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12" r:id="rId3"/>
    <p:sldId id="4093" r:id="rId4"/>
    <p:sldId id="4094" r:id="rId5"/>
    <p:sldId id="4099" r:id="rId6"/>
    <p:sldId id="4109" r:id="rId7"/>
    <p:sldId id="4095" r:id="rId8"/>
    <p:sldId id="4096" r:id="rId9"/>
    <p:sldId id="4080" r:id="rId10"/>
    <p:sldId id="4097" r:id="rId11"/>
    <p:sldId id="4098" r:id="rId12"/>
    <p:sldId id="4100" r:id="rId13"/>
    <p:sldId id="4113"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DE2F7C"/>
    <a:srgbClr val="29576F"/>
    <a:srgbClr val="FFDFC9"/>
    <a:srgbClr val="FFD0B0"/>
    <a:srgbClr val="95A1DC"/>
    <a:srgbClr val="B1BEEC"/>
    <a:srgbClr val="E1EDF9"/>
    <a:srgbClr val="BFDFE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CF38C9-F317-46AB-9C0B-D1D7F7685C41}" v="3" dt="2025-06-06T22:07:07.15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7" autoAdjust="0"/>
    <p:restoredTop sz="91973" autoAdjust="0"/>
  </p:normalViewPr>
  <p:slideViewPr>
    <p:cSldViewPr snapToGrid="0" snapToObjects="1">
      <p:cViewPr varScale="1">
        <p:scale>
          <a:sx n="56" d="100"/>
          <a:sy n="56" d="100"/>
        </p:scale>
        <p:origin x="600"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9CF38C9-F317-46AB-9C0B-D1D7F7685C41}"/>
    <pc:docChg chg="addSld delSld modSld sldOrd">
      <pc:chgData name="Jolie Serrano Delgado" userId="d52b4219-5c60-4a0c-87ad-b1ec335c0c37" providerId="ADAL" clId="{B9CF38C9-F317-46AB-9C0B-D1D7F7685C41}" dt="2025-06-06T22:07:07.877" v="7" actId="47"/>
      <pc:docMkLst>
        <pc:docMk/>
      </pc:docMkLst>
      <pc:sldChg chg="modSp del mod">
        <pc:chgData name="Jolie Serrano Delgado" userId="d52b4219-5c60-4a0c-87ad-b1ec335c0c37" providerId="ADAL" clId="{B9CF38C9-F317-46AB-9C0B-D1D7F7685C41}" dt="2025-06-06T22:07:07.877" v="7" actId="47"/>
        <pc:sldMkLst>
          <pc:docMk/>
          <pc:sldMk cId="0" sldId="1420"/>
        </pc:sldMkLst>
        <pc:spChg chg="mod">
          <ac:chgData name="Jolie Serrano Delgado" userId="d52b4219-5c60-4a0c-87ad-b1ec335c0c37" providerId="ADAL" clId="{B9CF38C9-F317-46AB-9C0B-D1D7F7685C41}" dt="2025-06-06T22:07:01.723" v="4" actId="21"/>
          <ac:spMkLst>
            <pc:docMk/>
            <pc:sldMk cId="0" sldId="1420"/>
            <ac:spMk id="5" creationId="{58E10FA7-5A2D-4C09-8B3F-7195A9CE858D}"/>
          </ac:spMkLst>
        </pc:spChg>
      </pc:sldChg>
      <pc:sldChg chg="del">
        <pc:chgData name="Jolie Serrano Delgado" userId="d52b4219-5c60-4a0c-87ad-b1ec335c0c37" providerId="ADAL" clId="{B9CF38C9-F317-46AB-9C0B-D1D7F7685C41}" dt="2025-06-06T22:06:54.901" v="3" actId="47"/>
        <pc:sldMkLst>
          <pc:docMk/>
          <pc:sldMk cId="3313802975" sldId="1772"/>
        </pc:sldMkLst>
      </pc:sldChg>
      <pc:sldChg chg="add ord">
        <pc:chgData name="Jolie Serrano Delgado" userId="d52b4219-5c60-4a0c-87ad-b1ec335c0c37" providerId="ADAL" clId="{B9CF38C9-F317-46AB-9C0B-D1D7F7685C41}" dt="2025-06-06T22:06:53.988" v="2"/>
        <pc:sldMkLst>
          <pc:docMk/>
          <pc:sldMk cId="3573392034" sldId="1791"/>
        </pc:sldMkLst>
      </pc:sldChg>
      <pc:sldChg chg="modSp add">
        <pc:chgData name="Jolie Serrano Delgado" userId="d52b4219-5c60-4a0c-87ad-b1ec335c0c37" providerId="ADAL" clId="{B9CF38C9-F317-46AB-9C0B-D1D7F7685C41}" dt="2025-06-06T22:07:07.154" v="6" actId="207"/>
        <pc:sldMkLst>
          <pc:docMk/>
          <pc:sldMk cId="0" sldId="4129"/>
        </pc:sldMkLst>
        <pc:spChg chg="mod">
          <ac:chgData name="Jolie Serrano Delgado" userId="d52b4219-5c60-4a0c-87ad-b1ec335c0c37" providerId="ADAL" clId="{B9CF38C9-F317-46AB-9C0B-D1D7F7685C41}" dt="2025-06-06T22:07:07.154" v="6" actId="207"/>
          <ac:spMkLst>
            <pc:docMk/>
            <pc:sldMk cId="0" sldId="4129"/>
            <ac:spMk id="55309" creationId="{00000000-0000-0000-0000-000000000000}"/>
          </ac:spMkLst>
        </pc:spChg>
      </pc:sldChg>
      <pc:sldMasterChg chg="delSldLayout">
        <pc:chgData name="Jolie Serrano Delgado" userId="d52b4219-5c60-4a0c-87ad-b1ec335c0c37" providerId="ADAL" clId="{B9CF38C9-F317-46AB-9C0B-D1D7F7685C41}" dt="2025-06-06T22:07:07.877" v="7" actId="47"/>
        <pc:sldMasterMkLst>
          <pc:docMk/>
          <pc:sldMasterMk cId="1422848046" sldId="2147483648"/>
        </pc:sldMasterMkLst>
        <pc:sldLayoutChg chg="del">
          <pc:chgData name="Jolie Serrano Delgado" userId="d52b4219-5c60-4a0c-87ad-b1ec335c0c37" providerId="ADAL" clId="{B9CF38C9-F317-46AB-9C0B-D1D7F7685C41}" dt="2025-06-06T22:07:07.877" v="7" actId="47"/>
          <pc:sldLayoutMkLst>
            <pc:docMk/>
            <pc:sldMasterMk cId="1422848046" sldId="2147483648"/>
            <pc:sldLayoutMk cId="856872294" sldId="2147484019"/>
          </pc:sldLayoutMkLst>
        </pc:sldLayoutChg>
        <pc:sldLayoutChg chg="del">
          <pc:chgData name="Jolie Serrano Delgado" userId="d52b4219-5c60-4a0c-87ad-b1ec335c0c37" providerId="ADAL" clId="{B9CF38C9-F317-46AB-9C0B-D1D7F7685C41}" dt="2025-06-06T22:06:54.901" v="3" actId="47"/>
          <pc:sldLayoutMkLst>
            <pc:docMk/>
            <pc:sldMasterMk cId="1422848046" sldId="2147483648"/>
            <pc:sldLayoutMk cId="465384548"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6/6/2025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3167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5"/>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015565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free-powerpoint-templates-download.com/" TargetMode="Externa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4" name="Group 3">
            <a:extLst>
              <a:ext uri="{FF2B5EF4-FFF2-40B4-BE49-F238E27FC236}">
                <a16:creationId xmlns:a16="http://schemas.microsoft.com/office/drawing/2014/main" id="{F24FB999-8050-42F0-8466-6EB3DF73BB85}"/>
              </a:ext>
            </a:extLst>
          </p:cNvPr>
          <p:cNvGrpSpPr/>
          <p:nvPr userDrawn="1"/>
        </p:nvGrpSpPr>
        <p:grpSpPr>
          <a:xfrm>
            <a:off x="0" y="-2285999"/>
            <a:ext cx="24377650" cy="2268566"/>
            <a:chOff x="0" y="-1178145"/>
            <a:chExt cx="12472816" cy="1160711"/>
          </a:xfrm>
        </p:grpSpPr>
        <p:sp>
          <p:nvSpPr>
            <p:cNvPr id="5" name="Rectángulo 3">
              <a:extLst>
                <a:ext uri="{FF2B5EF4-FFF2-40B4-BE49-F238E27FC236}">
                  <a16:creationId xmlns:a16="http://schemas.microsoft.com/office/drawing/2014/main" id="{2AD3D6E8-9F04-483A-9D71-E4E1EFBB53BC}"/>
                </a:ext>
              </a:extLst>
            </p:cNvPr>
            <p:cNvSpPr/>
            <p:nvPr userDrawn="1"/>
          </p:nvSpPr>
          <p:spPr>
            <a:xfrm>
              <a:off x="0" y="-1178145"/>
              <a:ext cx="12472816"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4">
              <a:extLst>
                <a:ext uri="{FF2B5EF4-FFF2-40B4-BE49-F238E27FC236}">
                  <a16:creationId xmlns:a16="http://schemas.microsoft.com/office/drawing/2014/main" id="{EF007B87-BFBB-4359-A986-DAABB948D10A}"/>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7" name="Imagen 7">
              <a:extLst>
                <a:ext uri="{FF2B5EF4-FFF2-40B4-BE49-F238E27FC236}">
                  <a16:creationId xmlns:a16="http://schemas.microsoft.com/office/drawing/2014/main" id="{7A27E244-CF19-4357-9655-883FE8F3236C}"/>
                </a:ext>
              </a:extLst>
            </p:cNvPr>
            <p:cNvPicPr>
              <a:picLocks noChangeAspect="1"/>
            </p:cNvPicPr>
            <p:nvPr userDrawn="1"/>
          </p:nvPicPr>
          <p:blipFill>
            <a:blip r:embed="rId6" cstate="email">
              <a:extLst>
                <a:ext uri="{28A0092B-C50C-407E-A947-70E740481C1C}">
                  <a14:useLocalDpi xmlns:a14="http://schemas.microsoft.com/office/drawing/2010/main" val="0"/>
                </a:ext>
              </a:extLst>
            </a:blip>
            <a:stretch>
              <a:fillRect/>
            </a:stretch>
          </p:blipFill>
          <p:spPr>
            <a:xfrm>
              <a:off x="8162746" y="-1083156"/>
              <a:ext cx="1555777" cy="970735"/>
            </a:xfrm>
            <a:prstGeom prst="rect">
              <a:avLst/>
            </a:prstGeom>
          </p:spPr>
        </p:pic>
        <p:sp>
          <p:nvSpPr>
            <p:cNvPr id="8" name="CuadroTexto 8">
              <a:extLst>
                <a:ext uri="{FF2B5EF4-FFF2-40B4-BE49-F238E27FC236}">
                  <a16:creationId xmlns:a16="http://schemas.microsoft.com/office/drawing/2014/main" id="{CD1DD663-5D12-466A-8155-D8E0DB88DDC2}"/>
                </a:ext>
              </a:extLst>
            </p:cNvPr>
            <p:cNvSpPr txBox="1"/>
            <p:nvPr userDrawn="1"/>
          </p:nvSpPr>
          <p:spPr>
            <a:xfrm>
              <a:off x="9813114" y="-645106"/>
              <a:ext cx="2659702" cy="369332"/>
            </a:xfrm>
            <a:prstGeom prst="rect">
              <a:avLst/>
            </a:prstGeom>
            <a:noFill/>
          </p:spPr>
          <p:txBody>
            <a:bodyPr wrap="non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13">
              <a:extLst>
                <a:ext uri="{FF2B5EF4-FFF2-40B4-BE49-F238E27FC236}">
                  <a16:creationId xmlns:a16="http://schemas.microsoft.com/office/drawing/2014/main" id="{09ABA116-4DA5-4F58-B6CF-5816B0A9A497}"/>
                </a:ext>
              </a:extLst>
            </p:cNvPr>
            <p:cNvPicPr>
              <a:picLocks noChangeAspect="1"/>
            </p:cNvPicPr>
            <p:nvPr userDrawn="1"/>
          </p:nvPicPr>
          <p:blipFill rotWithShape="1">
            <a:blip r:embed="rId8" cstate="email">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gr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1" r:id="rId2"/>
    <p:sldLayoutId id="2147484022" r:id="rId3"/>
  </p:sldLayoutIdLst>
  <p:hf hdr="0" ftr="0" dt="0"/>
  <p:txStyles>
    <p:titleStyle>
      <a:lvl1pPr algn="ctr" defTabSz="1828434" rtl="0" eaLnBrk="1" latinLnBrk="0" hangingPunct="1">
        <a:lnSpc>
          <a:spcPct val="90000"/>
        </a:lnSpc>
        <a:spcBef>
          <a:spcPct val="0"/>
        </a:spcBef>
        <a:buNone/>
        <a:defRPr lang="en-US" sz="7400" b="1" i="0" kern="1200" spc="-290" baseline="0">
          <a:solidFill>
            <a:schemeClr val="tx2"/>
          </a:solidFill>
          <a:latin typeface="Poppins" pitchFamily="2" charset="77"/>
          <a:ea typeface="Open Sans Light" panose="020B0306030504020204" pitchFamily="34" charset="0"/>
          <a:cs typeface="Poppins"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0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4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400" b="0" i="0" kern="1200" spc="-30" baseline="0" dirty="0">
          <a:solidFill>
            <a:schemeClr val="tx1"/>
          </a:solidFill>
          <a:effectLst/>
          <a:latin typeface="Poppins" pitchFamily="2" charset="77"/>
          <a:ea typeface="Open Sans Light" panose="020B0306030504020204" pitchFamily="34" charset="0"/>
          <a:cs typeface="Poppins" pitchFamily="2" charset="77"/>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Poppins"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9523" y="5356"/>
            <a:ext cx="24358611" cy="13705288"/>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3764" y="3844608"/>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3764" y="5871320"/>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3764" y="7905962"/>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3764" y="9937431"/>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4960" y="3927432"/>
            <a:ext cx="14631023" cy="160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195" tIns="109597" rIns="219195" bIns="10959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2"/>
                </a:solidFill>
                <a:cs typeface="Arial" panose="020B0604020202020204" pitchFamily="34" charset="0"/>
              </a:rPr>
              <a:t>Download and install</a:t>
            </a:r>
            <a:r>
              <a:rPr lang="en-US" altLang="ja-JP" sz="2799" dirty="0">
                <a:solidFill>
                  <a:schemeClr val="bg2"/>
                </a:solidFill>
                <a:cs typeface="Arial" panose="020B0604020202020204" pitchFamily="34" charset="0"/>
              </a:rPr>
              <a:t> </a:t>
            </a:r>
            <a:r>
              <a:rPr lang="fr-FR" sz="2800" b="1" dirty="0">
                <a:solidFill>
                  <a:schemeClr val="bg2"/>
                </a:solidFill>
                <a:hlinkClick r:id="rId2">
                  <a:extLst>
                    <a:ext uri="{A12FA001-AC4F-418D-AE19-62706E023703}">
                      <ahyp:hlinkClr xmlns:ahyp="http://schemas.microsoft.com/office/drawing/2018/hyperlinkcolor" val="tx"/>
                    </a:ext>
                  </a:extLst>
                </a:hlinkClick>
              </a:rPr>
              <a:t>Poppins font</a:t>
            </a:r>
            <a:r>
              <a:rPr lang="fr-FR" sz="2800" dirty="0">
                <a:solidFill>
                  <a:schemeClr val="bg2"/>
                </a:solidFill>
              </a:rPr>
              <a:t> and </a:t>
            </a:r>
            <a:r>
              <a:rPr lang="fr-FR" sz="2800" b="1" dirty="0" err="1">
                <a:solidFill>
                  <a:schemeClr val="bg2"/>
                </a:solidFill>
                <a:hlinkClick r:id="rId3">
                  <a:extLst>
                    <a:ext uri="{A12FA001-AC4F-418D-AE19-62706E023703}">
                      <ahyp:hlinkClr xmlns:ahyp="http://schemas.microsoft.com/office/drawing/2018/hyperlinkcolor" val="tx"/>
                    </a:ext>
                  </a:extLst>
                </a:hlinkClick>
              </a:rPr>
              <a:t>Monserrat</a:t>
            </a:r>
            <a:r>
              <a:rPr lang="fr-FR" sz="2800" b="1" dirty="0">
                <a:solidFill>
                  <a:schemeClr val="bg2"/>
                </a:solidFill>
                <a:hlinkClick r:id="rId3">
                  <a:extLst>
                    <a:ext uri="{A12FA001-AC4F-418D-AE19-62706E023703}">
                      <ahyp:hlinkClr xmlns:ahyp="http://schemas.microsoft.com/office/drawing/2018/hyperlinkcolor" val="tx"/>
                    </a:ext>
                  </a:extLst>
                </a:hlinkClick>
              </a:rPr>
              <a:t> Font</a:t>
            </a:r>
            <a:r>
              <a:rPr lang="fr-FR" sz="2800" b="1" dirty="0">
                <a:solidFill>
                  <a:schemeClr val="bg2"/>
                </a:solidFill>
              </a:rPr>
              <a:t> </a:t>
            </a:r>
            <a:r>
              <a:rPr lang="en-US" altLang="ja-JP" sz="2799" dirty="0">
                <a:solidFill>
                  <a:schemeClr val="bg2"/>
                </a:solidFill>
                <a:cs typeface="Arial" panose="020B0604020202020204" pitchFamily="34" charset="0"/>
              </a:rPr>
              <a:t>before editing this template to ensure it looks just as you found it on </a:t>
            </a:r>
            <a:r>
              <a:rPr lang="en-US" altLang="ja-JP" sz="2799" dirty="0">
                <a:solidFill>
                  <a:schemeClr val="bg2"/>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2"/>
                </a:solidFill>
                <a:cs typeface="Arial" panose="020B0604020202020204" pitchFamily="34" charset="0"/>
              </a:rPr>
              <a:t>. Otherwise, the fonts will change, altering the design of your template.</a:t>
            </a:r>
            <a:endParaRPr lang="en-US" altLang="es-MX" sz="2799" b="1" dirty="0">
              <a:solidFill>
                <a:schemeClr val="bg2"/>
              </a:solidFill>
              <a:cs typeface="Arial" panose="020B0604020202020204" pitchFamily="34" charset="0"/>
            </a:endParaRPr>
          </a:p>
        </p:txBody>
      </p:sp>
      <p:sp>
        <p:nvSpPr>
          <p:cNvPr id="55311" name="TextBox 124"/>
          <p:cNvSpPr txBox="1">
            <a:spLocks noChangeArrowheads="1"/>
          </p:cNvSpPr>
          <p:nvPr/>
        </p:nvSpPr>
        <p:spPr bwMode="auto">
          <a:xfrm>
            <a:off x="5854955" y="9999734"/>
            <a:ext cx="14631021" cy="160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195" tIns="109597" rIns="219195" bIns="10959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7738" y="1016485"/>
            <a:ext cx="6122189" cy="1106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2"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7908" y="2204286"/>
            <a:ext cx="2277277" cy="7295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4957" y="8036580"/>
            <a:ext cx="14631021" cy="160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195" tIns="109597" rIns="219195" bIns="10959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7735" y="2169573"/>
            <a:ext cx="12179307" cy="1199111"/>
          </a:xfrm>
          <a:prstGeom prst="rect">
            <a:avLst/>
          </a:prstGeom>
        </p:spPr>
        <p:txBody>
          <a:bodyPr>
            <a:spAutoFit/>
          </a:bodyPr>
          <a:lstStyle/>
          <a:p>
            <a:r>
              <a:rPr lang="en-US" sz="7192"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7620" y="6070434"/>
            <a:ext cx="14443898"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
            <a:extLst>
              <a:ext uri="{FF2B5EF4-FFF2-40B4-BE49-F238E27FC236}">
                <a16:creationId xmlns:a16="http://schemas.microsoft.com/office/drawing/2014/main" id="{7B839549-4471-2B47-8B69-90DE72DD5915}"/>
              </a:ext>
            </a:extLst>
          </p:cNvPr>
          <p:cNvSpPr>
            <a:spLocks noChangeArrowheads="1"/>
          </p:cNvSpPr>
          <p:nvPr/>
        </p:nvSpPr>
        <p:spPr bwMode="auto">
          <a:xfrm>
            <a:off x="-246" y="10582287"/>
            <a:ext cx="24378141" cy="3131035"/>
          </a:xfrm>
          <a:custGeom>
            <a:avLst/>
            <a:gdLst>
              <a:gd name="T0" fmla="*/ 0 w 19570"/>
              <a:gd name="T1" fmla="*/ 2513 h 2514"/>
              <a:gd name="T2" fmla="*/ 19569 w 19570"/>
              <a:gd name="T3" fmla="*/ 2513 h 2514"/>
              <a:gd name="T4" fmla="*/ 19569 w 19570"/>
              <a:gd name="T5" fmla="*/ 0 h 2514"/>
              <a:gd name="T6" fmla="*/ 0 w 19570"/>
              <a:gd name="T7" fmla="*/ 0 h 2514"/>
              <a:gd name="T8" fmla="*/ 0 w 19570"/>
              <a:gd name="T9" fmla="*/ 2513 h 2514"/>
            </a:gdLst>
            <a:ahLst/>
            <a:cxnLst>
              <a:cxn ang="0">
                <a:pos x="T0" y="T1"/>
              </a:cxn>
              <a:cxn ang="0">
                <a:pos x="T2" y="T3"/>
              </a:cxn>
              <a:cxn ang="0">
                <a:pos x="T4" y="T5"/>
              </a:cxn>
              <a:cxn ang="0">
                <a:pos x="T6" y="T7"/>
              </a:cxn>
              <a:cxn ang="0">
                <a:pos x="T8" y="T9"/>
              </a:cxn>
            </a:cxnLst>
            <a:rect l="0" t="0" r="r" b="b"/>
            <a:pathLst>
              <a:path w="19570" h="2514">
                <a:moveTo>
                  <a:pt x="0" y="2513"/>
                </a:moveTo>
                <a:lnTo>
                  <a:pt x="19569" y="2513"/>
                </a:lnTo>
                <a:lnTo>
                  <a:pt x="19569" y="0"/>
                </a:lnTo>
                <a:lnTo>
                  <a:pt x="0" y="0"/>
                </a:lnTo>
                <a:lnTo>
                  <a:pt x="0" y="2513"/>
                </a:lnTo>
              </a:path>
            </a:pathLst>
          </a:custGeom>
          <a:gradFill>
            <a:gsLst>
              <a:gs pos="99000">
                <a:srgbClr val="FFFFFF"/>
              </a:gs>
              <a:gs pos="15000">
                <a:srgbClr val="F1F3F4"/>
              </a:gs>
            </a:gsLst>
            <a:lin ang="16200000" scaled="0"/>
          </a:gradFill>
          <a:ln>
            <a:noFill/>
          </a:ln>
          <a:effectLst/>
        </p:spPr>
        <p:txBody>
          <a:bodyPr wrap="none" anchor="ctr"/>
          <a:lstStyle/>
          <a:p>
            <a:endParaRPr lang="en-US" sz="3599" dirty="0">
              <a:latin typeface="Poppins" pitchFamily="2" charset="77"/>
            </a:endParaRPr>
          </a:p>
        </p:txBody>
      </p:sp>
      <p:sp>
        <p:nvSpPr>
          <p:cNvPr id="13" name="Freeform 2">
            <a:extLst>
              <a:ext uri="{FF2B5EF4-FFF2-40B4-BE49-F238E27FC236}">
                <a16:creationId xmlns:a16="http://schemas.microsoft.com/office/drawing/2014/main" id="{8803EE44-9780-684A-87EC-B15DE88AB110}"/>
              </a:ext>
            </a:extLst>
          </p:cNvPr>
          <p:cNvSpPr>
            <a:spLocks noChangeArrowheads="1"/>
          </p:cNvSpPr>
          <p:nvPr/>
        </p:nvSpPr>
        <p:spPr bwMode="auto">
          <a:xfrm>
            <a:off x="-246" y="2679"/>
            <a:ext cx="24378141" cy="10590592"/>
          </a:xfrm>
          <a:custGeom>
            <a:avLst/>
            <a:gdLst>
              <a:gd name="T0" fmla="*/ 0 w 19570"/>
              <a:gd name="T1" fmla="*/ 8500 h 8501"/>
              <a:gd name="T2" fmla="*/ 19569 w 19570"/>
              <a:gd name="T3" fmla="*/ 8500 h 8501"/>
              <a:gd name="T4" fmla="*/ 19569 w 19570"/>
              <a:gd name="T5" fmla="*/ 0 h 8501"/>
              <a:gd name="T6" fmla="*/ 0 w 19570"/>
              <a:gd name="T7" fmla="*/ 0 h 8501"/>
              <a:gd name="T8" fmla="*/ 0 w 19570"/>
              <a:gd name="T9" fmla="*/ 8500 h 8501"/>
            </a:gdLst>
            <a:ahLst/>
            <a:cxnLst>
              <a:cxn ang="0">
                <a:pos x="T0" y="T1"/>
              </a:cxn>
              <a:cxn ang="0">
                <a:pos x="T2" y="T3"/>
              </a:cxn>
              <a:cxn ang="0">
                <a:pos x="T4" y="T5"/>
              </a:cxn>
              <a:cxn ang="0">
                <a:pos x="T6" y="T7"/>
              </a:cxn>
              <a:cxn ang="0">
                <a:pos x="T8" y="T9"/>
              </a:cxn>
            </a:cxnLst>
            <a:rect l="0" t="0" r="r" b="b"/>
            <a:pathLst>
              <a:path w="19570" h="8501">
                <a:moveTo>
                  <a:pt x="0" y="8500"/>
                </a:moveTo>
                <a:lnTo>
                  <a:pt x="19569" y="8500"/>
                </a:lnTo>
                <a:lnTo>
                  <a:pt x="19569" y="0"/>
                </a:lnTo>
                <a:lnTo>
                  <a:pt x="0" y="0"/>
                </a:lnTo>
                <a:lnTo>
                  <a:pt x="0" y="8500"/>
                </a:lnTo>
              </a:path>
            </a:pathLst>
          </a:custGeom>
          <a:gradFill>
            <a:gsLst>
              <a:gs pos="99000">
                <a:srgbClr val="FFFFFF"/>
              </a:gs>
              <a:gs pos="1000">
                <a:srgbClr val="D6E5F0"/>
              </a:gs>
            </a:gsLst>
            <a:lin ang="16200000" scaled="0"/>
          </a:gradFill>
          <a:ln>
            <a:noFill/>
          </a:ln>
          <a:effectLst/>
        </p:spPr>
        <p:txBody>
          <a:bodyPr wrap="none" anchor="ctr"/>
          <a:lstStyle/>
          <a:p>
            <a:endParaRPr lang="en-US" sz="3599" dirty="0">
              <a:latin typeface="Poppins" pitchFamily="2" charset="77"/>
            </a:endParaRPr>
          </a:p>
        </p:txBody>
      </p:sp>
      <p:grpSp>
        <p:nvGrpSpPr>
          <p:cNvPr id="134" name="Group 133">
            <a:extLst>
              <a:ext uri="{FF2B5EF4-FFF2-40B4-BE49-F238E27FC236}">
                <a16:creationId xmlns:a16="http://schemas.microsoft.com/office/drawing/2014/main" id="{3CBF6A61-6D47-E74C-8C6D-001685E25C73}"/>
              </a:ext>
            </a:extLst>
          </p:cNvPr>
          <p:cNvGrpSpPr/>
          <p:nvPr/>
        </p:nvGrpSpPr>
        <p:grpSpPr>
          <a:xfrm>
            <a:off x="5479218" y="3056814"/>
            <a:ext cx="13416614" cy="9497477"/>
            <a:chOff x="5479218" y="3056814"/>
            <a:chExt cx="13416614" cy="9497477"/>
          </a:xfrm>
        </p:grpSpPr>
        <p:sp>
          <p:nvSpPr>
            <p:cNvPr id="14" name="Freeform 64">
              <a:extLst>
                <a:ext uri="{FF2B5EF4-FFF2-40B4-BE49-F238E27FC236}">
                  <a16:creationId xmlns:a16="http://schemas.microsoft.com/office/drawing/2014/main" id="{C4DD6ED3-AB0B-4D45-AE94-A6ACCD5B880C}"/>
                </a:ext>
              </a:extLst>
            </p:cNvPr>
            <p:cNvSpPr>
              <a:spLocks noChangeArrowheads="1"/>
            </p:cNvSpPr>
            <p:nvPr/>
          </p:nvSpPr>
          <p:spPr bwMode="auto">
            <a:xfrm>
              <a:off x="14484915" y="12180763"/>
              <a:ext cx="2504829" cy="373528"/>
            </a:xfrm>
            <a:custGeom>
              <a:avLst/>
              <a:gdLst>
                <a:gd name="T0" fmla="*/ 2012 w 2013"/>
                <a:gd name="T1" fmla="*/ 149 h 299"/>
                <a:gd name="T2" fmla="*/ 2012 w 2013"/>
                <a:gd name="T3" fmla="*/ 149 h 299"/>
                <a:gd name="T4" fmla="*/ 1006 w 2013"/>
                <a:gd name="T5" fmla="*/ 298 h 299"/>
                <a:gd name="T6" fmla="*/ 1006 w 2013"/>
                <a:gd name="T7" fmla="*/ 298 h 299"/>
                <a:gd name="T8" fmla="*/ 0 w 2013"/>
                <a:gd name="T9" fmla="*/ 149 h 299"/>
                <a:gd name="T10" fmla="*/ 0 w 2013"/>
                <a:gd name="T11" fmla="*/ 149 h 299"/>
                <a:gd name="T12" fmla="*/ 1006 w 2013"/>
                <a:gd name="T13" fmla="*/ 0 h 299"/>
                <a:gd name="T14" fmla="*/ 1006 w 2013"/>
                <a:gd name="T15" fmla="*/ 0 h 299"/>
                <a:gd name="T16" fmla="*/ 2012 w 2013"/>
                <a:gd name="T17" fmla="*/ 14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13" h="299">
                  <a:moveTo>
                    <a:pt x="2012" y="149"/>
                  </a:moveTo>
                  <a:lnTo>
                    <a:pt x="2012" y="149"/>
                  </a:lnTo>
                  <a:cubicBezTo>
                    <a:pt x="2012" y="231"/>
                    <a:pt x="1562" y="298"/>
                    <a:pt x="1006" y="298"/>
                  </a:cubicBezTo>
                  <a:lnTo>
                    <a:pt x="1006" y="298"/>
                  </a:lnTo>
                  <a:cubicBezTo>
                    <a:pt x="451" y="298"/>
                    <a:pt x="0" y="231"/>
                    <a:pt x="0" y="149"/>
                  </a:cubicBezTo>
                  <a:lnTo>
                    <a:pt x="0" y="149"/>
                  </a:lnTo>
                  <a:cubicBezTo>
                    <a:pt x="0" y="67"/>
                    <a:pt x="451" y="0"/>
                    <a:pt x="1006" y="0"/>
                  </a:cubicBezTo>
                  <a:lnTo>
                    <a:pt x="1006" y="0"/>
                  </a:lnTo>
                  <a:cubicBezTo>
                    <a:pt x="1562" y="0"/>
                    <a:pt x="2012" y="67"/>
                    <a:pt x="2012" y="149"/>
                  </a:cubicBezTo>
                </a:path>
              </a:pathLst>
            </a:custGeom>
            <a:solidFill>
              <a:srgbClr val="2B1C63">
                <a:alpha val="10000"/>
              </a:srgbClr>
            </a:solidFill>
            <a:ln>
              <a:noFill/>
            </a:ln>
            <a:effectLst/>
          </p:spPr>
          <p:txBody>
            <a:bodyPr wrap="none" anchor="ctr"/>
            <a:lstStyle/>
            <a:p>
              <a:endParaRPr lang="en-US" sz="3599" dirty="0">
                <a:latin typeface="Poppins" pitchFamily="2" charset="77"/>
              </a:endParaRPr>
            </a:p>
          </p:txBody>
        </p:sp>
        <p:sp>
          <p:nvSpPr>
            <p:cNvPr id="15" name="Freeform 65">
              <a:extLst>
                <a:ext uri="{FF2B5EF4-FFF2-40B4-BE49-F238E27FC236}">
                  <a16:creationId xmlns:a16="http://schemas.microsoft.com/office/drawing/2014/main" id="{0CF82E46-927F-8547-921F-D9DF9D9150EF}"/>
                </a:ext>
              </a:extLst>
            </p:cNvPr>
            <p:cNvSpPr>
              <a:spLocks noChangeArrowheads="1"/>
            </p:cNvSpPr>
            <p:nvPr/>
          </p:nvSpPr>
          <p:spPr bwMode="auto">
            <a:xfrm>
              <a:off x="17528062" y="12373018"/>
              <a:ext cx="1367770" cy="109861"/>
            </a:xfrm>
            <a:custGeom>
              <a:avLst/>
              <a:gdLst>
                <a:gd name="T0" fmla="*/ 1098 w 1099"/>
                <a:gd name="T1" fmla="*/ 43 h 88"/>
                <a:gd name="T2" fmla="*/ 1098 w 1099"/>
                <a:gd name="T3" fmla="*/ 43 h 88"/>
                <a:gd name="T4" fmla="*/ 549 w 1099"/>
                <a:gd name="T5" fmla="*/ 87 h 88"/>
                <a:gd name="T6" fmla="*/ 549 w 1099"/>
                <a:gd name="T7" fmla="*/ 87 h 88"/>
                <a:gd name="T8" fmla="*/ 0 w 1099"/>
                <a:gd name="T9" fmla="*/ 43 h 88"/>
                <a:gd name="T10" fmla="*/ 0 w 1099"/>
                <a:gd name="T11" fmla="*/ 43 h 88"/>
                <a:gd name="T12" fmla="*/ 549 w 1099"/>
                <a:gd name="T13" fmla="*/ 0 h 88"/>
                <a:gd name="T14" fmla="*/ 549 w 1099"/>
                <a:gd name="T15" fmla="*/ 0 h 88"/>
                <a:gd name="T16" fmla="*/ 1098 w 1099"/>
                <a:gd name="T17" fmla="*/ 4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9" h="88">
                  <a:moveTo>
                    <a:pt x="1098" y="43"/>
                  </a:moveTo>
                  <a:lnTo>
                    <a:pt x="1098" y="43"/>
                  </a:lnTo>
                  <a:cubicBezTo>
                    <a:pt x="1098" y="67"/>
                    <a:pt x="852" y="87"/>
                    <a:pt x="549" y="87"/>
                  </a:cubicBezTo>
                  <a:lnTo>
                    <a:pt x="549" y="87"/>
                  </a:lnTo>
                  <a:cubicBezTo>
                    <a:pt x="246" y="87"/>
                    <a:pt x="0" y="67"/>
                    <a:pt x="0" y="43"/>
                  </a:cubicBezTo>
                  <a:lnTo>
                    <a:pt x="0" y="43"/>
                  </a:lnTo>
                  <a:cubicBezTo>
                    <a:pt x="0" y="19"/>
                    <a:pt x="246" y="0"/>
                    <a:pt x="549" y="0"/>
                  </a:cubicBezTo>
                  <a:lnTo>
                    <a:pt x="549" y="0"/>
                  </a:lnTo>
                  <a:cubicBezTo>
                    <a:pt x="852" y="0"/>
                    <a:pt x="1098" y="19"/>
                    <a:pt x="1098" y="43"/>
                  </a:cubicBezTo>
                </a:path>
              </a:pathLst>
            </a:custGeom>
            <a:solidFill>
              <a:srgbClr val="2B1C63">
                <a:alpha val="10000"/>
              </a:srgbClr>
            </a:solidFill>
            <a:ln>
              <a:noFill/>
            </a:ln>
            <a:effectLst/>
          </p:spPr>
          <p:txBody>
            <a:bodyPr wrap="none" anchor="ctr"/>
            <a:lstStyle/>
            <a:p>
              <a:endParaRPr lang="en-US" sz="3599" dirty="0">
                <a:latin typeface="Poppins" pitchFamily="2" charset="77"/>
              </a:endParaRPr>
            </a:p>
          </p:txBody>
        </p:sp>
        <p:sp>
          <p:nvSpPr>
            <p:cNvPr id="16" name="Freeform 66">
              <a:extLst>
                <a:ext uri="{FF2B5EF4-FFF2-40B4-BE49-F238E27FC236}">
                  <a16:creationId xmlns:a16="http://schemas.microsoft.com/office/drawing/2014/main" id="{D03C7BC4-2682-9245-8258-70D7F9CF492B}"/>
                </a:ext>
              </a:extLst>
            </p:cNvPr>
            <p:cNvSpPr>
              <a:spLocks noChangeArrowheads="1"/>
            </p:cNvSpPr>
            <p:nvPr/>
          </p:nvSpPr>
          <p:spPr bwMode="auto">
            <a:xfrm>
              <a:off x="11348389" y="10681161"/>
              <a:ext cx="3872596" cy="477896"/>
            </a:xfrm>
            <a:custGeom>
              <a:avLst/>
              <a:gdLst>
                <a:gd name="T0" fmla="*/ 3106 w 3107"/>
                <a:gd name="T1" fmla="*/ 191 h 383"/>
                <a:gd name="T2" fmla="*/ 3106 w 3107"/>
                <a:gd name="T3" fmla="*/ 191 h 383"/>
                <a:gd name="T4" fmla="*/ 1553 w 3107"/>
                <a:gd name="T5" fmla="*/ 382 h 383"/>
                <a:gd name="T6" fmla="*/ 1553 w 3107"/>
                <a:gd name="T7" fmla="*/ 382 h 383"/>
                <a:gd name="T8" fmla="*/ 0 w 3107"/>
                <a:gd name="T9" fmla="*/ 191 h 383"/>
                <a:gd name="T10" fmla="*/ 0 w 3107"/>
                <a:gd name="T11" fmla="*/ 191 h 383"/>
                <a:gd name="T12" fmla="*/ 1553 w 3107"/>
                <a:gd name="T13" fmla="*/ 0 h 383"/>
                <a:gd name="T14" fmla="*/ 1553 w 3107"/>
                <a:gd name="T15" fmla="*/ 0 h 383"/>
                <a:gd name="T16" fmla="*/ 3106 w 3107"/>
                <a:gd name="T17" fmla="*/ 191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7" h="383">
                  <a:moveTo>
                    <a:pt x="3106" y="191"/>
                  </a:moveTo>
                  <a:lnTo>
                    <a:pt x="3106" y="191"/>
                  </a:lnTo>
                  <a:cubicBezTo>
                    <a:pt x="3106" y="296"/>
                    <a:pt x="2411" y="382"/>
                    <a:pt x="1553" y="382"/>
                  </a:cubicBezTo>
                  <a:lnTo>
                    <a:pt x="1553" y="382"/>
                  </a:lnTo>
                  <a:cubicBezTo>
                    <a:pt x="695" y="382"/>
                    <a:pt x="0" y="296"/>
                    <a:pt x="0" y="191"/>
                  </a:cubicBezTo>
                  <a:lnTo>
                    <a:pt x="0" y="191"/>
                  </a:lnTo>
                  <a:cubicBezTo>
                    <a:pt x="0" y="86"/>
                    <a:pt x="695" y="0"/>
                    <a:pt x="1553" y="0"/>
                  </a:cubicBezTo>
                  <a:lnTo>
                    <a:pt x="1553" y="0"/>
                  </a:lnTo>
                  <a:cubicBezTo>
                    <a:pt x="2411" y="0"/>
                    <a:pt x="3106" y="86"/>
                    <a:pt x="3106" y="191"/>
                  </a:cubicBezTo>
                </a:path>
              </a:pathLst>
            </a:custGeom>
            <a:solidFill>
              <a:srgbClr val="2B1C63">
                <a:alpha val="10000"/>
              </a:srgbClr>
            </a:solidFill>
            <a:ln>
              <a:noFill/>
            </a:ln>
            <a:effectLst/>
          </p:spPr>
          <p:txBody>
            <a:bodyPr wrap="none" anchor="ctr"/>
            <a:lstStyle/>
            <a:p>
              <a:endParaRPr lang="en-US" sz="3599" dirty="0">
                <a:latin typeface="Poppins" pitchFamily="2" charset="77"/>
              </a:endParaRPr>
            </a:p>
          </p:txBody>
        </p:sp>
        <p:sp>
          <p:nvSpPr>
            <p:cNvPr id="17" name="Freeform 67">
              <a:extLst>
                <a:ext uri="{FF2B5EF4-FFF2-40B4-BE49-F238E27FC236}">
                  <a16:creationId xmlns:a16="http://schemas.microsoft.com/office/drawing/2014/main" id="{3AF1DAB3-9291-424F-9157-B9E252FC4421}"/>
                </a:ext>
              </a:extLst>
            </p:cNvPr>
            <p:cNvSpPr>
              <a:spLocks noChangeArrowheads="1"/>
            </p:cNvSpPr>
            <p:nvPr/>
          </p:nvSpPr>
          <p:spPr bwMode="auto">
            <a:xfrm>
              <a:off x="6404647" y="11323846"/>
              <a:ext cx="3872596" cy="373528"/>
            </a:xfrm>
            <a:custGeom>
              <a:avLst/>
              <a:gdLst>
                <a:gd name="T0" fmla="*/ 3108 w 3109"/>
                <a:gd name="T1" fmla="*/ 149 h 300"/>
                <a:gd name="T2" fmla="*/ 3108 w 3109"/>
                <a:gd name="T3" fmla="*/ 149 h 300"/>
                <a:gd name="T4" fmla="*/ 1555 w 3109"/>
                <a:gd name="T5" fmla="*/ 299 h 300"/>
                <a:gd name="T6" fmla="*/ 1555 w 3109"/>
                <a:gd name="T7" fmla="*/ 299 h 300"/>
                <a:gd name="T8" fmla="*/ 0 w 3109"/>
                <a:gd name="T9" fmla="*/ 149 h 300"/>
                <a:gd name="T10" fmla="*/ 0 w 3109"/>
                <a:gd name="T11" fmla="*/ 149 h 300"/>
                <a:gd name="T12" fmla="*/ 1555 w 3109"/>
                <a:gd name="T13" fmla="*/ 0 h 300"/>
                <a:gd name="T14" fmla="*/ 1555 w 3109"/>
                <a:gd name="T15" fmla="*/ 0 h 300"/>
                <a:gd name="T16" fmla="*/ 3108 w 3109"/>
                <a:gd name="T17" fmla="*/ 14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9" h="300">
                  <a:moveTo>
                    <a:pt x="3108" y="149"/>
                  </a:moveTo>
                  <a:lnTo>
                    <a:pt x="3108" y="149"/>
                  </a:lnTo>
                  <a:cubicBezTo>
                    <a:pt x="3108" y="231"/>
                    <a:pt x="2412" y="299"/>
                    <a:pt x="1555" y="299"/>
                  </a:cubicBezTo>
                  <a:lnTo>
                    <a:pt x="1555" y="299"/>
                  </a:lnTo>
                  <a:cubicBezTo>
                    <a:pt x="696" y="299"/>
                    <a:pt x="0" y="231"/>
                    <a:pt x="0" y="149"/>
                  </a:cubicBezTo>
                  <a:lnTo>
                    <a:pt x="0" y="149"/>
                  </a:lnTo>
                  <a:cubicBezTo>
                    <a:pt x="0" y="66"/>
                    <a:pt x="696" y="0"/>
                    <a:pt x="1555" y="0"/>
                  </a:cubicBezTo>
                  <a:lnTo>
                    <a:pt x="1555" y="0"/>
                  </a:lnTo>
                  <a:cubicBezTo>
                    <a:pt x="2412" y="0"/>
                    <a:pt x="3108" y="66"/>
                    <a:pt x="3108" y="149"/>
                  </a:cubicBezTo>
                </a:path>
              </a:pathLst>
            </a:custGeom>
            <a:solidFill>
              <a:srgbClr val="2B1C63">
                <a:alpha val="10000"/>
              </a:srgbClr>
            </a:solidFill>
            <a:ln>
              <a:noFill/>
            </a:ln>
            <a:effectLst/>
          </p:spPr>
          <p:txBody>
            <a:bodyPr wrap="none" anchor="ctr"/>
            <a:lstStyle/>
            <a:p>
              <a:endParaRPr lang="en-US" sz="3599" dirty="0">
                <a:latin typeface="Poppins" pitchFamily="2" charset="77"/>
              </a:endParaRPr>
            </a:p>
          </p:txBody>
        </p:sp>
        <p:sp>
          <p:nvSpPr>
            <p:cNvPr id="18" name="Freeform 17">
              <a:extLst>
                <a:ext uri="{FF2B5EF4-FFF2-40B4-BE49-F238E27FC236}">
                  <a16:creationId xmlns:a16="http://schemas.microsoft.com/office/drawing/2014/main" id="{A6399644-669C-6946-9646-1AB58967BCF8}"/>
                </a:ext>
              </a:extLst>
            </p:cNvPr>
            <p:cNvSpPr>
              <a:spLocks noChangeArrowheads="1"/>
            </p:cNvSpPr>
            <p:nvPr/>
          </p:nvSpPr>
          <p:spPr bwMode="auto">
            <a:xfrm>
              <a:off x="5479218" y="4744626"/>
              <a:ext cx="12496257" cy="5847398"/>
            </a:xfrm>
            <a:custGeom>
              <a:avLst/>
              <a:gdLst>
                <a:gd name="connsiteX0" fmla="*/ 7720555 w 12496257"/>
                <a:gd name="connsiteY0" fmla="*/ 80 h 5847398"/>
                <a:gd name="connsiteX1" fmla="*/ 7829016 w 12496257"/>
                <a:gd name="connsiteY1" fmla="*/ 8848 h 5847398"/>
                <a:gd name="connsiteX2" fmla="*/ 8809537 w 12496257"/>
                <a:gd name="connsiteY2" fmla="*/ 723874 h 5847398"/>
                <a:gd name="connsiteX3" fmla="*/ 10080352 w 12496257"/>
                <a:gd name="connsiteY3" fmla="*/ 913219 h 5847398"/>
                <a:gd name="connsiteX4" fmla="*/ 10465334 w 12496257"/>
                <a:gd name="connsiteY4" fmla="*/ 2390607 h 5847398"/>
                <a:gd name="connsiteX5" fmla="*/ 11602838 w 12496257"/>
                <a:gd name="connsiteY5" fmla="*/ 2714487 h 5847398"/>
                <a:gd name="connsiteX6" fmla="*/ 12255686 w 12496257"/>
                <a:gd name="connsiteY6" fmla="*/ 4387448 h 5847398"/>
                <a:gd name="connsiteX7" fmla="*/ 11995294 w 12496257"/>
                <a:gd name="connsiteY7" fmla="*/ 5847398 h 5847398"/>
                <a:gd name="connsiteX8" fmla="*/ 430882 w 12496257"/>
                <a:gd name="connsiteY8" fmla="*/ 5847398 h 5847398"/>
                <a:gd name="connsiteX9" fmla="*/ 1531009 w 12496257"/>
                <a:gd name="connsiteY9" fmla="*/ 3348543 h 5847398"/>
                <a:gd name="connsiteX10" fmla="*/ 1991990 w 12496257"/>
                <a:gd name="connsiteY10" fmla="*/ 1528590 h 5847398"/>
                <a:gd name="connsiteX11" fmla="*/ 4017818 w 12496257"/>
                <a:gd name="connsiteY11" fmla="*/ 1534818 h 5847398"/>
                <a:gd name="connsiteX12" fmla="*/ 4944766 w 12496257"/>
                <a:gd name="connsiteY12" fmla="*/ 340201 h 5847398"/>
                <a:gd name="connsiteX13" fmla="*/ 6431120 w 12496257"/>
                <a:gd name="connsiteY13" fmla="*/ 533283 h 5847398"/>
                <a:gd name="connsiteX14" fmla="*/ 7720555 w 12496257"/>
                <a:gd name="connsiteY14" fmla="*/ 80 h 5847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496257" h="5847398">
                  <a:moveTo>
                    <a:pt x="7720555" y="80"/>
                  </a:moveTo>
                  <a:cubicBezTo>
                    <a:pt x="7755532" y="576"/>
                    <a:pt x="7791639" y="3398"/>
                    <a:pt x="7829016" y="8848"/>
                  </a:cubicBezTo>
                  <a:cubicBezTo>
                    <a:pt x="8427047" y="96046"/>
                    <a:pt x="8471899" y="588093"/>
                    <a:pt x="8809537" y="723874"/>
                  </a:cubicBezTo>
                  <a:cubicBezTo>
                    <a:pt x="9145929" y="858408"/>
                    <a:pt x="9691632" y="603042"/>
                    <a:pt x="10080352" y="913219"/>
                  </a:cubicBezTo>
                  <a:cubicBezTo>
                    <a:pt x="10469071" y="1223395"/>
                    <a:pt x="10213663" y="2067973"/>
                    <a:pt x="10465334" y="2390607"/>
                  </a:cubicBezTo>
                  <a:cubicBezTo>
                    <a:pt x="10717005" y="2715732"/>
                    <a:pt x="11182970" y="2419258"/>
                    <a:pt x="11602838" y="2714487"/>
                  </a:cubicBezTo>
                  <a:cubicBezTo>
                    <a:pt x="12023950" y="3009715"/>
                    <a:pt x="11590378" y="3491797"/>
                    <a:pt x="12255686" y="4387448"/>
                  </a:cubicBezTo>
                  <a:cubicBezTo>
                    <a:pt x="12920996" y="5281854"/>
                    <a:pt x="11995294" y="5847398"/>
                    <a:pt x="11995294" y="5847398"/>
                  </a:cubicBezTo>
                  <a:lnTo>
                    <a:pt x="430882" y="5847398"/>
                  </a:lnTo>
                  <a:cubicBezTo>
                    <a:pt x="-887277" y="3833116"/>
                    <a:pt x="1209567" y="3794500"/>
                    <a:pt x="1531009" y="3348543"/>
                  </a:cubicBezTo>
                  <a:cubicBezTo>
                    <a:pt x="1853696" y="2902586"/>
                    <a:pt x="1326682" y="2023129"/>
                    <a:pt x="1991990" y="1528590"/>
                  </a:cubicBezTo>
                  <a:cubicBezTo>
                    <a:pt x="2656053" y="1032805"/>
                    <a:pt x="3576771" y="1701740"/>
                    <a:pt x="4017818" y="1534818"/>
                  </a:cubicBezTo>
                  <a:cubicBezTo>
                    <a:pt x="4461358" y="1367896"/>
                    <a:pt x="4364178" y="606779"/>
                    <a:pt x="4944766" y="340201"/>
                  </a:cubicBezTo>
                  <a:cubicBezTo>
                    <a:pt x="5552763" y="63658"/>
                    <a:pt x="5902860" y="560688"/>
                    <a:pt x="6431120" y="533283"/>
                  </a:cubicBezTo>
                  <a:cubicBezTo>
                    <a:pt x="6925196" y="508759"/>
                    <a:pt x="7195887" y="-7351"/>
                    <a:pt x="7720555" y="80"/>
                  </a:cubicBezTo>
                  <a:close/>
                </a:path>
              </a:pathLst>
            </a:custGeom>
            <a:gradFill>
              <a:gsLst>
                <a:gs pos="17000">
                  <a:srgbClr val="BCD7EF"/>
                </a:gs>
                <a:gs pos="99000">
                  <a:srgbClr val="F1F3F4"/>
                </a:gs>
              </a:gsLst>
              <a:lin ang="16200000" scaled="0"/>
            </a:gradFill>
            <a:ln>
              <a:noFill/>
            </a:ln>
            <a:effectLst/>
          </p:spPr>
          <p:txBody>
            <a:bodyPr wrap="square" anchor="ctr">
              <a:noAutofit/>
            </a:bodyPr>
            <a:lstStyle/>
            <a:p>
              <a:endParaRPr lang="en-US" sz="3599" dirty="0">
                <a:latin typeface="Poppins" pitchFamily="2" charset="77"/>
              </a:endParaRPr>
            </a:p>
          </p:txBody>
        </p:sp>
        <p:sp>
          <p:nvSpPr>
            <p:cNvPr id="19" name="Freeform 18">
              <a:extLst>
                <a:ext uri="{FF2B5EF4-FFF2-40B4-BE49-F238E27FC236}">
                  <a16:creationId xmlns:a16="http://schemas.microsoft.com/office/drawing/2014/main" id="{85C00E7B-35ED-6746-995D-7222178FFF20}"/>
                </a:ext>
              </a:extLst>
            </p:cNvPr>
            <p:cNvSpPr>
              <a:spLocks noChangeArrowheads="1"/>
            </p:cNvSpPr>
            <p:nvPr/>
          </p:nvSpPr>
          <p:spPr bwMode="auto">
            <a:xfrm>
              <a:off x="7416453" y="5517656"/>
              <a:ext cx="9884876" cy="5068878"/>
            </a:xfrm>
            <a:custGeom>
              <a:avLst/>
              <a:gdLst>
                <a:gd name="connsiteX0" fmla="*/ 5855502 w 9884876"/>
                <a:gd name="connsiteY0" fmla="*/ 259 h 5068878"/>
                <a:gd name="connsiteX1" fmla="*/ 6586887 w 9884876"/>
                <a:gd name="connsiteY1" fmla="*/ 503261 h 5068878"/>
                <a:gd name="connsiteX2" fmla="*/ 7795481 w 9884876"/>
                <a:gd name="connsiteY2" fmla="*/ 540613 h 5068878"/>
                <a:gd name="connsiteX3" fmla="*/ 7981131 w 9884876"/>
                <a:gd name="connsiteY3" fmla="*/ 1852901 h 5068878"/>
                <a:gd name="connsiteX4" fmla="*/ 9063881 w 9884876"/>
                <a:gd name="connsiteY4" fmla="*/ 2413175 h 5068878"/>
                <a:gd name="connsiteX5" fmla="*/ 9597157 w 9884876"/>
                <a:gd name="connsiteY5" fmla="*/ 4260837 h 5068878"/>
                <a:gd name="connsiteX6" fmla="*/ 9852583 w 9884876"/>
                <a:gd name="connsiteY6" fmla="*/ 5068878 h 5068878"/>
                <a:gd name="connsiteX7" fmla="*/ 219969 w 9884876"/>
                <a:gd name="connsiteY7" fmla="*/ 5068878 h 5068878"/>
                <a:gd name="connsiteX8" fmla="*/ 1472171 w 9884876"/>
                <a:gd name="connsiteY8" fmla="*/ 3381828 h 5068878"/>
                <a:gd name="connsiteX9" fmla="*/ 1108347 w 9884876"/>
                <a:gd name="connsiteY9" fmla="*/ 1667388 h 5068878"/>
                <a:gd name="connsiteX10" fmla="*/ 2852708 w 9884876"/>
                <a:gd name="connsiteY10" fmla="*/ 1536657 h 5068878"/>
                <a:gd name="connsiteX11" fmla="*/ 3403428 w 9884876"/>
                <a:gd name="connsiteY11" fmla="*/ 261720 h 5068878"/>
                <a:gd name="connsiteX12" fmla="*/ 4727897 w 9884876"/>
                <a:gd name="connsiteY12" fmla="*/ 409882 h 5068878"/>
                <a:gd name="connsiteX13" fmla="*/ 5855502 w 9884876"/>
                <a:gd name="connsiteY13" fmla="*/ 259 h 506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884876" h="5068878">
                  <a:moveTo>
                    <a:pt x="5855502" y="259"/>
                  </a:moveTo>
                  <a:cubicBezTo>
                    <a:pt x="6221818" y="-10947"/>
                    <a:pt x="6190669" y="345139"/>
                    <a:pt x="6586887" y="503261"/>
                  </a:cubicBezTo>
                  <a:cubicBezTo>
                    <a:pt x="7111442" y="713675"/>
                    <a:pt x="7541303" y="361325"/>
                    <a:pt x="7795481" y="540613"/>
                  </a:cubicBezTo>
                  <a:cubicBezTo>
                    <a:pt x="8049659" y="719901"/>
                    <a:pt x="7809187" y="1529186"/>
                    <a:pt x="7981131" y="1852901"/>
                  </a:cubicBezTo>
                  <a:cubicBezTo>
                    <a:pt x="8154321" y="2179105"/>
                    <a:pt x="8621561" y="1993592"/>
                    <a:pt x="9063881" y="2413175"/>
                  </a:cubicBezTo>
                  <a:cubicBezTo>
                    <a:pt x="9507447" y="2832759"/>
                    <a:pt x="8803473" y="3531235"/>
                    <a:pt x="9597157" y="4260837"/>
                  </a:cubicBezTo>
                  <a:cubicBezTo>
                    <a:pt x="9893699" y="4533504"/>
                    <a:pt x="9923603" y="4821112"/>
                    <a:pt x="9852583" y="5068878"/>
                  </a:cubicBezTo>
                  <a:lnTo>
                    <a:pt x="219969" y="5068878"/>
                  </a:lnTo>
                  <a:cubicBezTo>
                    <a:pt x="-627293" y="4031747"/>
                    <a:pt x="1229206" y="3739159"/>
                    <a:pt x="1472171" y="3381828"/>
                  </a:cubicBezTo>
                  <a:cubicBezTo>
                    <a:pt x="1761236" y="2958510"/>
                    <a:pt x="654813" y="2162919"/>
                    <a:pt x="1108347" y="1667388"/>
                  </a:cubicBezTo>
                  <a:cubicBezTo>
                    <a:pt x="1563127" y="1173101"/>
                    <a:pt x="2568627" y="1724660"/>
                    <a:pt x="2852708" y="1536657"/>
                  </a:cubicBezTo>
                  <a:cubicBezTo>
                    <a:pt x="3138036" y="1349898"/>
                    <a:pt x="2902547" y="502016"/>
                    <a:pt x="3403428" y="261720"/>
                  </a:cubicBezTo>
                  <a:cubicBezTo>
                    <a:pt x="3925491" y="10219"/>
                    <a:pt x="4193375" y="449724"/>
                    <a:pt x="4727897" y="409882"/>
                  </a:cubicBezTo>
                  <a:cubicBezTo>
                    <a:pt x="5262419" y="370040"/>
                    <a:pt x="5489186" y="12709"/>
                    <a:pt x="5855502" y="259"/>
                  </a:cubicBezTo>
                  <a:close/>
                </a:path>
              </a:pathLst>
            </a:custGeom>
            <a:gradFill>
              <a:gsLst>
                <a:gs pos="1000">
                  <a:srgbClr val="BCD7EF"/>
                </a:gs>
                <a:gs pos="36000">
                  <a:srgbClr val="D6E5F0"/>
                </a:gs>
                <a:gs pos="87000">
                  <a:srgbClr val="F1F3F4"/>
                </a:gs>
              </a:gsLst>
              <a:lin ang="16200000" scaled="0"/>
            </a:gradFill>
            <a:ln>
              <a:noFill/>
            </a:ln>
            <a:effectLst/>
          </p:spPr>
          <p:txBody>
            <a:bodyPr wrap="square" anchor="ctr">
              <a:noAutofit/>
            </a:bodyPr>
            <a:lstStyle/>
            <a:p>
              <a:endParaRPr lang="en-US" sz="3599" dirty="0">
                <a:latin typeface="Poppins" pitchFamily="2" charset="77"/>
              </a:endParaRPr>
            </a:p>
          </p:txBody>
        </p:sp>
        <p:sp>
          <p:nvSpPr>
            <p:cNvPr id="20" name="Freeform 19">
              <a:extLst>
                <a:ext uri="{FF2B5EF4-FFF2-40B4-BE49-F238E27FC236}">
                  <a16:creationId xmlns:a16="http://schemas.microsoft.com/office/drawing/2014/main" id="{FE55B064-4E13-304F-990D-39F219D3BC38}"/>
                </a:ext>
              </a:extLst>
            </p:cNvPr>
            <p:cNvSpPr>
              <a:spLocks noChangeArrowheads="1"/>
            </p:cNvSpPr>
            <p:nvPr/>
          </p:nvSpPr>
          <p:spPr bwMode="auto">
            <a:xfrm>
              <a:off x="8174931" y="4442913"/>
              <a:ext cx="1121780" cy="1121452"/>
            </a:xfrm>
            <a:custGeom>
              <a:avLst/>
              <a:gdLst>
                <a:gd name="connsiteX0" fmla="*/ 784813 w 1121780"/>
                <a:gd name="connsiteY0" fmla="*/ 197 h 1121452"/>
                <a:gd name="connsiteX1" fmla="*/ 1034458 w 1121780"/>
                <a:gd name="connsiteY1" fmla="*/ 88239 h 1121452"/>
                <a:gd name="connsiteX2" fmla="*/ 862478 w 1121780"/>
                <a:gd name="connsiteY2" fmla="*/ 862150 h 1121452"/>
                <a:gd name="connsiteX3" fmla="*/ 87323 w 1121780"/>
                <a:gd name="connsiteY3" fmla="*/ 1034130 h 1121452"/>
                <a:gd name="connsiteX4" fmla="*/ 259303 w 1121780"/>
                <a:gd name="connsiteY4" fmla="*/ 258973 h 1121452"/>
                <a:gd name="connsiteX5" fmla="*/ 784813 w 1121780"/>
                <a:gd name="connsiteY5" fmla="*/ 197 h 112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1780" h="1121452">
                  <a:moveTo>
                    <a:pt x="784813" y="197"/>
                  </a:moveTo>
                  <a:cubicBezTo>
                    <a:pt x="883976" y="-2658"/>
                    <a:pt x="971835" y="25616"/>
                    <a:pt x="1034458" y="88239"/>
                  </a:cubicBezTo>
                  <a:cubicBezTo>
                    <a:pt x="1200207" y="253988"/>
                    <a:pt x="1122941" y="600441"/>
                    <a:pt x="862478" y="862150"/>
                  </a:cubicBezTo>
                  <a:cubicBezTo>
                    <a:pt x="600770" y="1122613"/>
                    <a:pt x="255564" y="1199879"/>
                    <a:pt x="87323" y="1034130"/>
                  </a:cubicBezTo>
                  <a:cubicBezTo>
                    <a:pt x="-78426" y="867135"/>
                    <a:pt x="-1159" y="520682"/>
                    <a:pt x="259303" y="258973"/>
                  </a:cubicBezTo>
                  <a:cubicBezTo>
                    <a:pt x="422871" y="96184"/>
                    <a:pt x="619541" y="4956"/>
                    <a:pt x="784813" y="197"/>
                  </a:cubicBezTo>
                  <a:close/>
                </a:path>
              </a:pathLst>
            </a:custGeom>
            <a:gradFill>
              <a:gsLst>
                <a:gs pos="1000">
                  <a:srgbClr val="9DCEEA"/>
                </a:gs>
                <a:gs pos="99000">
                  <a:srgbClr val="F1F3F4"/>
                </a:gs>
              </a:gsLst>
              <a:lin ang="16200000" scaled="0"/>
            </a:gradFill>
            <a:ln>
              <a:noFill/>
            </a:ln>
            <a:effectLst/>
          </p:spPr>
          <p:txBody>
            <a:bodyPr wrap="square" anchor="ctr">
              <a:noAutofit/>
            </a:bodyPr>
            <a:lstStyle/>
            <a:p>
              <a:endParaRPr lang="en-US" sz="3599" dirty="0">
                <a:latin typeface="Poppins" pitchFamily="2" charset="77"/>
              </a:endParaRPr>
            </a:p>
          </p:txBody>
        </p:sp>
        <p:sp>
          <p:nvSpPr>
            <p:cNvPr id="21" name="Freeform 20">
              <a:extLst>
                <a:ext uri="{FF2B5EF4-FFF2-40B4-BE49-F238E27FC236}">
                  <a16:creationId xmlns:a16="http://schemas.microsoft.com/office/drawing/2014/main" id="{D1086ACC-C2F1-354F-BBC9-2E1D01A8C71C}"/>
                </a:ext>
              </a:extLst>
            </p:cNvPr>
            <p:cNvSpPr>
              <a:spLocks noChangeArrowheads="1"/>
            </p:cNvSpPr>
            <p:nvPr/>
          </p:nvSpPr>
          <p:spPr bwMode="auto">
            <a:xfrm>
              <a:off x="7492110" y="6692733"/>
              <a:ext cx="542995" cy="538361"/>
            </a:xfrm>
            <a:custGeom>
              <a:avLst/>
              <a:gdLst>
                <a:gd name="connsiteX0" fmla="*/ 379973 w 542995"/>
                <a:gd name="connsiteY0" fmla="*/ 90 h 538361"/>
                <a:gd name="connsiteX1" fmla="*/ 499994 w 542995"/>
                <a:gd name="connsiteY1" fmla="*/ 42650 h 538361"/>
                <a:gd name="connsiteX2" fmla="*/ 418814 w 542995"/>
                <a:gd name="connsiteY2" fmla="*/ 413519 h 538361"/>
                <a:gd name="connsiteX3" fmla="*/ 42887 w 542995"/>
                <a:gd name="connsiteY3" fmla="*/ 496623 h 538361"/>
                <a:gd name="connsiteX4" fmla="*/ 126565 w 542995"/>
                <a:gd name="connsiteY4" fmla="*/ 124514 h 538361"/>
                <a:gd name="connsiteX5" fmla="*/ 379973 w 542995"/>
                <a:gd name="connsiteY5" fmla="*/ 90 h 53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95" h="538361">
                  <a:moveTo>
                    <a:pt x="379973" y="90"/>
                  </a:moveTo>
                  <a:cubicBezTo>
                    <a:pt x="427752" y="-1247"/>
                    <a:pt x="470020" y="12416"/>
                    <a:pt x="499994" y="42650"/>
                  </a:cubicBezTo>
                  <a:cubicBezTo>
                    <a:pt x="581174" y="122033"/>
                    <a:pt x="543707" y="288242"/>
                    <a:pt x="418814" y="413519"/>
                  </a:cubicBezTo>
                  <a:cubicBezTo>
                    <a:pt x="291424" y="538796"/>
                    <a:pt x="124068" y="576007"/>
                    <a:pt x="42887" y="496623"/>
                  </a:cubicBezTo>
                  <a:cubicBezTo>
                    <a:pt x="-38293" y="416000"/>
                    <a:pt x="-825" y="249791"/>
                    <a:pt x="126565" y="124514"/>
                  </a:cubicBezTo>
                  <a:cubicBezTo>
                    <a:pt x="205404" y="46216"/>
                    <a:pt x="300342" y="2319"/>
                    <a:pt x="379973" y="90"/>
                  </a:cubicBezTo>
                  <a:close/>
                </a:path>
              </a:pathLst>
            </a:custGeom>
            <a:gradFill>
              <a:gsLst>
                <a:gs pos="24000">
                  <a:srgbClr val="BCD7EF"/>
                </a:gs>
                <a:gs pos="99000">
                  <a:srgbClr val="F1F3F4"/>
                </a:gs>
              </a:gsLst>
              <a:lin ang="16200000" scaled="0"/>
            </a:gradFill>
            <a:ln>
              <a:noFill/>
            </a:ln>
            <a:effectLst/>
          </p:spPr>
          <p:txBody>
            <a:bodyPr wrap="square" anchor="ctr">
              <a:noAutofit/>
            </a:bodyPr>
            <a:lstStyle/>
            <a:p>
              <a:endParaRPr lang="en-US" sz="3599" dirty="0">
                <a:latin typeface="Poppins" pitchFamily="2" charset="77"/>
              </a:endParaRPr>
            </a:p>
          </p:txBody>
        </p:sp>
        <p:sp>
          <p:nvSpPr>
            <p:cNvPr id="22" name="Freeform 21">
              <a:extLst>
                <a:ext uri="{FF2B5EF4-FFF2-40B4-BE49-F238E27FC236}">
                  <a16:creationId xmlns:a16="http://schemas.microsoft.com/office/drawing/2014/main" id="{0BE08CEA-09D2-B54B-B026-3E8FF9ADF654}"/>
                </a:ext>
              </a:extLst>
            </p:cNvPr>
            <p:cNvSpPr>
              <a:spLocks noChangeArrowheads="1"/>
            </p:cNvSpPr>
            <p:nvPr/>
          </p:nvSpPr>
          <p:spPr bwMode="auto">
            <a:xfrm>
              <a:off x="16126143" y="6267500"/>
              <a:ext cx="709747" cy="739671"/>
            </a:xfrm>
            <a:custGeom>
              <a:avLst/>
              <a:gdLst>
                <a:gd name="connsiteX0" fmla="*/ 229458 w 709747"/>
                <a:gd name="connsiteY0" fmla="*/ 1021 h 739671"/>
                <a:gd name="connsiteX1" fmla="*/ 559859 w 709747"/>
                <a:gd name="connsiteY1" fmla="*/ 185424 h 739671"/>
                <a:gd name="connsiteX2" fmla="*/ 644595 w 709747"/>
                <a:gd name="connsiteY2" fmla="*/ 690494 h 739671"/>
                <a:gd name="connsiteX3" fmla="*/ 149889 w 709747"/>
                <a:gd name="connsiteY3" fmla="*/ 554896 h 739671"/>
                <a:gd name="connsiteX4" fmla="*/ 65154 w 709747"/>
                <a:gd name="connsiteY4" fmla="*/ 48582 h 739671"/>
                <a:gd name="connsiteX5" fmla="*/ 229458 w 709747"/>
                <a:gd name="connsiteY5" fmla="*/ 1021 h 73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9747" h="739671">
                  <a:moveTo>
                    <a:pt x="229458" y="1021"/>
                  </a:moveTo>
                  <a:cubicBezTo>
                    <a:pt x="336144" y="9804"/>
                    <a:pt x="460170" y="75018"/>
                    <a:pt x="559859" y="185424"/>
                  </a:cubicBezTo>
                  <a:cubicBezTo>
                    <a:pt x="719361" y="363318"/>
                    <a:pt x="757991" y="588485"/>
                    <a:pt x="644595" y="690494"/>
                  </a:cubicBezTo>
                  <a:cubicBezTo>
                    <a:pt x="531199" y="792503"/>
                    <a:pt x="309391" y="730302"/>
                    <a:pt x="149889" y="554896"/>
                  </a:cubicBezTo>
                  <a:cubicBezTo>
                    <a:pt x="-9613" y="377002"/>
                    <a:pt x="-48242" y="150592"/>
                    <a:pt x="65154" y="48582"/>
                  </a:cubicBezTo>
                  <a:cubicBezTo>
                    <a:pt x="107678" y="10795"/>
                    <a:pt x="165446" y="-4249"/>
                    <a:pt x="229458" y="1021"/>
                  </a:cubicBezTo>
                  <a:close/>
                </a:path>
              </a:pathLst>
            </a:custGeom>
            <a:gradFill>
              <a:gsLst>
                <a:gs pos="1000">
                  <a:srgbClr val="9DCEEA"/>
                </a:gs>
                <a:gs pos="99000">
                  <a:srgbClr val="F1F3F4"/>
                </a:gs>
              </a:gsLst>
              <a:lin ang="16200000" scaled="0"/>
            </a:gradFill>
            <a:ln>
              <a:noFill/>
            </a:ln>
            <a:effectLst/>
          </p:spPr>
          <p:txBody>
            <a:bodyPr wrap="square" anchor="ctr">
              <a:noAutofit/>
            </a:bodyPr>
            <a:lstStyle/>
            <a:p>
              <a:endParaRPr lang="en-US" sz="3599" dirty="0">
                <a:latin typeface="Poppins" pitchFamily="2" charset="77"/>
              </a:endParaRPr>
            </a:p>
          </p:txBody>
        </p:sp>
        <p:sp>
          <p:nvSpPr>
            <p:cNvPr id="23" name="Freeform 22">
              <a:extLst>
                <a:ext uri="{FF2B5EF4-FFF2-40B4-BE49-F238E27FC236}">
                  <a16:creationId xmlns:a16="http://schemas.microsoft.com/office/drawing/2014/main" id="{416A5C87-9240-9948-9BD3-D6994536542B}"/>
                </a:ext>
              </a:extLst>
            </p:cNvPr>
            <p:cNvSpPr>
              <a:spLocks noChangeArrowheads="1"/>
            </p:cNvSpPr>
            <p:nvPr/>
          </p:nvSpPr>
          <p:spPr bwMode="auto">
            <a:xfrm>
              <a:off x="14039979" y="3056814"/>
              <a:ext cx="1926811" cy="1926815"/>
            </a:xfrm>
            <a:custGeom>
              <a:avLst/>
              <a:gdLst>
                <a:gd name="connsiteX0" fmla="*/ 961281 w 1926811"/>
                <a:gd name="connsiteY0" fmla="*/ 677430 h 1926815"/>
                <a:gd name="connsiteX1" fmla="*/ 677430 w 1926811"/>
                <a:gd name="connsiteY1" fmla="*/ 961282 h 1926815"/>
                <a:gd name="connsiteX2" fmla="*/ 961281 w 1926811"/>
                <a:gd name="connsiteY2" fmla="*/ 1243883 h 1926815"/>
                <a:gd name="connsiteX3" fmla="*/ 1245133 w 1926811"/>
                <a:gd name="connsiteY3" fmla="*/ 961282 h 1926815"/>
                <a:gd name="connsiteX4" fmla="*/ 961281 w 1926811"/>
                <a:gd name="connsiteY4" fmla="*/ 677430 h 1926815"/>
                <a:gd name="connsiteX5" fmla="*/ 961281 w 1926811"/>
                <a:gd name="connsiteY5" fmla="*/ 653671 h 1926815"/>
                <a:gd name="connsiteX6" fmla="*/ 1267642 w 1926811"/>
                <a:gd name="connsiteY6" fmla="*/ 961282 h 1926815"/>
                <a:gd name="connsiteX7" fmla="*/ 961281 w 1926811"/>
                <a:gd name="connsiteY7" fmla="*/ 1267642 h 1926815"/>
                <a:gd name="connsiteX8" fmla="*/ 653671 w 1926811"/>
                <a:gd name="connsiteY8" fmla="*/ 961282 h 1926815"/>
                <a:gd name="connsiteX9" fmla="*/ 961281 w 1926811"/>
                <a:gd name="connsiteY9" fmla="*/ 653671 h 1926815"/>
                <a:gd name="connsiteX10" fmla="*/ 958537 w 1926811"/>
                <a:gd name="connsiteY10" fmla="*/ 401425 h 1926815"/>
                <a:gd name="connsiteX11" fmla="*/ 395933 w 1926811"/>
                <a:gd name="connsiteY11" fmla="*/ 964030 h 1926815"/>
                <a:gd name="connsiteX12" fmla="*/ 958537 w 1926811"/>
                <a:gd name="connsiteY12" fmla="*/ 1525390 h 1926815"/>
                <a:gd name="connsiteX13" fmla="*/ 1519897 w 1926811"/>
                <a:gd name="connsiteY13" fmla="*/ 964030 h 1926815"/>
                <a:gd name="connsiteX14" fmla="*/ 958537 w 1926811"/>
                <a:gd name="connsiteY14" fmla="*/ 401425 h 1926815"/>
                <a:gd name="connsiteX15" fmla="*/ 958537 w 1926811"/>
                <a:gd name="connsiteY15" fmla="*/ 379021 h 1926815"/>
                <a:gd name="connsiteX16" fmla="*/ 1542301 w 1926811"/>
                <a:gd name="connsiteY16" fmla="*/ 964030 h 1926815"/>
                <a:gd name="connsiteX17" fmla="*/ 958537 w 1926811"/>
                <a:gd name="connsiteY17" fmla="*/ 1547794 h 1926815"/>
                <a:gd name="connsiteX18" fmla="*/ 373528 w 1926811"/>
                <a:gd name="connsiteY18" fmla="*/ 964030 h 1926815"/>
                <a:gd name="connsiteX19" fmla="*/ 958537 w 1926811"/>
                <a:gd name="connsiteY19" fmla="*/ 379021 h 1926815"/>
                <a:gd name="connsiteX20" fmla="*/ 963405 w 1926811"/>
                <a:gd name="connsiteY20" fmla="*/ 22434 h 1926815"/>
                <a:gd name="connsiteX21" fmla="*/ 22434 w 1926811"/>
                <a:gd name="connsiteY21" fmla="*/ 963407 h 1926815"/>
                <a:gd name="connsiteX22" fmla="*/ 963405 w 1926811"/>
                <a:gd name="connsiteY22" fmla="*/ 1903135 h 1926815"/>
                <a:gd name="connsiteX23" fmla="*/ 1903131 w 1926811"/>
                <a:gd name="connsiteY23" fmla="*/ 963407 h 1926815"/>
                <a:gd name="connsiteX24" fmla="*/ 963405 w 1926811"/>
                <a:gd name="connsiteY24" fmla="*/ 22434 h 1926815"/>
                <a:gd name="connsiteX25" fmla="*/ 963405 w 1926811"/>
                <a:gd name="connsiteY25" fmla="*/ 0 h 1926815"/>
                <a:gd name="connsiteX26" fmla="*/ 1926811 w 1926811"/>
                <a:gd name="connsiteY26" fmla="*/ 963407 h 1926815"/>
                <a:gd name="connsiteX27" fmla="*/ 963405 w 1926811"/>
                <a:gd name="connsiteY27" fmla="*/ 1926815 h 1926815"/>
                <a:gd name="connsiteX28" fmla="*/ 0 w 1926811"/>
                <a:gd name="connsiteY28" fmla="*/ 963407 h 1926815"/>
                <a:gd name="connsiteX29" fmla="*/ 963405 w 1926811"/>
                <a:gd name="connsiteY29" fmla="*/ 0 h 1926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926811" h="1926815">
                  <a:moveTo>
                    <a:pt x="961281" y="677430"/>
                  </a:moveTo>
                  <a:cubicBezTo>
                    <a:pt x="804975" y="677430"/>
                    <a:pt x="677430" y="803725"/>
                    <a:pt x="677430" y="961282"/>
                  </a:cubicBezTo>
                  <a:cubicBezTo>
                    <a:pt x="677430" y="1117588"/>
                    <a:pt x="804975" y="1243883"/>
                    <a:pt x="961281" y="1243883"/>
                  </a:cubicBezTo>
                  <a:cubicBezTo>
                    <a:pt x="1117588" y="1243883"/>
                    <a:pt x="1245133" y="1117588"/>
                    <a:pt x="1245133" y="961282"/>
                  </a:cubicBezTo>
                  <a:cubicBezTo>
                    <a:pt x="1245133" y="803725"/>
                    <a:pt x="1117588" y="677430"/>
                    <a:pt x="961281" y="677430"/>
                  </a:cubicBezTo>
                  <a:close/>
                  <a:moveTo>
                    <a:pt x="961281" y="653671"/>
                  </a:moveTo>
                  <a:cubicBezTo>
                    <a:pt x="1130092" y="653671"/>
                    <a:pt x="1267642" y="791221"/>
                    <a:pt x="1267642" y="961282"/>
                  </a:cubicBezTo>
                  <a:cubicBezTo>
                    <a:pt x="1267642" y="1130092"/>
                    <a:pt x="1130092" y="1267642"/>
                    <a:pt x="961281" y="1267642"/>
                  </a:cubicBezTo>
                  <a:cubicBezTo>
                    <a:pt x="792471" y="1267642"/>
                    <a:pt x="653671" y="1130092"/>
                    <a:pt x="653671" y="961282"/>
                  </a:cubicBezTo>
                  <a:cubicBezTo>
                    <a:pt x="653671" y="791221"/>
                    <a:pt x="792471" y="653671"/>
                    <a:pt x="961281" y="653671"/>
                  </a:cubicBezTo>
                  <a:close/>
                  <a:moveTo>
                    <a:pt x="958537" y="401425"/>
                  </a:moveTo>
                  <a:cubicBezTo>
                    <a:pt x="648607" y="401425"/>
                    <a:pt x="395933" y="654100"/>
                    <a:pt x="395933" y="964030"/>
                  </a:cubicBezTo>
                  <a:cubicBezTo>
                    <a:pt x="395933" y="1273961"/>
                    <a:pt x="648607" y="1525390"/>
                    <a:pt x="958537" y="1525390"/>
                  </a:cubicBezTo>
                  <a:cubicBezTo>
                    <a:pt x="1268467" y="1525390"/>
                    <a:pt x="1519897" y="1273961"/>
                    <a:pt x="1519897" y="964030"/>
                  </a:cubicBezTo>
                  <a:cubicBezTo>
                    <a:pt x="1519897" y="654100"/>
                    <a:pt x="1268467" y="401425"/>
                    <a:pt x="958537" y="401425"/>
                  </a:cubicBezTo>
                  <a:close/>
                  <a:moveTo>
                    <a:pt x="958537" y="379021"/>
                  </a:moveTo>
                  <a:cubicBezTo>
                    <a:pt x="1280914" y="379021"/>
                    <a:pt x="1542301" y="640408"/>
                    <a:pt x="1542301" y="964030"/>
                  </a:cubicBezTo>
                  <a:cubicBezTo>
                    <a:pt x="1542301" y="1286408"/>
                    <a:pt x="1280914" y="1547794"/>
                    <a:pt x="958537" y="1547794"/>
                  </a:cubicBezTo>
                  <a:cubicBezTo>
                    <a:pt x="636160" y="1547794"/>
                    <a:pt x="373528" y="1286408"/>
                    <a:pt x="373528" y="964030"/>
                  </a:cubicBezTo>
                  <a:cubicBezTo>
                    <a:pt x="373528" y="640408"/>
                    <a:pt x="636160" y="379021"/>
                    <a:pt x="958537" y="379021"/>
                  </a:cubicBezTo>
                  <a:close/>
                  <a:moveTo>
                    <a:pt x="963405" y="22434"/>
                  </a:moveTo>
                  <a:cubicBezTo>
                    <a:pt x="444936" y="22434"/>
                    <a:pt x="22434" y="443691"/>
                    <a:pt x="22434" y="963407"/>
                  </a:cubicBezTo>
                  <a:cubicBezTo>
                    <a:pt x="22434" y="1481878"/>
                    <a:pt x="444936" y="1903135"/>
                    <a:pt x="963405" y="1903135"/>
                  </a:cubicBezTo>
                  <a:cubicBezTo>
                    <a:pt x="1481875" y="1903135"/>
                    <a:pt x="1903131" y="1481878"/>
                    <a:pt x="1903131" y="963407"/>
                  </a:cubicBezTo>
                  <a:cubicBezTo>
                    <a:pt x="1903131" y="443691"/>
                    <a:pt x="1481875" y="22434"/>
                    <a:pt x="963405" y="22434"/>
                  </a:cubicBezTo>
                  <a:close/>
                  <a:moveTo>
                    <a:pt x="963405" y="0"/>
                  </a:moveTo>
                  <a:cubicBezTo>
                    <a:pt x="1494338" y="0"/>
                    <a:pt x="1926811" y="431227"/>
                    <a:pt x="1926811" y="963407"/>
                  </a:cubicBezTo>
                  <a:cubicBezTo>
                    <a:pt x="1926811" y="1494341"/>
                    <a:pt x="1494338" y="1926815"/>
                    <a:pt x="963405" y="1926815"/>
                  </a:cubicBezTo>
                  <a:cubicBezTo>
                    <a:pt x="431227" y="1926815"/>
                    <a:pt x="0" y="1494341"/>
                    <a:pt x="0" y="963407"/>
                  </a:cubicBezTo>
                  <a:cubicBezTo>
                    <a:pt x="0" y="431227"/>
                    <a:pt x="431227" y="0"/>
                    <a:pt x="963405" y="0"/>
                  </a:cubicBezTo>
                  <a:close/>
                </a:path>
              </a:pathLst>
            </a:custGeom>
            <a:solidFill>
              <a:srgbClr val="D6E5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4" name="Freeform 23">
              <a:extLst>
                <a:ext uri="{FF2B5EF4-FFF2-40B4-BE49-F238E27FC236}">
                  <a16:creationId xmlns:a16="http://schemas.microsoft.com/office/drawing/2014/main" id="{A164A606-F682-934D-B837-14FF6C1BD3F7}"/>
                </a:ext>
              </a:extLst>
            </p:cNvPr>
            <p:cNvSpPr>
              <a:spLocks noChangeArrowheads="1"/>
            </p:cNvSpPr>
            <p:nvPr/>
          </p:nvSpPr>
          <p:spPr bwMode="auto">
            <a:xfrm>
              <a:off x="14594775" y="3963165"/>
              <a:ext cx="817218" cy="6628859"/>
            </a:xfrm>
            <a:custGeom>
              <a:avLst/>
              <a:gdLst>
                <a:gd name="connsiteX0" fmla="*/ 411728 w 817218"/>
                <a:gd name="connsiteY0" fmla="*/ 5591371 h 6628859"/>
                <a:gd name="connsiteX1" fmla="*/ 128509 w 817218"/>
                <a:gd name="connsiteY1" fmla="*/ 6550393 h 6628859"/>
                <a:gd name="connsiteX2" fmla="*/ 696195 w 817218"/>
                <a:gd name="connsiteY2" fmla="*/ 6550393 h 6628859"/>
                <a:gd name="connsiteX3" fmla="*/ 651279 w 817218"/>
                <a:gd name="connsiteY3" fmla="*/ 4775580 h 6628859"/>
                <a:gd name="connsiteX4" fmla="*/ 452901 w 817218"/>
                <a:gd name="connsiteY4" fmla="*/ 5450632 h 6628859"/>
                <a:gd name="connsiteX5" fmla="*/ 724891 w 817218"/>
                <a:gd name="connsiteY5" fmla="*/ 6364816 h 6628859"/>
                <a:gd name="connsiteX6" fmla="*/ 167187 w 817218"/>
                <a:gd name="connsiteY6" fmla="*/ 4770598 h 6628859"/>
                <a:gd name="connsiteX7" fmla="*/ 92327 w 817218"/>
                <a:gd name="connsiteY7" fmla="*/ 6390971 h 6628859"/>
                <a:gd name="connsiteX8" fmla="*/ 369308 w 817218"/>
                <a:gd name="connsiteY8" fmla="*/ 5450632 h 6628859"/>
                <a:gd name="connsiteX9" fmla="*/ 214598 w 817218"/>
                <a:gd name="connsiteY9" fmla="*/ 4649786 h 6628859"/>
                <a:gd name="connsiteX10" fmla="*/ 411728 w 817218"/>
                <a:gd name="connsiteY10" fmla="*/ 5309892 h 6628859"/>
                <a:gd name="connsiteX11" fmla="*/ 605116 w 817218"/>
                <a:gd name="connsiteY11" fmla="*/ 4649786 h 6628859"/>
                <a:gd name="connsiteX12" fmla="*/ 411728 w 817218"/>
                <a:gd name="connsiteY12" fmla="*/ 4076864 h 6628859"/>
                <a:gd name="connsiteX13" fmla="*/ 218341 w 817218"/>
                <a:gd name="connsiteY13" fmla="*/ 4568830 h 6628859"/>
                <a:gd name="connsiteX14" fmla="*/ 607611 w 817218"/>
                <a:gd name="connsiteY14" fmla="*/ 4568830 h 6628859"/>
                <a:gd name="connsiteX15" fmla="*/ 597630 w 817218"/>
                <a:gd name="connsiteY15" fmla="*/ 3601090 h 6628859"/>
                <a:gd name="connsiteX16" fmla="*/ 454149 w 817218"/>
                <a:gd name="connsiteY16" fmla="*/ 3967262 h 6628859"/>
                <a:gd name="connsiteX17" fmla="*/ 635060 w 817218"/>
                <a:gd name="connsiteY17" fmla="*/ 4424354 h 6628859"/>
                <a:gd name="connsiteX18" fmla="*/ 220836 w 817218"/>
                <a:gd name="connsiteY18" fmla="*/ 3597353 h 6628859"/>
                <a:gd name="connsiteX19" fmla="*/ 180911 w 817218"/>
                <a:gd name="connsiteY19" fmla="*/ 4445527 h 6628859"/>
                <a:gd name="connsiteX20" fmla="*/ 368060 w 817218"/>
                <a:gd name="connsiteY20" fmla="*/ 3968507 h 6628859"/>
                <a:gd name="connsiteX21" fmla="*/ 263257 w 817218"/>
                <a:gd name="connsiteY21" fmla="*/ 3486505 h 6628859"/>
                <a:gd name="connsiteX22" fmla="*/ 410481 w 817218"/>
                <a:gd name="connsiteY22" fmla="*/ 3858905 h 6628859"/>
                <a:gd name="connsiteX23" fmla="*/ 556457 w 817218"/>
                <a:gd name="connsiteY23" fmla="*/ 3486505 h 6628859"/>
                <a:gd name="connsiteX24" fmla="*/ 406738 w 817218"/>
                <a:gd name="connsiteY24" fmla="*/ 3044359 h 6628859"/>
                <a:gd name="connsiteX25" fmla="*/ 270743 w 817218"/>
                <a:gd name="connsiteY25" fmla="*/ 3406795 h 6628859"/>
                <a:gd name="connsiteX26" fmla="*/ 547723 w 817218"/>
                <a:gd name="connsiteY26" fmla="*/ 3406795 h 6628859"/>
                <a:gd name="connsiteX27" fmla="*/ 263257 w 817218"/>
                <a:gd name="connsiteY27" fmla="*/ 2670714 h 6628859"/>
                <a:gd name="connsiteX28" fmla="*/ 235808 w 817218"/>
                <a:gd name="connsiteY28" fmla="*/ 3274773 h 6628859"/>
                <a:gd name="connsiteX29" fmla="*/ 364317 w 817218"/>
                <a:gd name="connsiteY29" fmla="*/ 2931020 h 6628859"/>
                <a:gd name="connsiteX30" fmla="*/ 553962 w 817218"/>
                <a:gd name="connsiteY30" fmla="*/ 2654523 h 6628859"/>
                <a:gd name="connsiteX31" fmla="*/ 450406 w 817218"/>
                <a:gd name="connsiteY31" fmla="*/ 2931020 h 6628859"/>
                <a:gd name="connsiteX32" fmla="*/ 582658 w 817218"/>
                <a:gd name="connsiteY32" fmla="*/ 3274773 h 6628859"/>
                <a:gd name="connsiteX33" fmla="*/ 296943 w 817218"/>
                <a:gd name="connsiteY33" fmla="*/ 2534957 h 6628859"/>
                <a:gd name="connsiteX34" fmla="*/ 406738 w 817218"/>
                <a:gd name="connsiteY34" fmla="*/ 2818927 h 6628859"/>
                <a:gd name="connsiteX35" fmla="*/ 512789 w 817218"/>
                <a:gd name="connsiteY35" fmla="*/ 2534957 h 6628859"/>
                <a:gd name="connsiteX36" fmla="*/ 409233 w 817218"/>
                <a:gd name="connsiteY36" fmla="*/ 2244759 h 6628859"/>
                <a:gd name="connsiteX37" fmla="*/ 326887 w 817218"/>
                <a:gd name="connsiteY37" fmla="*/ 2455246 h 6628859"/>
                <a:gd name="connsiteX38" fmla="*/ 491579 w 817218"/>
                <a:gd name="connsiteY38" fmla="*/ 2455246 h 6628859"/>
                <a:gd name="connsiteX39" fmla="*/ 521523 w 817218"/>
                <a:gd name="connsiteY39" fmla="*/ 1958298 h 6628859"/>
                <a:gd name="connsiteX40" fmla="*/ 451654 w 817218"/>
                <a:gd name="connsiteY40" fmla="*/ 2135157 h 6628859"/>
                <a:gd name="connsiteX41" fmla="*/ 540237 w 817218"/>
                <a:gd name="connsiteY41" fmla="*/ 2360589 h 6628859"/>
                <a:gd name="connsiteX42" fmla="*/ 295696 w 817218"/>
                <a:gd name="connsiteY42" fmla="*/ 1958298 h 6628859"/>
                <a:gd name="connsiteX43" fmla="*/ 276981 w 817218"/>
                <a:gd name="connsiteY43" fmla="*/ 2360589 h 6628859"/>
                <a:gd name="connsiteX44" fmla="*/ 365565 w 817218"/>
                <a:gd name="connsiteY44" fmla="*/ 2135157 h 6628859"/>
                <a:gd name="connsiteX45" fmla="*/ 334373 w 817218"/>
                <a:gd name="connsiteY45" fmla="*/ 1836241 h 6628859"/>
                <a:gd name="connsiteX46" fmla="*/ 409233 w 817218"/>
                <a:gd name="connsiteY46" fmla="*/ 2026800 h 6628859"/>
                <a:gd name="connsiteX47" fmla="*/ 484093 w 817218"/>
                <a:gd name="connsiteY47" fmla="*/ 1836241 h 6628859"/>
                <a:gd name="connsiteX48" fmla="*/ 653674 w 817218"/>
                <a:gd name="connsiteY48" fmla="*/ 670154 h 6628859"/>
                <a:gd name="connsiteX49" fmla="*/ 696362 w 817218"/>
                <a:gd name="connsiteY49" fmla="*/ 712580 h 6628859"/>
                <a:gd name="connsiteX50" fmla="*/ 696362 w 817218"/>
                <a:gd name="connsiteY50" fmla="*/ 1159303 h 6628859"/>
                <a:gd name="connsiteX51" fmla="*/ 653674 w 817218"/>
                <a:gd name="connsiteY51" fmla="*/ 1201729 h 6628859"/>
                <a:gd name="connsiteX52" fmla="*/ 609729 w 817218"/>
                <a:gd name="connsiteY52" fmla="*/ 1159303 h 6628859"/>
                <a:gd name="connsiteX53" fmla="*/ 609729 w 817218"/>
                <a:gd name="connsiteY53" fmla="*/ 712580 h 6628859"/>
                <a:gd name="connsiteX54" fmla="*/ 653674 w 817218"/>
                <a:gd name="connsiteY54" fmla="*/ 670154 h 6628859"/>
                <a:gd name="connsiteX55" fmla="*/ 405853 w 817218"/>
                <a:gd name="connsiteY55" fmla="*/ 0 h 6628859"/>
                <a:gd name="connsiteX56" fmla="*/ 460152 w 817218"/>
                <a:gd name="connsiteY56" fmla="*/ 54931 h 6628859"/>
                <a:gd name="connsiteX57" fmla="*/ 443894 w 817218"/>
                <a:gd name="connsiteY57" fmla="*/ 93254 h 6628859"/>
                <a:gd name="connsiteX58" fmla="*/ 416329 w 817218"/>
                <a:gd name="connsiteY58" fmla="*/ 104362 h 6628859"/>
                <a:gd name="connsiteX59" fmla="*/ 416329 w 817218"/>
                <a:gd name="connsiteY59" fmla="*/ 587757 h 6628859"/>
                <a:gd name="connsiteX60" fmla="*/ 465655 w 817218"/>
                <a:gd name="connsiteY60" fmla="*/ 587757 h 6628859"/>
                <a:gd name="connsiteX61" fmla="*/ 465655 w 817218"/>
                <a:gd name="connsiteY61" fmla="*/ 922834 h 6628859"/>
                <a:gd name="connsiteX62" fmla="*/ 608490 w 817218"/>
                <a:gd name="connsiteY62" fmla="*/ 922834 h 6628859"/>
                <a:gd name="connsiteX63" fmla="*/ 608490 w 817218"/>
                <a:gd name="connsiteY63" fmla="*/ 948990 h 6628859"/>
                <a:gd name="connsiteX64" fmla="*/ 465655 w 817218"/>
                <a:gd name="connsiteY64" fmla="*/ 948990 h 6628859"/>
                <a:gd name="connsiteX65" fmla="*/ 465655 w 817218"/>
                <a:gd name="connsiteY65" fmla="*/ 1058909 h 6628859"/>
                <a:gd name="connsiteX66" fmla="*/ 436163 w 817218"/>
                <a:gd name="connsiteY66" fmla="*/ 1058909 h 6628859"/>
                <a:gd name="connsiteX67" fmla="*/ 436163 w 817218"/>
                <a:gd name="connsiteY67" fmla="*/ 1060157 h 6628859"/>
                <a:gd name="connsiteX68" fmla="*/ 531596 w 817218"/>
                <a:gd name="connsiteY68" fmla="*/ 1060157 h 6628859"/>
                <a:gd name="connsiteX69" fmla="*/ 531596 w 817218"/>
                <a:gd name="connsiteY69" fmla="*/ 1653409 h 6628859"/>
                <a:gd name="connsiteX70" fmla="*/ 663417 w 817218"/>
                <a:gd name="connsiteY70" fmla="*/ 1653409 h 6628859"/>
                <a:gd name="connsiteX71" fmla="*/ 663417 w 817218"/>
                <a:gd name="connsiteY71" fmla="*/ 1751063 h 6628859"/>
                <a:gd name="connsiteX72" fmla="*/ 436163 w 817218"/>
                <a:gd name="connsiteY72" fmla="*/ 1751063 h 6628859"/>
                <a:gd name="connsiteX73" fmla="*/ 436163 w 817218"/>
                <a:gd name="connsiteY73" fmla="*/ 1757775 h 6628859"/>
                <a:gd name="connsiteX74" fmla="*/ 592639 w 817218"/>
                <a:gd name="connsiteY74" fmla="*/ 1757775 h 6628859"/>
                <a:gd name="connsiteX75" fmla="*/ 817218 w 817218"/>
                <a:gd name="connsiteY75" fmla="*/ 6628859 h 6628859"/>
                <a:gd name="connsiteX76" fmla="*/ 0 w 817218"/>
                <a:gd name="connsiteY76" fmla="*/ 6628859 h 6628859"/>
                <a:gd name="connsiteX77" fmla="*/ 225827 w 817218"/>
                <a:gd name="connsiteY77" fmla="*/ 1757775 h 6628859"/>
                <a:gd name="connsiteX78" fmla="*/ 390444 w 817218"/>
                <a:gd name="connsiteY78" fmla="*/ 1757775 h 6628859"/>
                <a:gd name="connsiteX79" fmla="*/ 390444 w 817218"/>
                <a:gd name="connsiteY79" fmla="*/ 1751063 h 6628859"/>
                <a:gd name="connsiteX80" fmla="*/ 153805 w 817218"/>
                <a:gd name="connsiteY80" fmla="*/ 1751063 h 6628859"/>
                <a:gd name="connsiteX81" fmla="*/ 153805 w 817218"/>
                <a:gd name="connsiteY81" fmla="*/ 1653409 h 6628859"/>
                <a:gd name="connsiteX82" fmla="*/ 280149 w 817218"/>
                <a:gd name="connsiteY82" fmla="*/ 1653409 h 6628859"/>
                <a:gd name="connsiteX83" fmla="*/ 280149 w 817218"/>
                <a:gd name="connsiteY83" fmla="*/ 1060157 h 6628859"/>
                <a:gd name="connsiteX84" fmla="*/ 390444 w 817218"/>
                <a:gd name="connsiteY84" fmla="*/ 1060157 h 6628859"/>
                <a:gd name="connsiteX85" fmla="*/ 390444 w 817218"/>
                <a:gd name="connsiteY85" fmla="*/ 1058909 h 6628859"/>
                <a:gd name="connsiteX86" fmla="*/ 351554 w 817218"/>
                <a:gd name="connsiteY86" fmla="*/ 1058909 h 6628859"/>
                <a:gd name="connsiteX87" fmla="*/ 351554 w 817218"/>
                <a:gd name="connsiteY87" fmla="*/ 948990 h 6628859"/>
                <a:gd name="connsiteX88" fmla="*/ 201970 w 817218"/>
                <a:gd name="connsiteY88" fmla="*/ 948990 h 6628859"/>
                <a:gd name="connsiteX89" fmla="*/ 201970 w 817218"/>
                <a:gd name="connsiteY89" fmla="*/ 1159303 h 6628859"/>
                <a:gd name="connsiteX90" fmla="*/ 158663 w 817218"/>
                <a:gd name="connsiteY90" fmla="*/ 1201729 h 6628859"/>
                <a:gd name="connsiteX91" fmla="*/ 115355 w 817218"/>
                <a:gd name="connsiteY91" fmla="*/ 1159303 h 6628859"/>
                <a:gd name="connsiteX92" fmla="*/ 115355 w 817218"/>
                <a:gd name="connsiteY92" fmla="*/ 712580 h 6628859"/>
                <a:gd name="connsiteX93" fmla="*/ 158663 w 817218"/>
                <a:gd name="connsiteY93" fmla="*/ 670154 h 6628859"/>
                <a:gd name="connsiteX94" fmla="*/ 201970 w 817218"/>
                <a:gd name="connsiteY94" fmla="*/ 712580 h 6628859"/>
                <a:gd name="connsiteX95" fmla="*/ 201970 w 817218"/>
                <a:gd name="connsiteY95" fmla="*/ 922834 h 6628859"/>
                <a:gd name="connsiteX96" fmla="*/ 351554 w 817218"/>
                <a:gd name="connsiteY96" fmla="*/ 922834 h 6628859"/>
                <a:gd name="connsiteX97" fmla="*/ 351554 w 817218"/>
                <a:gd name="connsiteY97" fmla="*/ 587757 h 6628859"/>
                <a:gd name="connsiteX98" fmla="*/ 390009 w 817218"/>
                <a:gd name="connsiteY98" fmla="*/ 587757 h 6628859"/>
                <a:gd name="connsiteX99" fmla="*/ 390009 w 817218"/>
                <a:gd name="connsiteY99" fmla="*/ 102277 h 6628859"/>
                <a:gd name="connsiteX100" fmla="*/ 367339 w 817218"/>
                <a:gd name="connsiteY100" fmla="*/ 93254 h 6628859"/>
                <a:gd name="connsiteX101" fmla="*/ 351554 w 817218"/>
                <a:gd name="connsiteY101" fmla="*/ 54931 h 6628859"/>
                <a:gd name="connsiteX102" fmla="*/ 405853 w 817218"/>
                <a:gd name="connsiteY102"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436163 w 817218"/>
                <a:gd name="connsiteY82" fmla="*/ 1058909 h 6628859"/>
                <a:gd name="connsiteX83" fmla="*/ 531596 w 817218"/>
                <a:gd name="connsiteY83" fmla="*/ 1060157 h 6628859"/>
                <a:gd name="connsiteX84" fmla="*/ 531596 w 817218"/>
                <a:gd name="connsiteY84" fmla="*/ 1653409 h 6628859"/>
                <a:gd name="connsiteX85" fmla="*/ 663417 w 817218"/>
                <a:gd name="connsiteY85" fmla="*/ 1653409 h 6628859"/>
                <a:gd name="connsiteX86" fmla="*/ 663417 w 817218"/>
                <a:gd name="connsiteY86" fmla="*/ 1751063 h 6628859"/>
                <a:gd name="connsiteX87" fmla="*/ 436163 w 817218"/>
                <a:gd name="connsiteY87" fmla="*/ 1751063 h 6628859"/>
                <a:gd name="connsiteX88" fmla="*/ 436163 w 817218"/>
                <a:gd name="connsiteY88" fmla="*/ 1757775 h 6628859"/>
                <a:gd name="connsiteX89" fmla="*/ 592639 w 817218"/>
                <a:gd name="connsiteY89" fmla="*/ 1757775 h 6628859"/>
                <a:gd name="connsiteX90" fmla="*/ 817218 w 817218"/>
                <a:gd name="connsiteY90" fmla="*/ 6628859 h 6628859"/>
                <a:gd name="connsiteX91" fmla="*/ 0 w 817218"/>
                <a:gd name="connsiteY91" fmla="*/ 6628859 h 6628859"/>
                <a:gd name="connsiteX92" fmla="*/ 225827 w 817218"/>
                <a:gd name="connsiteY92" fmla="*/ 1757775 h 6628859"/>
                <a:gd name="connsiteX93" fmla="*/ 390444 w 817218"/>
                <a:gd name="connsiteY93" fmla="*/ 1757775 h 6628859"/>
                <a:gd name="connsiteX94" fmla="*/ 390444 w 817218"/>
                <a:gd name="connsiteY94" fmla="*/ 1751063 h 6628859"/>
                <a:gd name="connsiteX95" fmla="*/ 153805 w 817218"/>
                <a:gd name="connsiteY95" fmla="*/ 1751063 h 6628859"/>
                <a:gd name="connsiteX96" fmla="*/ 153805 w 817218"/>
                <a:gd name="connsiteY96" fmla="*/ 1653409 h 6628859"/>
                <a:gd name="connsiteX97" fmla="*/ 280149 w 817218"/>
                <a:gd name="connsiteY97" fmla="*/ 1653409 h 6628859"/>
                <a:gd name="connsiteX98" fmla="*/ 280149 w 817218"/>
                <a:gd name="connsiteY98" fmla="*/ 1060157 h 6628859"/>
                <a:gd name="connsiteX99" fmla="*/ 390444 w 817218"/>
                <a:gd name="connsiteY99" fmla="*/ 1060157 h 6628859"/>
                <a:gd name="connsiteX100" fmla="*/ 390444 w 817218"/>
                <a:gd name="connsiteY100" fmla="*/ 1058909 h 6628859"/>
                <a:gd name="connsiteX101" fmla="*/ 351554 w 817218"/>
                <a:gd name="connsiteY101" fmla="*/ 1058909 h 6628859"/>
                <a:gd name="connsiteX102" fmla="*/ 351554 w 817218"/>
                <a:gd name="connsiteY102" fmla="*/ 948990 h 6628859"/>
                <a:gd name="connsiteX103" fmla="*/ 201970 w 817218"/>
                <a:gd name="connsiteY103" fmla="*/ 948990 h 6628859"/>
                <a:gd name="connsiteX104" fmla="*/ 201970 w 817218"/>
                <a:gd name="connsiteY104" fmla="*/ 1159303 h 6628859"/>
                <a:gd name="connsiteX105" fmla="*/ 158663 w 817218"/>
                <a:gd name="connsiteY105" fmla="*/ 1201729 h 6628859"/>
                <a:gd name="connsiteX106" fmla="*/ 115355 w 817218"/>
                <a:gd name="connsiteY106" fmla="*/ 1159303 h 6628859"/>
                <a:gd name="connsiteX107" fmla="*/ 115355 w 817218"/>
                <a:gd name="connsiteY107" fmla="*/ 712580 h 6628859"/>
                <a:gd name="connsiteX108" fmla="*/ 158663 w 817218"/>
                <a:gd name="connsiteY108" fmla="*/ 670154 h 6628859"/>
                <a:gd name="connsiteX109" fmla="*/ 201970 w 817218"/>
                <a:gd name="connsiteY109" fmla="*/ 712580 h 6628859"/>
                <a:gd name="connsiteX110" fmla="*/ 201970 w 817218"/>
                <a:gd name="connsiteY110" fmla="*/ 922834 h 6628859"/>
                <a:gd name="connsiteX111" fmla="*/ 351554 w 817218"/>
                <a:gd name="connsiteY111" fmla="*/ 922834 h 6628859"/>
                <a:gd name="connsiteX112" fmla="*/ 351554 w 817218"/>
                <a:gd name="connsiteY112" fmla="*/ 587757 h 6628859"/>
                <a:gd name="connsiteX113" fmla="*/ 390009 w 817218"/>
                <a:gd name="connsiteY113" fmla="*/ 587757 h 6628859"/>
                <a:gd name="connsiteX114" fmla="*/ 390009 w 817218"/>
                <a:gd name="connsiteY114" fmla="*/ 102277 h 6628859"/>
                <a:gd name="connsiteX115" fmla="*/ 367339 w 817218"/>
                <a:gd name="connsiteY115" fmla="*/ 93254 h 6628859"/>
                <a:gd name="connsiteX116" fmla="*/ 351554 w 817218"/>
                <a:gd name="connsiteY116" fmla="*/ 54931 h 6628859"/>
                <a:gd name="connsiteX117" fmla="*/ 405853 w 817218"/>
                <a:gd name="connsiteY117"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436163 w 817218"/>
                <a:gd name="connsiteY86" fmla="*/ 1751063 h 6628859"/>
                <a:gd name="connsiteX87" fmla="*/ 436163 w 817218"/>
                <a:gd name="connsiteY87" fmla="*/ 1757775 h 6628859"/>
                <a:gd name="connsiteX88" fmla="*/ 592639 w 817218"/>
                <a:gd name="connsiteY88" fmla="*/ 1757775 h 6628859"/>
                <a:gd name="connsiteX89" fmla="*/ 817218 w 817218"/>
                <a:gd name="connsiteY89" fmla="*/ 6628859 h 6628859"/>
                <a:gd name="connsiteX90" fmla="*/ 0 w 817218"/>
                <a:gd name="connsiteY90" fmla="*/ 6628859 h 6628859"/>
                <a:gd name="connsiteX91" fmla="*/ 225827 w 817218"/>
                <a:gd name="connsiteY91" fmla="*/ 1757775 h 6628859"/>
                <a:gd name="connsiteX92" fmla="*/ 390444 w 817218"/>
                <a:gd name="connsiteY92" fmla="*/ 1757775 h 6628859"/>
                <a:gd name="connsiteX93" fmla="*/ 390444 w 817218"/>
                <a:gd name="connsiteY93" fmla="*/ 1751063 h 6628859"/>
                <a:gd name="connsiteX94" fmla="*/ 153805 w 817218"/>
                <a:gd name="connsiteY94" fmla="*/ 1751063 h 6628859"/>
                <a:gd name="connsiteX95" fmla="*/ 153805 w 817218"/>
                <a:gd name="connsiteY95" fmla="*/ 1653409 h 6628859"/>
                <a:gd name="connsiteX96" fmla="*/ 280149 w 817218"/>
                <a:gd name="connsiteY96" fmla="*/ 1653409 h 6628859"/>
                <a:gd name="connsiteX97" fmla="*/ 280149 w 817218"/>
                <a:gd name="connsiteY97" fmla="*/ 1060157 h 6628859"/>
                <a:gd name="connsiteX98" fmla="*/ 390444 w 817218"/>
                <a:gd name="connsiteY98" fmla="*/ 1060157 h 6628859"/>
                <a:gd name="connsiteX99" fmla="*/ 390444 w 817218"/>
                <a:gd name="connsiteY99" fmla="*/ 1058909 h 6628859"/>
                <a:gd name="connsiteX100" fmla="*/ 351554 w 817218"/>
                <a:gd name="connsiteY100" fmla="*/ 1058909 h 6628859"/>
                <a:gd name="connsiteX101" fmla="*/ 351554 w 817218"/>
                <a:gd name="connsiteY101" fmla="*/ 948990 h 6628859"/>
                <a:gd name="connsiteX102" fmla="*/ 201970 w 817218"/>
                <a:gd name="connsiteY102" fmla="*/ 948990 h 6628859"/>
                <a:gd name="connsiteX103" fmla="*/ 201970 w 817218"/>
                <a:gd name="connsiteY103" fmla="*/ 1159303 h 6628859"/>
                <a:gd name="connsiteX104" fmla="*/ 158663 w 817218"/>
                <a:gd name="connsiteY104" fmla="*/ 1201729 h 6628859"/>
                <a:gd name="connsiteX105" fmla="*/ 115355 w 817218"/>
                <a:gd name="connsiteY105" fmla="*/ 1159303 h 6628859"/>
                <a:gd name="connsiteX106" fmla="*/ 115355 w 817218"/>
                <a:gd name="connsiteY106" fmla="*/ 712580 h 6628859"/>
                <a:gd name="connsiteX107" fmla="*/ 158663 w 817218"/>
                <a:gd name="connsiteY107" fmla="*/ 670154 h 6628859"/>
                <a:gd name="connsiteX108" fmla="*/ 201970 w 817218"/>
                <a:gd name="connsiteY108" fmla="*/ 712580 h 6628859"/>
                <a:gd name="connsiteX109" fmla="*/ 201970 w 817218"/>
                <a:gd name="connsiteY109" fmla="*/ 922834 h 6628859"/>
                <a:gd name="connsiteX110" fmla="*/ 351554 w 817218"/>
                <a:gd name="connsiteY110" fmla="*/ 922834 h 6628859"/>
                <a:gd name="connsiteX111" fmla="*/ 351554 w 817218"/>
                <a:gd name="connsiteY111" fmla="*/ 587757 h 6628859"/>
                <a:gd name="connsiteX112" fmla="*/ 390009 w 817218"/>
                <a:gd name="connsiteY112" fmla="*/ 587757 h 6628859"/>
                <a:gd name="connsiteX113" fmla="*/ 390009 w 817218"/>
                <a:gd name="connsiteY113" fmla="*/ 102277 h 6628859"/>
                <a:gd name="connsiteX114" fmla="*/ 367339 w 817218"/>
                <a:gd name="connsiteY114" fmla="*/ 93254 h 6628859"/>
                <a:gd name="connsiteX115" fmla="*/ 351554 w 817218"/>
                <a:gd name="connsiteY115" fmla="*/ 54931 h 6628859"/>
                <a:gd name="connsiteX116" fmla="*/ 405853 w 817218"/>
                <a:gd name="connsiteY116"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436163 w 817218"/>
                <a:gd name="connsiteY86" fmla="*/ 1751063 h 6628859"/>
                <a:gd name="connsiteX87" fmla="*/ 436163 w 817218"/>
                <a:gd name="connsiteY87" fmla="*/ 1757775 h 6628859"/>
                <a:gd name="connsiteX88" fmla="*/ 592639 w 817218"/>
                <a:gd name="connsiteY88" fmla="*/ 1757775 h 6628859"/>
                <a:gd name="connsiteX89" fmla="*/ 817218 w 817218"/>
                <a:gd name="connsiteY89" fmla="*/ 6628859 h 6628859"/>
                <a:gd name="connsiteX90" fmla="*/ 0 w 817218"/>
                <a:gd name="connsiteY90" fmla="*/ 6628859 h 6628859"/>
                <a:gd name="connsiteX91" fmla="*/ 225827 w 817218"/>
                <a:gd name="connsiteY91" fmla="*/ 1757775 h 6628859"/>
                <a:gd name="connsiteX92" fmla="*/ 390444 w 817218"/>
                <a:gd name="connsiteY92" fmla="*/ 1757775 h 6628859"/>
                <a:gd name="connsiteX93" fmla="*/ 390444 w 817218"/>
                <a:gd name="connsiteY93" fmla="*/ 1751063 h 6628859"/>
                <a:gd name="connsiteX94" fmla="*/ 153805 w 817218"/>
                <a:gd name="connsiteY94" fmla="*/ 1751063 h 6628859"/>
                <a:gd name="connsiteX95" fmla="*/ 153805 w 817218"/>
                <a:gd name="connsiteY95" fmla="*/ 1653409 h 6628859"/>
                <a:gd name="connsiteX96" fmla="*/ 280149 w 817218"/>
                <a:gd name="connsiteY96" fmla="*/ 1653409 h 6628859"/>
                <a:gd name="connsiteX97" fmla="*/ 280149 w 817218"/>
                <a:gd name="connsiteY97" fmla="*/ 1060157 h 6628859"/>
                <a:gd name="connsiteX98" fmla="*/ 390444 w 817218"/>
                <a:gd name="connsiteY98" fmla="*/ 1060157 h 6628859"/>
                <a:gd name="connsiteX99" fmla="*/ 351554 w 817218"/>
                <a:gd name="connsiteY99" fmla="*/ 1058909 h 6628859"/>
                <a:gd name="connsiteX100" fmla="*/ 351554 w 817218"/>
                <a:gd name="connsiteY100" fmla="*/ 948990 h 6628859"/>
                <a:gd name="connsiteX101" fmla="*/ 201970 w 817218"/>
                <a:gd name="connsiteY101" fmla="*/ 948990 h 6628859"/>
                <a:gd name="connsiteX102" fmla="*/ 201970 w 817218"/>
                <a:gd name="connsiteY102" fmla="*/ 1159303 h 6628859"/>
                <a:gd name="connsiteX103" fmla="*/ 158663 w 817218"/>
                <a:gd name="connsiteY103" fmla="*/ 1201729 h 6628859"/>
                <a:gd name="connsiteX104" fmla="*/ 115355 w 817218"/>
                <a:gd name="connsiteY104" fmla="*/ 1159303 h 6628859"/>
                <a:gd name="connsiteX105" fmla="*/ 115355 w 817218"/>
                <a:gd name="connsiteY105" fmla="*/ 712580 h 6628859"/>
                <a:gd name="connsiteX106" fmla="*/ 158663 w 817218"/>
                <a:gd name="connsiteY106" fmla="*/ 670154 h 6628859"/>
                <a:gd name="connsiteX107" fmla="*/ 201970 w 817218"/>
                <a:gd name="connsiteY107" fmla="*/ 712580 h 6628859"/>
                <a:gd name="connsiteX108" fmla="*/ 201970 w 817218"/>
                <a:gd name="connsiteY108" fmla="*/ 922834 h 6628859"/>
                <a:gd name="connsiteX109" fmla="*/ 351554 w 817218"/>
                <a:gd name="connsiteY109" fmla="*/ 922834 h 6628859"/>
                <a:gd name="connsiteX110" fmla="*/ 351554 w 817218"/>
                <a:gd name="connsiteY110" fmla="*/ 587757 h 6628859"/>
                <a:gd name="connsiteX111" fmla="*/ 390009 w 817218"/>
                <a:gd name="connsiteY111" fmla="*/ 587757 h 6628859"/>
                <a:gd name="connsiteX112" fmla="*/ 390009 w 817218"/>
                <a:gd name="connsiteY112" fmla="*/ 102277 h 6628859"/>
                <a:gd name="connsiteX113" fmla="*/ 367339 w 817218"/>
                <a:gd name="connsiteY113" fmla="*/ 93254 h 6628859"/>
                <a:gd name="connsiteX114" fmla="*/ 351554 w 817218"/>
                <a:gd name="connsiteY114" fmla="*/ 54931 h 6628859"/>
                <a:gd name="connsiteX115" fmla="*/ 405853 w 817218"/>
                <a:gd name="connsiteY115"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436163 w 817218"/>
                <a:gd name="connsiteY86" fmla="*/ 1751063 h 6628859"/>
                <a:gd name="connsiteX87" fmla="*/ 436163 w 817218"/>
                <a:gd name="connsiteY87" fmla="*/ 1757775 h 6628859"/>
                <a:gd name="connsiteX88" fmla="*/ 592639 w 817218"/>
                <a:gd name="connsiteY88" fmla="*/ 1757775 h 6628859"/>
                <a:gd name="connsiteX89" fmla="*/ 817218 w 817218"/>
                <a:gd name="connsiteY89" fmla="*/ 6628859 h 6628859"/>
                <a:gd name="connsiteX90" fmla="*/ 0 w 817218"/>
                <a:gd name="connsiteY90" fmla="*/ 6628859 h 6628859"/>
                <a:gd name="connsiteX91" fmla="*/ 225827 w 817218"/>
                <a:gd name="connsiteY91" fmla="*/ 1757775 h 6628859"/>
                <a:gd name="connsiteX92" fmla="*/ 390444 w 817218"/>
                <a:gd name="connsiteY92" fmla="*/ 1757775 h 6628859"/>
                <a:gd name="connsiteX93" fmla="*/ 390444 w 817218"/>
                <a:gd name="connsiteY93" fmla="*/ 1751063 h 6628859"/>
                <a:gd name="connsiteX94" fmla="*/ 153805 w 817218"/>
                <a:gd name="connsiteY94" fmla="*/ 1751063 h 6628859"/>
                <a:gd name="connsiteX95" fmla="*/ 153805 w 817218"/>
                <a:gd name="connsiteY95" fmla="*/ 1653409 h 6628859"/>
                <a:gd name="connsiteX96" fmla="*/ 280149 w 817218"/>
                <a:gd name="connsiteY96" fmla="*/ 1653409 h 6628859"/>
                <a:gd name="connsiteX97" fmla="*/ 280149 w 817218"/>
                <a:gd name="connsiteY97" fmla="*/ 1060157 h 6628859"/>
                <a:gd name="connsiteX98" fmla="*/ 351554 w 817218"/>
                <a:gd name="connsiteY98" fmla="*/ 1058909 h 6628859"/>
                <a:gd name="connsiteX99" fmla="*/ 351554 w 817218"/>
                <a:gd name="connsiteY99" fmla="*/ 948990 h 6628859"/>
                <a:gd name="connsiteX100" fmla="*/ 201970 w 817218"/>
                <a:gd name="connsiteY100" fmla="*/ 948990 h 6628859"/>
                <a:gd name="connsiteX101" fmla="*/ 201970 w 817218"/>
                <a:gd name="connsiteY101" fmla="*/ 1159303 h 6628859"/>
                <a:gd name="connsiteX102" fmla="*/ 158663 w 817218"/>
                <a:gd name="connsiteY102" fmla="*/ 1201729 h 6628859"/>
                <a:gd name="connsiteX103" fmla="*/ 115355 w 817218"/>
                <a:gd name="connsiteY103" fmla="*/ 1159303 h 6628859"/>
                <a:gd name="connsiteX104" fmla="*/ 115355 w 817218"/>
                <a:gd name="connsiteY104" fmla="*/ 712580 h 6628859"/>
                <a:gd name="connsiteX105" fmla="*/ 158663 w 817218"/>
                <a:gd name="connsiteY105" fmla="*/ 670154 h 6628859"/>
                <a:gd name="connsiteX106" fmla="*/ 201970 w 817218"/>
                <a:gd name="connsiteY106" fmla="*/ 712580 h 6628859"/>
                <a:gd name="connsiteX107" fmla="*/ 201970 w 817218"/>
                <a:gd name="connsiteY107" fmla="*/ 922834 h 6628859"/>
                <a:gd name="connsiteX108" fmla="*/ 351554 w 817218"/>
                <a:gd name="connsiteY108" fmla="*/ 922834 h 6628859"/>
                <a:gd name="connsiteX109" fmla="*/ 351554 w 817218"/>
                <a:gd name="connsiteY109" fmla="*/ 587757 h 6628859"/>
                <a:gd name="connsiteX110" fmla="*/ 390009 w 817218"/>
                <a:gd name="connsiteY110" fmla="*/ 587757 h 6628859"/>
                <a:gd name="connsiteX111" fmla="*/ 390009 w 817218"/>
                <a:gd name="connsiteY111" fmla="*/ 102277 h 6628859"/>
                <a:gd name="connsiteX112" fmla="*/ 367339 w 817218"/>
                <a:gd name="connsiteY112" fmla="*/ 93254 h 6628859"/>
                <a:gd name="connsiteX113" fmla="*/ 351554 w 817218"/>
                <a:gd name="connsiteY113" fmla="*/ 54931 h 6628859"/>
                <a:gd name="connsiteX114" fmla="*/ 405853 w 817218"/>
                <a:gd name="connsiteY114"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436163 w 817218"/>
                <a:gd name="connsiteY86" fmla="*/ 1751063 h 6628859"/>
                <a:gd name="connsiteX87" fmla="*/ 436163 w 817218"/>
                <a:gd name="connsiteY87" fmla="*/ 1757775 h 6628859"/>
                <a:gd name="connsiteX88" fmla="*/ 592639 w 817218"/>
                <a:gd name="connsiteY88" fmla="*/ 1757775 h 6628859"/>
                <a:gd name="connsiteX89" fmla="*/ 817218 w 817218"/>
                <a:gd name="connsiteY89" fmla="*/ 6628859 h 6628859"/>
                <a:gd name="connsiteX90" fmla="*/ 0 w 817218"/>
                <a:gd name="connsiteY90" fmla="*/ 6628859 h 6628859"/>
                <a:gd name="connsiteX91" fmla="*/ 225827 w 817218"/>
                <a:gd name="connsiteY91" fmla="*/ 1757775 h 6628859"/>
                <a:gd name="connsiteX92" fmla="*/ 390444 w 817218"/>
                <a:gd name="connsiteY92" fmla="*/ 1757775 h 6628859"/>
                <a:gd name="connsiteX93" fmla="*/ 153805 w 817218"/>
                <a:gd name="connsiteY93" fmla="*/ 1751063 h 6628859"/>
                <a:gd name="connsiteX94" fmla="*/ 153805 w 817218"/>
                <a:gd name="connsiteY94" fmla="*/ 1653409 h 6628859"/>
                <a:gd name="connsiteX95" fmla="*/ 280149 w 817218"/>
                <a:gd name="connsiteY95" fmla="*/ 1653409 h 6628859"/>
                <a:gd name="connsiteX96" fmla="*/ 280149 w 817218"/>
                <a:gd name="connsiteY96" fmla="*/ 1060157 h 6628859"/>
                <a:gd name="connsiteX97" fmla="*/ 351554 w 817218"/>
                <a:gd name="connsiteY97" fmla="*/ 1058909 h 6628859"/>
                <a:gd name="connsiteX98" fmla="*/ 351554 w 817218"/>
                <a:gd name="connsiteY98" fmla="*/ 948990 h 6628859"/>
                <a:gd name="connsiteX99" fmla="*/ 201970 w 817218"/>
                <a:gd name="connsiteY99" fmla="*/ 948990 h 6628859"/>
                <a:gd name="connsiteX100" fmla="*/ 201970 w 817218"/>
                <a:gd name="connsiteY100" fmla="*/ 1159303 h 6628859"/>
                <a:gd name="connsiteX101" fmla="*/ 158663 w 817218"/>
                <a:gd name="connsiteY101" fmla="*/ 1201729 h 6628859"/>
                <a:gd name="connsiteX102" fmla="*/ 115355 w 817218"/>
                <a:gd name="connsiteY102" fmla="*/ 1159303 h 6628859"/>
                <a:gd name="connsiteX103" fmla="*/ 115355 w 817218"/>
                <a:gd name="connsiteY103" fmla="*/ 712580 h 6628859"/>
                <a:gd name="connsiteX104" fmla="*/ 158663 w 817218"/>
                <a:gd name="connsiteY104" fmla="*/ 670154 h 6628859"/>
                <a:gd name="connsiteX105" fmla="*/ 201970 w 817218"/>
                <a:gd name="connsiteY105" fmla="*/ 712580 h 6628859"/>
                <a:gd name="connsiteX106" fmla="*/ 201970 w 817218"/>
                <a:gd name="connsiteY106" fmla="*/ 922834 h 6628859"/>
                <a:gd name="connsiteX107" fmla="*/ 351554 w 817218"/>
                <a:gd name="connsiteY107" fmla="*/ 922834 h 6628859"/>
                <a:gd name="connsiteX108" fmla="*/ 351554 w 817218"/>
                <a:gd name="connsiteY108" fmla="*/ 587757 h 6628859"/>
                <a:gd name="connsiteX109" fmla="*/ 390009 w 817218"/>
                <a:gd name="connsiteY109" fmla="*/ 587757 h 6628859"/>
                <a:gd name="connsiteX110" fmla="*/ 390009 w 817218"/>
                <a:gd name="connsiteY110" fmla="*/ 102277 h 6628859"/>
                <a:gd name="connsiteX111" fmla="*/ 367339 w 817218"/>
                <a:gd name="connsiteY111" fmla="*/ 93254 h 6628859"/>
                <a:gd name="connsiteX112" fmla="*/ 351554 w 817218"/>
                <a:gd name="connsiteY112" fmla="*/ 54931 h 6628859"/>
                <a:gd name="connsiteX113" fmla="*/ 405853 w 817218"/>
                <a:gd name="connsiteY113"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436163 w 817218"/>
                <a:gd name="connsiteY86" fmla="*/ 1751063 h 6628859"/>
                <a:gd name="connsiteX87" fmla="*/ 436163 w 817218"/>
                <a:gd name="connsiteY87" fmla="*/ 1757775 h 6628859"/>
                <a:gd name="connsiteX88" fmla="*/ 592639 w 817218"/>
                <a:gd name="connsiteY88" fmla="*/ 1757775 h 6628859"/>
                <a:gd name="connsiteX89" fmla="*/ 817218 w 817218"/>
                <a:gd name="connsiteY89" fmla="*/ 6628859 h 6628859"/>
                <a:gd name="connsiteX90" fmla="*/ 0 w 817218"/>
                <a:gd name="connsiteY90" fmla="*/ 6628859 h 6628859"/>
                <a:gd name="connsiteX91" fmla="*/ 225827 w 817218"/>
                <a:gd name="connsiteY91" fmla="*/ 1757775 h 6628859"/>
                <a:gd name="connsiteX92" fmla="*/ 153805 w 817218"/>
                <a:gd name="connsiteY92" fmla="*/ 1751063 h 6628859"/>
                <a:gd name="connsiteX93" fmla="*/ 153805 w 817218"/>
                <a:gd name="connsiteY93" fmla="*/ 1653409 h 6628859"/>
                <a:gd name="connsiteX94" fmla="*/ 280149 w 817218"/>
                <a:gd name="connsiteY94" fmla="*/ 1653409 h 6628859"/>
                <a:gd name="connsiteX95" fmla="*/ 280149 w 817218"/>
                <a:gd name="connsiteY95" fmla="*/ 1060157 h 6628859"/>
                <a:gd name="connsiteX96" fmla="*/ 351554 w 817218"/>
                <a:gd name="connsiteY96" fmla="*/ 1058909 h 6628859"/>
                <a:gd name="connsiteX97" fmla="*/ 351554 w 817218"/>
                <a:gd name="connsiteY97" fmla="*/ 948990 h 6628859"/>
                <a:gd name="connsiteX98" fmla="*/ 201970 w 817218"/>
                <a:gd name="connsiteY98" fmla="*/ 948990 h 6628859"/>
                <a:gd name="connsiteX99" fmla="*/ 201970 w 817218"/>
                <a:gd name="connsiteY99" fmla="*/ 1159303 h 6628859"/>
                <a:gd name="connsiteX100" fmla="*/ 158663 w 817218"/>
                <a:gd name="connsiteY100" fmla="*/ 1201729 h 6628859"/>
                <a:gd name="connsiteX101" fmla="*/ 115355 w 817218"/>
                <a:gd name="connsiteY101" fmla="*/ 1159303 h 6628859"/>
                <a:gd name="connsiteX102" fmla="*/ 115355 w 817218"/>
                <a:gd name="connsiteY102" fmla="*/ 712580 h 6628859"/>
                <a:gd name="connsiteX103" fmla="*/ 158663 w 817218"/>
                <a:gd name="connsiteY103" fmla="*/ 670154 h 6628859"/>
                <a:gd name="connsiteX104" fmla="*/ 201970 w 817218"/>
                <a:gd name="connsiteY104" fmla="*/ 712580 h 6628859"/>
                <a:gd name="connsiteX105" fmla="*/ 201970 w 817218"/>
                <a:gd name="connsiteY105" fmla="*/ 922834 h 6628859"/>
                <a:gd name="connsiteX106" fmla="*/ 351554 w 817218"/>
                <a:gd name="connsiteY106" fmla="*/ 922834 h 6628859"/>
                <a:gd name="connsiteX107" fmla="*/ 351554 w 817218"/>
                <a:gd name="connsiteY107" fmla="*/ 587757 h 6628859"/>
                <a:gd name="connsiteX108" fmla="*/ 390009 w 817218"/>
                <a:gd name="connsiteY108" fmla="*/ 587757 h 6628859"/>
                <a:gd name="connsiteX109" fmla="*/ 390009 w 817218"/>
                <a:gd name="connsiteY109" fmla="*/ 102277 h 6628859"/>
                <a:gd name="connsiteX110" fmla="*/ 367339 w 817218"/>
                <a:gd name="connsiteY110" fmla="*/ 93254 h 6628859"/>
                <a:gd name="connsiteX111" fmla="*/ 351554 w 817218"/>
                <a:gd name="connsiteY111" fmla="*/ 54931 h 6628859"/>
                <a:gd name="connsiteX112" fmla="*/ 405853 w 817218"/>
                <a:gd name="connsiteY112"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436163 w 817218"/>
                <a:gd name="connsiteY86" fmla="*/ 1751063 h 6628859"/>
                <a:gd name="connsiteX87" fmla="*/ 592639 w 817218"/>
                <a:gd name="connsiteY87" fmla="*/ 1757775 h 6628859"/>
                <a:gd name="connsiteX88" fmla="*/ 817218 w 817218"/>
                <a:gd name="connsiteY88" fmla="*/ 6628859 h 6628859"/>
                <a:gd name="connsiteX89" fmla="*/ 0 w 817218"/>
                <a:gd name="connsiteY89" fmla="*/ 6628859 h 6628859"/>
                <a:gd name="connsiteX90" fmla="*/ 225827 w 817218"/>
                <a:gd name="connsiteY90" fmla="*/ 1757775 h 6628859"/>
                <a:gd name="connsiteX91" fmla="*/ 153805 w 817218"/>
                <a:gd name="connsiteY91" fmla="*/ 1751063 h 6628859"/>
                <a:gd name="connsiteX92" fmla="*/ 153805 w 817218"/>
                <a:gd name="connsiteY92" fmla="*/ 1653409 h 6628859"/>
                <a:gd name="connsiteX93" fmla="*/ 280149 w 817218"/>
                <a:gd name="connsiteY93" fmla="*/ 1653409 h 6628859"/>
                <a:gd name="connsiteX94" fmla="*/ 280149 w 817218"/>
                <a:gd name="connsiteY94" fmla="*/ 1060157 h 6628859"/>
                <a:gd name="connsiteX95" fmla="*/ 351554 w 817218"/>
                <a:gd name="connsiteY95" fmla="*/ 1058909 h 6628859"/>
                <a:gd name="connsiteX96" fmla="*/ 351554 w 817218"/>
                <a:gd name="connsiteY96" fmla="*/ 948990 h 6628859"/>
                <a:gd name="connsiteX97" fmla="*/ 201970 w 817218"/>
                <a:gd name="connsiteY97" fmla="*/ 948990 h 6628859"/>
                <a:gd name="connsiteX98" fmla="*/ 201970 w 817218"/>
                <a:gd name="connsiteY98" fmla="*/ 1159303 h 6628859"/>
                <a:gd name="connsiteX99" fmla="*/ 158663 w 817218"/>
                <a:gd name="connsiteY99" fmla="*/ 1201729 h 6628859"/>
                <a:gd name="connsiteX100" fmla="*/ 115355 w 817218"/>
                <a:gd name="connsiteY100" fmla="*/ 1159303 h 6628859"/>
                <a:gd name="connsiteX101" fmla="*/ 115355 w 817218"/>
                <a:gd name="connsiteY101" fmla="*/ 712580 h 6628859"/>
                <a:gd name="connsiteX102" fmla="*/ 158663 w 817218"/>
                <a:gd name="connsiteY102" fmla="*/ 670154 h 6628859"/>
                <a:gd name="connsiteX103" fmla="*/ 201970 w 817218"/>
                <a:gd name="connsiteY103" fmla="*/ 712580 h 6628859"/>
                <a:gd name="connsiteX104" fmla="*/ 201970 w 817218"/>
                <a:gd name="connsiteY104" fmla="*/ 922834 h 6628859"/>
                <a:gd name="connsiteX105" fmla="*/ 351554 w 817218"/>
                <a:gd name="connsiteY105" fmla="*/ 922834 h 6628859"/>
                <a:gd name="connsiteX106" fmla="*/ 351554 w 817218"/>
                <a:gd name="connsiteY106" fmla="*/ 587757 h 6628859"/>
                <a:gd name="connsiteX107" fmla="*/ 390009 w 817218"/>
                <a:gd name="connsiteY107" fmla="*/ 587757 h 6628859"/>
                <a:gd name="connsiteX108" fmla="*/ 390009 w 817218"/>
                <a:gd name="connsiteY108" fmla="*/ 102277 h 6628859"/>
                <a:gd name="connsiteX109" fmla="*/ 367339 w 817218"/>
                <a:gd name="connsiteY109" fmla="*/ 93254 h 6628859"/>
                <a:gd name="connsiteX110" fmla="*/ 351554 w 817218"/>
                <a:gd name="connsiteY110" fmla="*/ 54931 h 6628859"/>
                <a:gd name="connsiteX111" fmla="*/ 405853 w 817218"/>
                <a:gd name="connsiteY111" fmla="*/ 0 h 6628859"/>
                <a:gd name="connsiteX0" fmla="*/ 411728 w 817218"/>
                <a:gd name="connsiteY0" fmla="*/ 5591371 h 6628859"/>
                <a:gd name="connsiteX1" fmla="*/ 128509 w 817218"/>
                <a:gd name="connsiteY1" fmla="*/ 6550393 h 6628859"/>
                <a:gd name="connsiteX2" fmla="*/ 696195 w 817218"/>
                <a:gd name="connsiteY2" fmla="*/ 6550393 h 6628859"/>
                <a:gd name="connsiteX3" fmla="*/ 411728 w 817218"/>
                <a:gd name="connsiteY3" fmla="*/ 5591371 h 6628859"/>
                <a:gd name="connsiteX4" fmla="*/ 651279 w 817218"/>
                <a:gd name="connsiteY4" fmla="*/ 4775580 h 6628859"/>
                <a:gd name="connsiteX5" fmla="*/ 452901 w 817218"/>
                <a:gd name="connsiteY5" fmla="*/ 5450632 h 6628859"/>
                <a:gd name="connsiteX6" fmla="*/ 724891 w 817218"/>
                <a:gd name="connsiteY6" fmla="*/ 6364816 h 6628859"/>
                <a:gd name="connsiteX7" fmla="*/ 651279 w 817218"/>
                <a:gd name="connsiteY7" fmla="*/ 4775580 h 6628859"/>
                <a:gd name="connsiteX8" fmla="*/ 167187 w 817218"/>
                <a:gd name="connsiteY8" fmla="*/ 4770598 h 6628859"/>
                <a:gd name="connsiteX9" fmla="*/ 92327 w 817218"/>
                <a:gd name="connsiteY9" fmla="*/ 6390971 h 6628859"/>
                <a:gd name="connsiteX10" fmla="*/ 369308 w 817218"/>
                <a:gd name="connsiteY10" fmla="*/ 5450632 h 6628859"/>
                <a:gd name="connsiteX11" fmla="*/ 167187 w 817218"/>
                <a:gd name="connsiteY11" fmla="*/ 4770598 h 6628859"/>
                <a:gd name="connsiteX12" fmla="*/ 214598 w 817218"/>
                <a:gd name="connsiteY12" fmla="*/ 4649786 h 6628859"/>
                <a:gd name="connsiteX13" fmla="*/ 411728 w 817218"/>
                <a:gd name="connsiteY13" fmla="*/ 5309892 h 6628859"/>
                <a:gd name="connsiteX14" fmla="*/ 605116 w 817218"/>
                <a:gd name="connsiteY14" fmla="*/ 4649786 h 6628859"/>
                <a:gd name="connsiteX15" fmla="*/ 214598 w 817218"/>
                <a:gd name="connsiteY15" fmla="*/ 4649786 h 6628859"/>
                <a:gd name="connsiteX16" fmla="*/ 411728 w 817218"/>
                <a:gd name="connsiteY16" fmla="*/ 4076864 h 6628859"/>
                <a:gd name="connsiteX17" fmla="*/ 218341 w 817218"/>
                <a:gd name="connsiteY17" fmla="*/ 4568830 h 6628859"/>
                <a:gd name="connsiteX18" fmla="*/ 607611 w 817218"/>
                <a:gd name="connsiteY18" fmla="*/ 4568830 h 6628859"/>
                <a:gd name="connsiteX19" fmla="*/ 411728 w 817218"/>
                <a:gd name="connsiteY19" fmla="*/ 4076864 h 6628859"/>
                <a:gd name="connsiteX20" fmla="*/ 597630 w 817218"/>
                <a:gd name="connsiteY20" fmla="*/ 3601090 h 6628859"/>
                <a:gd name="connsiteX21" fmla="*/ 454149 w 817218"/>
                <a:gd name="connsiteY21" fmla="*/ 3967262 h 6628859"/>
                <a:gd name="connsiteX22" fmla="*/ 635060 w 817218"/>
                <a:gd name="connsiteY22" fmla="*/ 4424354 h 6628859"/>
                <a:gd name="connsiteX23" fmla="*/ 597630 w 817218"/>
                <a:gd name="connsiteY23" fmla="*/ 3601090 h 6628859"/>
                <a:gd name="connsiteX24" fmla="*/ 220836 w 817218"/>
                <a:gd name="connsiteY24" fmla="*/ 3597353 h 6628859"/>
                <a:gd name="connsiteX25" fmla="*/ 180911 w 817218"/>
                <a:gd name="connsiteY25" fmla="*/ 4445527 h 6628859"/>
                <a:gd name="connsiteX26" fmla="*/ 368060 w 817218"/>
                <a:gd name="connsiteY26" fmla="*/ 3968507 h 6628859"/>
                <a:gd name="connsiteX27" fmla="*/ 220836 w 817218"/>
                <a:gd name="connsiteY27" fmla="*/ 3597353 h 6628859"/>
                <a:gd name="connsiteX28" fmla="*/ 263257 w 817218"/>
                <a:gd name="connsiteY28" fmla="*/ 3486505 h 6628859"/>
                <a:gd name="connsiteX29" fmla="*/ 410481 w 817218"/>
                <a:gd name="connsiteY29" fmla="*/ 3858905 h 6628859"/>
                <a:gd name="connsiteX30" fmla="*/ 556457 w 817218"/>
                <a:gd name="connsiteY30" fmla="*/ 3486505 h 6628859"/>
                <a:gd name="connsiteX31" fmla="*/ 263257 w 817218"/>
                <a:gd name="connsiteY31" fmla="*/ 3486505 h 6628859"/>
                <a:gd name="connsiteX32" fmla="*/ 406738 w 817218"/>
                <a:gd name="connsiteY32" fmla="*/ 3044359 h 6628859"/>
                <a:gd name="connsiteX33" fmla="*/ 270743 w 817218"/>
                <a:gd name="connsiteY33" fmla="*/ 3406795 h 6628859"/>
                <a:gd name="connsiteX34" fmla="*/ 547723 w 817218"/>
                <a:gd name="connsiteY34" fmla="*/ 3406795 h 6628859"/>
                <a:gd name="connsiteX35" fmla="*/ 406738 w 817218"/>
                <a:gd name="connsiteY35" fmla="*/ 3044359 h 6628859"/>
                <a:gd name="connsiteX36" fmla="*/ 263257 w 817218"/>
                <a:gd name="connsiteY36" fmla="*/ 2670714 h 6628859"/>
                <a:gd name="connsiteX37" fmla="*/ 235808 w 817218"/>
                <a:gd name="connsiteY37" fmla="*/ 3274773 h 6628859"/>
                <a:gd name="connsiteX38" fmla="*/ 364317 w 817218"/>
                <a:gd name="connsiteY38" fmla="*/ 2931020 h 6628859"/>
                <a:gd name="connsiteX39" fmla="*/ 263257 w 817218"/>
                <a:gd name="connsiteY39" fmla="*/ 2670714 h 6628859"/>
                <a:gd name="connsiteX40" fmla="*/ 553962 w 817218"/>
                <a:gd name="connsiteY40" fmla="*/ 2654523 h 6628859"/>
                <a:gd name="connsiteX41" fmla="*/ 450406 w 817218"/>
                <a:gd name="connsiteY41" fmla="*/ 2931020 h 6628859"/>
                <a:gd name="connsiteX42" fmla="*/ 582658 w 817218"/>
                <a:gd name="connsiteY42" fmla="*/ 3274773 h 6628859"/>
                <a:gd name="connsiteX43" fmla="*/ 553962 w 817218"/>
                <a:gd name="connsiteY43" fmla="*/ 2654523 h 6628859"/>
                <a:gd name="connsiteX44" fmla="*/ 296943 w 817218"/>
                <a:gd name="connsiteY44" fmla="*/ 2534957 h 6628859"/>
                <a:gd name="connsiteX45" fmla="*/ 406738 w 817218"/>
                <a:gd name="connsiteY45" fmla="*/ 2818927 h 6628859"/>
                <a:gd name="connsiteX46" fmla="*/ 512789 w 817218"/>
                <a:gd name="connsiteY46" fmla="*/ 2534957 h 6628859"/>
                <a:gd name="connsiteX47" fmla="*/ 296943 w 817218"/>
                <a:gd name="connsiteY47" fmla="*/ 2534957 h 6628859"/>
                <a:gd name="connsiteX48" fmla="*/ 409233 w 817218"/>
                <a:gd name="connsiteY48" fmla="*/ 2244759 h 6628859"/>
                <a:gd name="connsiteX49" fmla="*/ 326887 w 817218"/>
                <a:gd name="connsiteY49" fmla="*/ 2455246 h 6628859"/>
                <a:gd name="connsiteX50" fmla="*/ 491579 w 817218"/>
                <a:gd name="connsiteY50" fmla="*/ 2455246 h 6628859"/>
                <a:gd name="connsiteX51" fmla="*/ 409233 w 817218"/>
                <a:gd name="connsiteY51" fmla="*/ 2244759 h 6628859"/>
                <a:gd name="connsiteX52" fmla="*/ 521523 w 817218"/>
                <a:gd name="connsiteY52" fmla="*/ 1958298 h 6628859"/>
                <a:gd name="connsiteX53" fmla="*/ 451654 w 817218"/>
                <a:gd name="connsiteY53" fmla="*/ 2135157 h 6628859"/>
                <a:gd name="connsiteX54" fmla="*/ 540237 w 817218"/>
                <a:gd name="connsiteY54" fmla="*/ 2360589 h 6628859"/>
                <a:gd name="connsiteX55" fmla="*/ 521523 w 817218"/>
                <a:gd name="connsiteY55" fmla="*/ 1958298 h 6628859"/>
                <a:gd name="connsiteX56" fmla="*/ 295696 w 817218"/>
                <a:gd name="connsiteY56" fmla="*/ 1958298 h 6628859"/>
                <a:gd name="connsiteX57" fmla="*/ 276981 w 817218"/>
                <a:gd name="connsiteY57" fmla="*/ 2360589 h 6628859"/>
                <a:gd name="connsiteX58" fmla="*/ 365565 w 817218"/>
                <a:gd name="connsiteY58" fmla="*/ 2135157 h 6628859"/>
                <a:gd name="connsiteX59" fmla="*/ 295696 w 817218"/>
                <a:gd name="connsiteY59" fmla="*/ 1958298 h 6628859"/>
                <a:gd name="connsiteX60" fmla="*/ 334373 w 817218"/>
                <a:gd name="connsiteY60" fmla="*/ 1836241 h 6628859"/>
                <a:gd name="connsiteX61" fmla="*/ 409233 w 817218"/>
                <a:gd name="connsiteY61" fmla="*/ 2026800 h 6628859"/>
                <a:gd name="connsiteX62" fmla="*/ 484093 w 817218"/>
                <a:gd name="connsiteY62" fmla="*/ 1836241 h 6628859"/>
                <a:gd name="connsiteX63" fmla="*/ 334373 w 817218"/>
                <a:gd name="connsiteY63" fmla="*/ 1836241 h 6628859"/>
                <a:gd name="connsiteX64" fmla="*/ 653674 w 817218"/>
                <a:gd name="connsiteY64" fmla="*/ 670154 h 6628859"/>
                <a:gd name="connsiteX65" fmla="*/ 696362 w 817218"/>
                <a:gd name="connsiteY65" fmla="*/ 712580 h 6628859"/>
                <a:gd name="connsiteX66" fmla="*/ 696362 w 817218"/>
                <a:gd name="connsiteY66" fmla="*/ 1159303 h 6628859"/>
                <a:gd name="connsiteX67" fmla="*/ 653674 w 817218"/>
                <a:gd name="connsiteY67" fmla="*/ 1201729 h 6628859"/>
                <a:gd name="connsiteX68" fmla="*/ 609729 w 817218"/>
                <a:gd name="connsiteY68" fmla="*/ 1159303 h 6628859"/>
                <a:gd name="connsiteX69" fmla="*/ 609729 w 817218"/>
                <a:gd name="connsiteY69" fmla="*/ 712580 h 6628859"/>
                <a:gd name="connsiteX70" fmla="*/ 653674 w 817218"/>
                <a:gd name="connsiteY70" fmla="*/ 670154 h 6628859"/>
                <a:gd name="connsiteX71" fmla="*/ 405853 w 817218"/>
                <a:gd name="connsiteY71" fmla="*/ 0 h 6628859"/>
                <a:gd name="connsiteX72" fmla="*/ 460152 w 817218"/>
                <a:gd name="connsiteY72" fmla="*/ 54931 h 6628859"/>
                <a:gd name="connsiteX73" fmla="*/ 443894 w 817218"/>
                <a:gd name="connsiteY73" fmla="*/ 93254 h 6628859"/>
                <a:gd name="connsiteX74" fmla="*/ 416329 w 817218"/>
                <a:gd name="connsiteY74" fmla="*/ 104362 h 6628859"/>
                <a:gd name="connsiteX75" fmla="*/ 416329 w 817218"/>
                <a:gd name="connsiteY75" fmla="*/ 587757 h 6628859"/>
                <a:gd name="connsiteX76" fmla="*/ 465655 w 817218"/>
                <a:gd name="connsiteY76" fmla="*/ 587757 h 6628859"/>
                <a:gd name="connsiteX77" fmla="*/ 465655 w 817218"/>
                <a:gd name="connsiteY77" fmla="*/ 922834 h 6628859"/>
                <a:gd name="connsiteX78" fmla="*/ 608490 w 817218"/>
                <a:gd name="connsiteY78" fmla="*/ 922834 h 6628859"/>
                <a:gd name="connsiteX79" fmla="*/ 608490 w 817218"/>
                <a:gd name="connsiteY79" fmla="*/ 948990 h 6628859"/>
                <a:gd name="connsiteX80" fmla="*/ 465655 w 817218"/>
                <a:gd name="connsiteY80" fmla="*/ 948990 h 6628859"/>
                <a:gd name="connsiteX81" fmla="*/ 465655 w 817218"/>
                <a:gd name="connsiteY81" fmla="*/ 1058909 h 6628859"/>
                <a:gd name="connsiteX82" fmla="*/ 531596 w 817218"/>
                <a:gd name="connsiteY82" fmla="*/ 1060157 h 6628859"/>
                <a:gd name="connsiteX83" fmla="*/ 531596 w 817218"/>
                <a:gd name="connsiteY83" fmla="*/ 1653409 h 6628859"/>
                <a:gd name="connsiteX84" fmla="*/ 663417 w 817218"/>
                <a:gd name="connsiteY84" fmla="*/ 1653409 h 6628859"/>
                <a:gd name="connsiteX85" fmla="*/ 663417 w 817218"/>
                <a:gd name="connsiteY85" fmla="*/ 1751063 h 6628859"/>
                <a:gd name="connsiteX86" fmla="*/ 592639 w 817218"/>
                <a:gd name="connsiteY86" fmla="*/ 1757775 h 6628859"/>
                <a:gd name="connsiteX87" fmla="*/ 817218 w 817218"/>
                <a:gd name="connsiteY87" fmla="*/ 6628859 h 6628859"/>
                <a:gd name="connsiteX88" fmla="*/ 0 w 817218"/>
                <a:gd name="connsiteY88" fmla="*/ 6628859 h 6628859"/>
                <a:gd name="connsiteX89" fmla="*/ 225827 w 817218"/>
                <a:gd name="connsiteY89" fmla="*/ 1757775 h 6628859"/>
                <a:gd name="connsiteX90" fmla="*/ 153805 w 817218"/>
                <a:gd name="connsiteY90" fmla="*/ 1751063 h 6628859"/>
                <a:gd name="connsiteX91" fmla="*/ 153805 w 817218"/>
                <a:gd name="connsiteY91" fmla="*/ 1653409 h 6628859"/>
                <a:gd name="connsiteX92" fmla="*/ 280149 w 817218"/>
                <a:gd name="connsiteY92" fmla="*/ 1653409 h 6628859"/>
                <a:gd name="connsiteX93" fmla="*/ 280149 w 817218"/>
                <a:gd name="connsiteY93" fmla="*/ 1060157 h 6628859"/>
                <a:gd name="connsiteX94" fmla="*/ 351554 w 817218"/>
                <a:gd name="connsiteY94" fmla="*/ 1058909 h 6628859"/>
                <a:gd name="connsiteX95" fmla="*/ 351554 w 817218"/>
                <a:gd name="connsiteY95" fmla="*/ 948990 h 6628859"/>
                <a:gd name="connsiteX96" fmla="*/ 201970 w 817218"/>
                <a:gd name="connsiteY96" fmla="*/ 948990 h 6628859"/>
                <a:gd name="connsiteX97" fmla="*/ 201970 w 817218"/>
                <a:gd name="connsiteY97" fmla="*/ 1159303 h 6628859"/>
                <a:gd name="connsiteX98" fmla="*/ 158663 w 817218"/>
                <a:gd name="connsiteY98" fmla="*/ 1201729 h 6628859"/>
                <a:gd name="connsiteX99" fmla="*/ 115355 w 817218"/>
                <a:gd name="connsiteY99" fmla="*/ 1159303 h 6628859"/>
                <a:gd name="connsiteX100" fmla="*/ 115355 w 817218"/>
                <a:gd name="connsiteY100" fmla="*/ 712580 h 6628859"/>
                <a:gd name="connsiteX101" fmla="*/ 158663 w 817218"/>
                <a:gd name="connsiteY101" fmla="*/ 670154 h 6628859"/>
                <a:gd name="connsiteX102" fmla="*/ 201970 w 817218"/>
                <a:gd name="connsiteY102" fmla="*/ 712580 h 6628859"/>
                <a:gd name="connsiteX103" fmla="*/ 201970 w 817218"/>
                <a:gd name="connsiteY103" fmla="*/ 922834 h 6628859"/>
                <a:gd name="connsiteX104" fmla="*/ 351554 w 817218"/>
                <a:gd name="connsiteY104" fmla="*/ 922834 h 6628859"/>
                <a:gd name="connsiteX105" fmla="*/ 351554 w 817218"/>
                <a:gd name="connsiteY105" fmla="*/ 587757 h 6628859"/>
                <a:gd name="connsiteX106" fmla="*/ 390009 w 817218"/>
                <a:gd name="connsiteY106" fmla="*/ 587757 h 6628859"/>
                <a:gd name="connsiteX107" fmla="*/ 390009 w 817218"/>
                <a:gd name="connsiteY107" fmla="*/ 102277 h 6628859"/>
                <a:gd name="connsiteX108" fmla="*/ 367339 w 817218"/>
                <a:gd name="connsiteY108" fmla="*/ 93254 h 6628859"/>
                <a:gd name="connsiteX109" fmla="*/ 351554 w 817218"/>
                <a:gd name="connsiteY109" fmla="*/ 54931 h 6628859"/>
                <a:gd name="connsiteX110" fmla="*/ 405853 w 817218"/>
                <a:gd name="connsiteY110" fmla="*/ 0 h 662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817218" h="6628859">
                  <a:moveTo>
                    <a:pt x="411728" y="5591371"/>
                  </a:moveTo>
                  <a:lnTo>
                    <a:pt x="128509" y="6550393"/>
                  </a:lnTo>
                  <a:lnTo>
                    <a:pt x="696195" y="6550393"/>
                  </a:lnTo>
                  <a:lnTo>
                    <a:pt x="411728" y="5591371"/>
                  </a:lnTo>
                  <a:close/>
                  <a:moveTo>
                    <a:pt x="651279" y="4775580"/>
                  </a:moveTo>
                  <a:lnTo>
                    <a:pt x="452901" y="5450632"/>
                  </a:lnTo>
                  <a:lnTo>
                    <a:pt x="724891" y="6364816"/>
                  </a:lnTo>
                  <a:lnTo>
                    <a:pt x="651279" y="4775580"/>
                  </a:lnTo>
                  <a:close/>
                  <a:moveTo>
                    <a:pt x="167187" y="4770598"/>
                  </a:moveTo>
                  <a:lnTo>
                    <a:pt x="92327" y="6390971"/>
                  </a:lnTo>
                  <a:lnTo>
                    <a:pt x="369308" y="5450632"/>
                  </a:lnTo>
                  <a:lnTo>
                    <a:pt x="167187" y="4770598"/>
                  </a:lnTo>
                  <a:close/>
                  <a:moveTo>
                    <a:pt x="214598" y="4649786"/>
                  </a:moveTo>
                  <a:lnTo>
                    <a:pt x="411728" y="5309892"/>
                  </a:lnTo>
                  <a:lnTo>
                    <a:pt x="605116" y="4649786"/>
                  </a:lnTo>
                  <a:lnTo>
                    <a:pt x="214598" y="4649786"/>
                  </a:lnTo>
                  <a:close/>
                  <a:moveTo>
                    <a:pt x="411728" y="4076864"/>
                  </a:moveTo>
                  <a:lnTo>
                    <a:pt x="218341" y="4568830"/>
                  </a:lnTo>
                  <a:lnTo>
                    <a:pt x="607611" y="4568830"/>
                  </a:lnTo>
                  <a:lnTo>
                    <a:pt x="411728" y="4076864"/>
                  </a:lnTo>
                  <a:close/>
                  <a:moveTo>
                    <a:pt x="597630" y="3601090"/>
                  </a:moveTo>
                  <a:lnTo>
                    <a:pt x="454149" y="3967262"/>
                  </a:lnTo>
                  <a:lnTo>
                    <a:pt x="635060" y="4424354"/>
                  </a:lnTo>
                  <a:lnTo>
                    <a:pt x="597630" y="3601090"/>
                  </a:lnTo>
                  <a:close/>
                  <a:moveTo>
                    <a:pt x="220836" y="3597353"/>
                  </a:moveTo>
                  <a:lnTo>
                    <a:pt x="180911" y="4445527"/>
                  </a:lnTo>
                  <a:lnTo>
                    <a:pt x="368060" y="3968507"/>
                  </a:lnTo>
                  <a:lnTo>
                    <a:pt x="220836" y="3597353"/>
                  </a:lnTo>
                  <a:close/>
                  <a:moveTo>
                    <a:pt x="263257" y="3486505"/>
                  </a:moveTo>
                  <a:lnTo>
                    <a:pt x="410481" y="3858905"/>
                  </a:lnTo>
                  <a:lnTo>
                    <a:pt x="556457" y="3486505"/>
                  </a:lnTo>
                  <a:lnTo>
                    <a:pt x="263257" y="3486505"/>
                  </a:lnTo>
                  <a:close/>
                  <a:moveTo>
                    <a:pt x="406738" y="3044359"/>
                  </a:moveTo>
                  <a:lnTo>
                    <a:pt x="270743" y="3406795"/>
                  </a:lnTo>
                  <a:lnTo>
                    <a:pt x="547723" y="3406795"/>
                  </a:lnTo>
                  <a:lnTo>
                    <a:pt x="406738" y="3044359"/>
                  </a:lnTo>
                  <a:close/>
                  <a:moveTo>
                    <a:pt x="263257" y="2670714"/>
                  </a:moveTo>
                  <a:lnTo>
                    <a:pt x="235808" y="3274773"/>
                  </a:lnTo>
                  <a:lnTo>
                    <a:pt x="364317" y="2931020"/>
                  </a:lnTo>
                  <a:lnTo>
                    <a:pt x="263257" y="2670714"/>
                  </a:lnTo>
                  <a:close/>
                  <a:moveTo>
                    <a:pt x="553962" y="2654523"/>
                  </a:moveTo>
                  <a:lnTo>
                    <a:pt x="450406" y="2931020"/>
                  </a:lnTo>
                  <a:lnTo>
                    <a:pt x="582658" y="3274773"/>
                  </a:lnTo>
                  <a:lnTo>
                    <a:pt x="553962" y="2654523"/>
                  </a:lnTo>
                  <a:close/>
                  <a:moveTo>
                    <a:pt x="296943" y="2534957"/>
                  </a:moveTo>
                  <a:lnTo>
                    <a:pt x="406738" y="2818927"/>
                  </a:lnTo>
                  <a:lnTo>
                    <a:pt x="512789" y="2534957"/>
                  </a:lnTo>
                  <a:lnTo>
                    <a:pt x="296943" y="2534957"/>
                  </a:lnTo>
                  <a:close/>
                  <a:moveTo>
                    <a:pt x="409233" y="2244759"/>
                  </a:moveTo>
                  <a:lnTo>
                    <a:pt x="326887" y="2455246"/>
                  </a:lnTo>
                  <a:lnTo>
                    <a:pt x="491579" y="2455246"/>
                  </a:lnTo>
                  <a:lnTo>
                    <a:pt x="409233" y="2244759"/>
                  </a:lnTo>
                  <a:close/>
                  <a:moveTo>
                    <a:pt x="521523" y="1958298"/>
                  </a:moveTo>
                  <a:lnTo>
                    <a:pt x="451654" y="2135157"/>
                  </a:lnTo>
                  <a:lnTo>
                    <a:pt x="540237" y="2360589"/>
                  </a:lnTo>
                  <a:lnTo>
                    <a:pt x="521523" y="1958298"/>
                  </a:lnTo>
                  <a:close/>
                  <a:moveTo>
                    <a:pt x="295696" y="1958298"/>
                  </a:moveTo>
                  <a:lnTo>
                    <a:pt x="276981" y="2360589"/>
                  </a:lnTo>
                  <a:lnTo>
                    <a:pt x="365565" y="2135157"/>
                  </a:lnTo>
                  <a:lnTo>
                    <a:pt x="295696" y="1958298"/>
                  </a:lnTo>
                  <a:close/>
                  <a:moveTo>
                    <a:pt x="334373" y="1836241"/>
                  </a:moveTo>
                  <a:lnTo>
                    <a:pt x="409233" y="2026800"/>
                  </a:lnTo>
                  <a:lnTo>
                    <a:pt x="484093" y="1836241"/>
                  </a:lnTo>
                  <a:lnTo>
                    <a:pt x="334373" y="1836241"/>
                  </a:lnTo>
                  <a:close/>
                  <a:moveTo>
                    <a:pt x="653674" y="670154"/>
                  </a:moveTo>
                  <a:cubicBezTo>
                    <a:pt x="677529" y="670154"/>
                    <a:pt x="696362" y="688871"/>
                    <a:pt x="696362" y="712580"/>
                  </a:cubicBezTo>
                  <a:lnTo>
                    <a:pt x="696362" y="1159303"/>
                  </a:lnTo>
                  <a:cubicBezTo>
                    <a:pt x="696362" y="1183012"/>
                    <a:pt x="677529" y="1201729"/>
                    <a:pt x="653674" y="1201729"/>
                  </a:cubicBezTo>
                  <a:cubicBezTo>
                    <a:pt x="629818" y="1201729"/>
                    <a:pt x="609729" y="1183012"/>
                    <a:pt x="609729" y="1159303"/>
                  </a:cubicBezTo>
                  <a:lnTo>
                    <a:pt x="609729" y="712580"/>
                  </a:lnTo>
                  <a:cubicBezTo>
                    <a:pt x="609729" y="688871"/>
                    <a:pt x="629818" y="670154"/>
                    <a:pt x="653674" y="670154"/>
                  </a:cubicBezTo>
                  <a:close/>
                  <a:moveTo>
                    <a:pt x="405853" y="0"/>
                  </a:moveTo>
                  <a:cubicBezTo>
                    <a:pt x="434897" y="0"/>
                    <a:pt x="460152" y="24271"/>
                    <a:pt x="460152" y="54931"/>
                  </a:cubicBezTo>
                  <a:cubicBezTo>
                    <a:pt x="460152" y="70260"/>
                    <a:pt x="453838" y="83673"/>
                    <a:pt x="443894" y="93254"/>
                  </a:cubicBezTo>
                  <a:lnTo>
                    <a:pt x="416329" y="104362"/>
                  </a:lnTo>
                  <a:lnTo>
                    <a:pt x="416329" y="587757"/>
                  </a:lnTo>
                  <a:lnTo>
                    <a:pt x="465655" y="587757"/>
                  </a:lnTo>
                  <a:lnTo>
                    <a:pt x="465655" y="922834"/>
                  </a:lnTo>
                  <a:lnTo>
                    <a:pt x="608490" y="922834"/>
                  </a:lnTo>
                  <a:lnTo>
                    <a:pt x="608490" y="948990"/>
                  </a:lnTo>
                  <a:lnTo>
                    <a:pt x="465655" y="948990"/>
                  </a:lnTo>
                  <a:lnTo>
                    <a:pt x="465655" y="1058909"/>
                  </a:lnTo>
                  <a:lnTo>
                    <a:pt x="531596" y="1060157"/>
                  </a:lnTo>
                  <a:lnTo>
                    <a:pt x="531596" y="1653409"/>
                  </a:lnTo>
                  <a:lnTo>
                    <a:pt x="663417" y="1653409"/>
                  </a:lnTo>
                  <a:lnTo>
                    <a:pt x="663417" y="1751063"/>
                  </a:lnTo>
                  <a:lnTo>
                    <a:pt x="592639" y="1757775"/>
                  </a:lnTo>
                  <a:lnTo>
                    <a:pt x="817218" y="6628859"/>
                  </a:lnTo>
                  <a:lnTo>
                    <a:pt x="0" y="6628859"/>
                  </a:lnTo>
                  <a:lnTo>
                    <a:pt x="225827" y="1757775"/>
                  </a:lnTo>
                  <a:lnTo>
                    <a:pt x="153805" y="1751063"/>
                  </a:lnTo>
                  <a:lnTo>
                    <a:pt x="153805" y="1653409"/>
                  </a:lnTo>
                  <a:lnTo>
                    <a:pt x="280149" y="1653409"/>
                  </a:lnTo>
                  <a:lnTo>
                    <a:pt x="280149" y="1060157"/>
                  </a:lnTo>
                  <a:lnTo>
                    <a:pt x="351554" y="1058909"/>
                  </a:lnTo>
                  <a:lnTo>
                    <a:pt x="351554" y="948990"/>
                  </a:lnTo>
                  <a:lnTo>
                    <a:pt x="201970" y="948990"/>
                  </a:lnTo>
                  <a:lnTo>
                    <a:pt x="201970" y="1159303"/>
                  </a:lnTo>
                  <a:cubicBezTo>
                    <a:pt x="201970" y="1183012"/>
                    <a:pt x="182864" y="1201729"/>
                    <a:pt x="158663" y="1201729"/>
                  </a:cubicBezTo>
                  <a:cubicBezTo>
                    <a:pt x="134461" y="1201729"/>
                    <a:pt x="115355" y="1183012"/>
                    <a:pt x="115355" y="1159303"/>
                  </a:cubicBezTo>
                  <a:lnTo>
                    <a:pt x="115355" y="712580"/>
                  </a:lnTo>
                  <a:cubicBezTo>
                    <a:pt x="115355" y="688871"/>
                    <a:pt x="134461" y="670154"/>
                    <a:pt x="158663" y="670154"/>
                  </a:cubicBezTo>
                  <a:cubicBezTo>
                    <a:pt x="182864" y="670154"/>
                    <a:pt x="201970" y="688871"/>
                    <a:pt x="201970" y="712580"/>
                  </a:cubicBezTo>
                  <a:lnTo>
                    <a:pt x="201970" y="922834"/>
                  </a:lnTo>
                  <a:lnTo>
                    <a:pt x="351554" y="922834"/>
                  </a:lnTo>
                  <a:lnTo>
                    <a:pt x="351554" y="587757"/>
                  </a:lnTo>
                  <a:lnTo>
                    <a:pt x="390009" y="587757"/>
                  </a:lnTo>
                  <a:lnTo>
                    <a:pt x="390009" y="102277"/>
                  </a:lnTo>
                  <a:lnTo>
                    <a:pt x="367339" y="93254"/>
                  </a:lnTo>
                  <a:cubicBezTo>
                    <a:pt x="357552" y="83673"/>
                    <a:pt x="351554" y="70260"/>
                    <a:pt x="351554" y="54931"/>
                  </a:cubicBezTo>
                  <a:cubicBezTo>
                    <a:pt x="351554" y="24271"/>
                    <a:pt x="375547" y="0"/>
                    <a:pt x="405853" y="0"/>
                  </a:cubicBezTo>
                  <a:close/>
                </a:path>
              </a:pathLst>
            </a:custGeom>
            <a:solidFill>
              <a:srgbClr val="9DCE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 name="Freeform 24">
              <a:extLst>
                <a:ext uri="{FF2B5EF4-FFF2-40B4-BE49-F238E27FC236}">
                  <a16:creationId xmlns:a16="http://schemas.microsoft.com/office/drawing/2014/main" id="{767AED6A-899F-BD46-AE06-16CFCE043E6F}"/>
                </a:ext>
              </a:extLst>
            </p:cNvPr>
            <p:cNvSpPr>
              <a:spLocks noChangeArrowheads="1"/>
            </p:cNvSpPr>
            <p:nvPr/>
          </p:nvSpPr>
          <p:spPr bwMode="auto">
            <a:xfrm>
              <a:off x="8991869" y="4408103"/>
              <a:ext cx="2750772" cy="4316289"/>
            </a:xfrm>
            <a:custGeom>
              <a:avLst/>
              <a:gdLst>
                <a:gd name="connsiteX0" fmla="*/ 1158089 w 2750772"/>
                <a:gd name="connsiteY0" fmla="*/ 0 h 4316289"/>
                <a:gd name="connsiteX1" fmla="*/ 1907733 w 2750772"/>
                <a:gd name="connsiteY1" fmla="*/ 1057890 h 4316289"/>
                <a:gd name="connsiteX2" fmla="*/ 1935129 w 2750772"/>
                <a:gd name="connsiteY2" fmla="*/ 1075334 h 4316289"/>
                <a:gd name="connsiteX3" fmla="*/ 2204104 w 2750772"/>
                <a:gd name="connsiteY3" fmla="*/ 968175 h 4316289"/>
                <a:gd name="connsiteX4" fmla="*/ 2750772 w 2750772"/>
                <a:gd name="connsiteY4" fmla="*/ 1794300 h 4316289"/>
                <a:gd name="connsiteX5" fmla="*/ 2605077 w 2750772"/>
                <a:gd name="connsiteY5" fmla="*/ 2355019 h 4316289"/>
                <a:gd name="connsiteX6" fmla="*/ 2616284 w 2750772"/>
                <a:gd name="connsiteY6" fmla="*/ 2590521 h 4316289"/>
                <a:gd name="connsiteX7" fmla="*/ 1308765 w 2750772"/>
                <a:gd name="connsiteY7" fmla="*/ 4316289 h 4316289"/>
                <a:gd name="connsiteX8" fmla="*/ 0 w 2750772"/>
                <a:gd name="connsiteY8" fmla="*/ 2590521 h 4316289"/>
                <a:gd name="connsiteX9" fmla="*/ 427123 w 2750772"/>
                <a:gd name="connsiteY9" fmla="*/ 1317066 h 4316289"/>
                <a:gd name="connsiteX10" fmla="*/ 407199 w 2750772"/>
                <a:gd name="connsiteY10" fmla="*/ 1072842 h 4316289"/>
                <a:gd name="connsiteX11" fmla="*/ 1158089 w 2750772"/>
                <a:gd name="connsiteY11" fmla="*/ 0 h 4316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50772" h="4316289">
                  <a:moveTo>
                    <a:pt x="1158089" y="0"/>
                  </a:moveTo>
                  <a:cubicBezTo>
                    <a:pt x="1567778" y="0"/>
                    <a:pt x="1901507" y="472250"/>
                    <a:pt x="1907733" y="1057890"/>
                  </a:cubicBezTo>
                  <a:cubicBezTo>
                    <a:pt x="1916450" y="1064120"/>
                    <a:pt x="1925167" y="1070350"/>
                    <a:pt x="1935129" y="1075334"/>
                  </a:cubicBezTo>
                  <a:cubicBezTo>
                    <a:pt x="2013580" y="1006802"/>
                    <a:pt x="2105729" y="968175"/>
                    <a:pt x="2204104" y="968175"/>
                  </a:cubicBezTo>
                  <a:cubicBezTo>
                    <a:pt x="2506701" y="968175"/>
                    <a:pt x="2750772" y="1337003"/>
                    <a:pt x="2750772" y="1794300"/>
                  </a:cubicBezTo>
                  <a:cubicBezTo>
                    <a:pt x="2750772" y="2009866"/>
                    <a:pt x="2694735" y="2207986"/>
                    <a:pt x="2605077" y="2355019"/>
                  </a:cubicBezTo>
                  <a:cubicBezTo>
                    <a:pt x="2612548" y="2432274"/>
                    <a:pt x="2616284" y="2510774"/>
                    <a:pt x="2616284" y="2590521"/>
                  </a:cubicBezTo>
                  <a:cubicBezTo>
                    <a:pt x="2616284" y="3543743"/>
                    <a:pt x="2031013" y="4316289"/>
                    <a:pt x="1308765" y="4316289"/>
                  </a:cubicBezTo>
                  <a:cubicBezTo>
                    <a:pt x="585271" y="4316289"/>
                    <a:pt x="0" y="3543743"/>
                    <a:pt x="0" y="2590521"/>
                  </a:cubicBezTo>
                  <a:cubicBezTo>
                    <a:pt x="0" y="2087120"/>
                    <a:pt x="164374" y="1632315"/>
                    <a:pt x="427123" y="1317066"/>
                  </a:cubicBezTo>
                  <a:cubicBezTo>
                    <a:pt x="413425" y="1238566"/>
                    <a:pt x="407199" y="1157573"/>
                    <a:pt x="407199" y="1072842"/>
                  </a:cubicBezTo>
                  <a:cubicBezTo>
                    <a:pt x="407199" y="480972"/>
                    <a:pt x="743418" y="0"/>
                    <a:pt x="1158089" y="0"/>
                  </a:cubicBezTo>
                  <a:close/>
                </a:path>
              </a:pathLst>
            </a:custGeom>
            <a:gradFill>
              <a:gsLst>
                <a:gs pos="10000">
                  <a:srgbClr val="078E77"/>
                </a:gs>
                <a:gs pos="67000">
                  <a:srgbClr val="10B48C"/>
                </a:gs>
              </a:gsLst>
              <a:lin ang="16200000" scaled="0"/>
            </a:gradFill>
            <a:ln>
              <a:noFill/>
            </a:ln>
            <a:effectLst/>
          </p:spPr>
          <p:txBody>
            <a:bodyPr wrap="square" anchor="ctr">
              <a:noAutofit/>
            </a:bodyPr>
            <a:lstStyle/>
            <a:p>
              <a:endParaRPr lang="en-US" sz="3599" dirty="0">
                <a:latin typeface="Poppins" pitchFamily="2" charset="77"/>
              </a:endParaRPr>
            </a:p>
          </p:txBody>
        </p:sp>
        <p:sp>
          <p:nvSpPr>
            <p:cNvPr id="26" name="Freeform 25">
              <a:extLst>
                <a:ext uri="{FF2B5EF4-FFF2-40B4-BE49-F238E27FC236}">
                  <a16:creationId xmlns:a16="http://schemas.microsoft.com/office/drawing/2014/main" id="{FBAAC493-F1E5-D145-9CF9-283A3B5DEE8D}"/>
                </a:ext>
              </a:extLst>
            </p:cNvPr>
            <p:cNvSpPr>
              <a:spLocks noChangeArrowheads="1"/>
            </p:cNvSpPr>
            <p:nvPr/>
          </p:nvSpPr>
          <p:spPr bwMode="auto">
            <a:xfrm>
              <a:off x="9574134" y="6176864"/>
              <a:ext cx="1350044" cy="4409673"/>
            </a:xfrm>
            <a:custGeom>
              <a:avLst/>
              <a:gdLst>
                <a:gd name="connsiteX0" fmla="*/ 693703 w 1350044"/>
                <a:gd name="connsiteY0" fmla="*/ 0 h 4409673"/>
                <a:gd name="connsiteX1" fmla="*/ 713630 w 1350044"/>
                <a:gd name="connsiteY1" fmla="*/ 0 h 4409673"/>
                <a:gd name="connsiteX2" fmla="*/ 746011 w 1350044"/>
                <a:gd name="connsiteY2" fmla="*/ 883927 h 4409673"/>
                <a:gd name="connsiteX3" fmla="*/ 1350044 w 1350044"/>
                <a:gd name="connsiteY3" fmla="*/ 451923 h 4409673"/>
                <a:gd name="connsiteX4" fmla="*/ 752238 w 1350044"/>
                <a:gd name="connsiteY4" fmla="*/ 1074407 h 4409673"/>
                <a:gd name="connsiteX5" fmla="*/ 874290 w 1350044"/>
                <a:gd name="connsiteY5" fmla="*/ 4409673 h 4409673"/>
                <a:gd name="connsiteX6" fmla="*/ 533043 w 1350044"/>
                <a:gd name="connsiteY6" fmla="*/ 4409673 h 4409673"/>
                <a:gd name="connsiteX7" fmla="*/ 622714 w 1350044"/>
                <a:gd name="connsiteY7" fmla="*/ 1912269 h 4409673"/>
                <a:gd name="connsiteX8" fmla="*/ 0 w 1350044"/>
                <a:gd name="connsiteY8" fmla="*/ 1175249 h 4409673"/>
                <a:gd name="connsiteX9" fmla="*/ 631432 w 1350044"/>
                <a:gd name="connsiteY9" fmla="*/ 1720545 h 440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50044" h="4409673">
                  <a:moveTo>
                    <a:pt x="693703" y="0"/>
                  </a:moveTo>
                  <a:lnTo>
                    <a:pt x="713630" y="0"/>
                  </a:lnTo>
                  <a:lnTo>
                    <a:pt x="746011" y="883927"/>
                  </a:lnTo>
                  <a:lnTo>
                    <a:pt x="1350044" y="451923"/>
                  </a:lnTo>
                  <a:lnTo>
                    <a:pt x="752238" y="1074407"/>
                  </a:lnTo>
                  <a:lnTo>
                    <a:pt x="874290" y="4409673"/>
                  </a:lnTo>
                  <a:lnTo>
                    <a:pt x="533043" y="4409673"/>
                  </a:lnTo>
                  <a:lnTo>
                    <a:pt x="622714" y="1912269"/>
                  </a:lnTo>
                  <a:lnTo>
                    <a:pt x="0" y="1175249"/>
                  </a:lnTo>
                  <a:lnTo>
                    <a:pt x="631432" y="1720545"/>
                  </a:lnTo>
                  <a:close/>
                </a:path>
              </a:pathLst>
            </a:custGeom>
            <a:gradFill>
              <a:gsLst>
                <a:gs pos="8000">
                  <a:srgbClr val="233971"/>
                </a:gs>
                <a:gs pos="70000">
                  <a:srgbClr val="3A62B1"/>
                </a:gs>
              </a:gsLst>
              <a:lin ang="16200000" scaled="0"/>
            </a:gradFill>
            <a:ln>
              <a:noFill/>
            </a:ln>
            <a:effectLst/>
          </p:spPr>
          <p:txBody>
            <a:bodyPr wrap="square" anchor="ctr">
              <a:noAutofit/>
            </a:bodyPr>
            <a:lstStyle/>
            <a:p>
              <a:endParaRPr lang="en-US" sz="3599" dirty="0">
                <a:latin typeface="Poppins" pitchFamily="2" charset="77"/>
              </a:endParaRPr>
            </a:p>
          </p:txBody>
        </p:sp>
        <p:sp>
          <p:nvSpPr>
            <p:cNvPr id="27" name="Freeform 87">
              <a:extLst>
                <a:ext uri="{FF2B5EF4-FFF2-40B4-BE49-F238E27FC236}">
                  <a16:creationId xmlns:a16="http://schemas.microsoft.com/office/drawing/2014/main" id="{9C8EF8A3-2366-4A46-8187-1C0BBA1A96DA}"/>
                </a:ext>
              </a:extLst>
            </p:cNvPr>
            <p:cNvSpPr>
              <a:spLocks noChangeArrowheads="1"/>
            </p:cNvSpPr>
            <p:nvPr/>
          </p:nvSpPr>
          <p:spPr bwMode="auto">
            <a:xfrm>
              <a:off x="8991869" y="4408101"/>
              <a:ext cx="2752017" cy="3757244"/>
            </a:xfrm>
            <a:custGeom>
              <a:avLst/>
              <a:gdLst>
                <a:gd name="T0" fmla="*/ 2092 w 2210"/>
                <a:gd name="T1" fmla="*/ 1890 h 3017"/>
                <a:gd name="T2" fmla="*/ 2092 w 2210"/>
                <a:gd name="T3" fmla="*/ 1890 h 3017"/>
                <a:gd name="T4" fmla="*/ 2209 w 2210"/>
                <a:gd name="T5" fmla="*/ 1440 h 3017"/>
                <a:gd name="T6" fmla="*/ 2209 w 2210"/>
                <a:gd name="T7" fmla="*/ 1440 h 3017"/>
                <a:gd name="T8" fmla="*/ 1770 w 2210"/>
                <a:gd name="T9" fmla="*/ 777 h 3017"/>
                <a:gd name="T10" fmla="*/ 1770 w 2210"/>
                <a:gd name="T11" fmla="*/ 777 h 3017"/>
                <a:gd name="T12" fmla="*/ 1554 w 2210"/>
                <a:gd name="T13" fmla="*/ 863 h 3017"/>
                <a:gd name="T14" fmla="*/ 1554 w 2210"/>
                <a:gd name="T15" fmla="*/ 863 h 3017"/>
                <a:gd name="T16" fmla="*/ 1532 w 2210"/>
                <a:gd name="T17" fmla="*/ 849 h 3017"/>
                <a:gd name="T18" fmla="*/ 1532 w 2210"/>
                <a:gd name="T19" fmla="*/ 849 h 3017"/>
                <a:gd name="T20" fmla="*/ 930 w 2210"/>
                <a:gd name="T21" fmla="*/ 0 h 3017"/>
                <a:gd name="T22" fmla="*/ 930 w 2210"/>
                <a:gd name="T23" fmla="*/ 0 h 3017"/>
                <a:gd name="T24" fmla="*/ 327 w 2210"/>
                <a:gd name="T25" fmla="*/ 861 h 3017"/>
                <a:gd name="T26" fmla="*/ 327 w 2210"/>
                <a:gd name="T27" fmla="*/ 861 h 3017"/>
                <a:gd name="T28" fmla="*/ 343 w 2210"/>
                <a:gd name="T29" fmla="*/ 1057 h 3017"/>
                <a:gd name="T30" fmla="*/ 343 w 2210"/>
                <a:gd name="T31" fmla="*/ 1057 h 3017"/>
                <a:gd name="T32" fmla="*/ 0 w 2210"/>
                <a:gd name="T33" fmla="*/ 2079 h 3017"/>
                <a:gd name="T34" fmla="*/ 0 w 2210"/>
                <a:gd name="T35" fmla="*/ 2079 h 3017"/>
                <a:gd name="T36" fmla="*/ 277 w 2210"/>
                <a:gd name="T37" fmla="*/ 3016 h 3017"/>
                <a:gd name="T38" fmla="*/ 277 w 2210"/>
                <a:gd name="T39" fmla="*/ 3016 h 3017"/>
                <a:gd name="T40" fmla="*/ 228 w 2210"/>
                <a:gd name="T41" fmla="*/ 2560 h 3017"/>
                <a:gd name="T42" fmla="*/ 228 w 2210"/>
                <a:gd name="T43" fmla="*/ 2560 h 3017"/>
                <a:gd name="T44" fmla="*/ 415 w 2210"/>
                <a:gd name="T45" fmla="*/ 1710 h 3017"/>
                <a:gd name="T46" fmla="*/ 415 w 2210"/>
                <a:gd name="T47" fmla="*/ 1710 h 3017"/>
                <a:gd name="T48" fmla="*/ 496 w 2210"/>
                <a:gd name="T49" fmla="*/ 1372 h 3017"/>
                <a:gd name="T50" fmla="*/ 496 w 2210"/>
                <a:gd name="T51" fmla="*/ 1372 h 3017"/>
                <a:gd name="T52" fmla="*/ 496 w 2210"/>
                <a:gd name="T53" fmla="*/ 1360 h 3017"/>
                <a:gd name="T54" fmla="*/ 496 w 2210"/>
                <a:gd name="T55" fmla="*/ 1360 h 3017"/>
                <a:gd name="T56" fmla="*/ 990 w 2210"/>
                <a:gd name="T57" fmla="*/ 512 h 3017"/>
                <a:gd name="T58" fmla="*/ 990 w 2210"/>
                <a:gd name="T59" fmla="*/ 512 h 3017"/>
                <a:gd name="T60" fmla="*/ 1483 w 2210"/>
                <a:gd name="T61" fmla="*/ 1340 h 3017"/>
                <a:gd name="T62" fmla="*/ 1483 w 2210"/>
                <a:gd name="T63" fmla="*/ 1340 h 3017"/>
                <a:gd name="T64" fmla="*/ 1489 w 2210"/>
                <a:gd name="T65" fmla="*/ 1352 h 3017"/>
                <a:gd name="T66" fmla="*/ 1489 w 2210"/>
                <a:gd name="T67" fmla="*/ 1352 h 3017"/>
                <a:gd name="T68" fmla="*/ 1489 w 2210"/>
                <a:gd name="T69" fmla="*/ 1353 h 3017"/>
                <a:gd name="T70" fmla="*/ 1489 w 2210"/>
                <a:gd name="T71" fmla="*/ 1353 h 3017"/>
                <a:gd name="T72" fmla="*/ 1511 w 2210"/>
                <a:gd name="T73" fmla="*/ 1352 h 3017"/>
                <a:gd name="T74" fmla="*/ 1511 w 2210"/>
                <a:gd name="T75" fmla="*/ 1352 h 3017"/>
                <a:gd name="T76" fmla="*/ 1679 w 2210"/>
                <a:gd name="T77" fmla="*/ 1277 h 3017"/>
                <a:gd name="T78" fmla="*/ 1679 w 2210"/>
                <a:gd name="T79" fmla="*/ 1277 h 3017"/>
                <a:gd name="T80" fmla="*/ 2037 w 2210"/>
                <a:gd name="T81" fmla="*/ 1864 h 3017"/>
                <a:gd name="T82" fmla="*/ 2037 w 2210"/>
                <a:gd name="T83" fmla="*/ 1864 h 3017"/>
                <a:gd name="T84" fmla="*/ 2092 w 2210"/>
                <a:gd name="T85" fmla="*/ 1890 h 3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210" h="3017">
                  <a:moveTo>
                    <a:pt x="2092" y="1890"/>
                  </a:moveTo>
                  <a:lnTo>
                    <a:pt x="2092" y="1890"/>
                  </a:lnTo>
                  <a:cubicBezTo>
                    <a:pt x="2164" y="1772"/>
                    <a:pt x="2209" y="1613"/>
                    <a:pt x="2209" y="1440"/>
                  </a:cubicBezTo>
                  <a:lnTo>
                    <a:pt x="2209" y="1440"/>
                  </a:lnTo>
                  <a:cubicBezTo>
                    <a:pt x="2209" y="1073"/>
                    <a:pt x="2013" y="777"/>
                    <a:pt x="1770" y="777"/>
                  </a:cubicBezTo>
                  <a:lnTo>
                    <a:pt x="1770" y="777"/>
                  </a:lnTo>
                  <a:cubicBezTo>
                    <a:pt x="1691" y="777"/>
                    <a:pt x="1617" y="808"/>
                    <a:pt x="1554" y="863"/>
                  </a:cubicBezTo>
                  <a:lnTo>
                    <a:pt x="1554" y="863"/>
                  </a:lnTo>
                  <a:cubicBezTo>
                    <a:pt x="1546" y="859"/>
                    <a:pt x="1539" y="854"/>
                    <a:pt x="1532" y="849"/>
                  </a:cubicBezTo>
                  <a:lnTo>
                    <a:pt x="1532" y="849"/>
                  </a:lnTo>
                  <a:cubicBezTo>
                    <a:pt x="1527" y="379"/>
                    <a:pt x="1259" y="0"/>
                    <a:pt x="930" y="0"/>
                  </a:cubicBezTo>
                  <a:lnTo>
                    <a:pt x="930" y="0"/>
                  </a:lnTo>
                  <a:cubicBezTo>
                    <a:pt x="597" y="0"/>
                    <a:pt x="327" y="386"/>
                    <a:pt x="327" y="861"/>
                  </a:cubicBezTo>
                  <a:lnTo>
                    <a:pt x="327" y="861"/>
                  </a:lnTo>
                  <a:cubicBezTo>
                    <a:pt x="327" y="929"/>
                    <a:pt x="332" y="994"/>
                    <a:pt x="343" y="1057"/>
                  </a:cubicBezTo>
                  <a:lnTo>
                    <a:pt x="343" y="1057"/>
                  </a:lnTo>
                  <a:cubicBezTo>
                    <a:pt x="132" y="1310"/>
                    <a:pt x="0" y="1675"/>
                    <a:pt x="0" y="2079"/>
                  </a:cubicBezTo>
                  <a:lnTo>
                    <a:pt x="0" y="2079"/>
                  </a:lnTo>
                  <a:cubicBezTo>
                    <a:pt x="0" y="2440"/>
                    <a:pt x="105" y="2769"/>
                    <a:pt x="277" y="3016"/>
                  </a:cubicBezTo>
                  <a:lnTo>
                    <a:pt x="277" y="3016"/>
                  </a:lnTo>
                  <a:cubicBezTo>
                    <a:pt x="245" y="2873"/>
                    <a:pt x="228" y="2720"/>
                    <a:pt x="228" y="2560"/>
                  </a:cubicBezTo>
                  <a:lnTo>
                    <a:pt x="228" y="2560"/>
                  </a:lnTo>
                  <a:cubicBezTo>
                    <a:pt x="228" y="2238"/>
                    <a:pt x="298" y="1943"/>
                    <a:pt x="415" y="1710"/>
                  </a:cubicBezTo>
                  <a:lnTo>
                    <a:pt x="415" y="1710"/>
                  </a:lnTo>
                  <a:cubicBezTo>
                    <a:pt x="468" y="1605"/>
                    <a:pt x="497" y="1490"/>
                    <a:pt x="496" y="1372"/>
                  </a:cubicBezTo>
                  <a:lnTo>
                    <a:pt x="496" y="1372"/>
                  </a:lnTo>
                  <a:cubicBezTo>
                    <a:pt x="496" y="1368"/>
                    <a:pt x="496" y="1364"/>
                    <a:pt x="496" y="1360"/>
                  </a:cubicBezTo>
                  <a:lnTo>
                    <a:pt x="496" y="1360"/>
                  </a:lnTo>
                  <a:cubicBezTo>
                    <a:pt x="496" y="891"/>
                    <a:pt x="717" y="512"/>
                    <a:pt x="990" y="512"/>
                  </a:cubicBezTo>
                  <a:lnTo>
                    <a:pt x="990" y="512"/>
                  </a:lnTo>
                  <a:cubicBezTo>
                    <a:pt x="1258" y="512"/>
                    <a:pt x="1477" y="881"/>
                    <a:pt x="1483" y="1340"/>
                  </a:cubicBezTo>
                  <a:lnTo>
                    <a:pt x="1483" y="1340"/>
                  </a:lnTo>
                  <a:cubicBezTo>
                    <a:pt x="1483" y="1345"/>
                    <a:pt x="1486" y="1349"/>
                    <a:pt x="1489" y="1352"/>
                  </a:cubicBezTo>
                  <a:lnTo>
                    <a:pt x="1489" y="1352"/>
                  </a:lnTo>
                  <a:lnTo>
                    <a:pt x="1489" y="1353"/>
                  </a:lnTo>
                  <a:lnTo>
                    <a:pt x="1489" y="1353"/>
                  </a:lnTo>
                  <a:cubicBezTo>
                    <a:pt x="1496" y="1358"/>
                    <a:pt x="1505" y="1358"/>
                    <a:pt x="1511" y="1352"/>
                  </a:cubicBezTo>
                  <a:lnTo>
                    <a:pt x="1511" y="1352"/>
                  </a:lnTo>
                  <a:cubicBezTo>
                    <a:pt x="1561" y="1304"/>
                    <a:pt x="1618" y="1277"/>
                    <a:pt x="1679" y="1277"/>
                  </a:cubicBezTo>
                  <a:lnTo>
                    <a:pt x="1679" y="1277"/>
                  </a:lnTo>
                  <a:cubicBezTo>
                    <a:pt x="1865" y="1277"/>
                    <a:pt x="2019" y="1534"/>
                    <a:pt x="2037" y="1864"/>
                  </a:cubicBezTo>
                  <a:lnTo>
                    <a:pt x="2037" y="1864"/>
                  </a:lnTo>
                  <a:cubicBezTo>
                    <a:pt x="2038" y="1891"/>
                    <a:pt x="2069" y="1906"/>
                    <a:pt x="2092" y="1890"/>
                  </a:cubicBezTo>
                </a:path>
              </a:pathLst>
            </a:custGeom>
            <a:solidFill>
              <a:srgbClr val="2DD3B3">
                <a:alpha val="50000"/>
              </a:srgbClr>
            </a:solidFill>
            <a:ln>
              <a:noFill/>
            </a:ln>
            <a:effectLst/>
          </p:spPr>
          <p:txBody>
            <a:bodyPr wrap="none" anchor="ctr"/>
            <a:lstStyle/>
            <a:p>
              <a:endParaRPr lang="en-US" sz="3599" dirty="0">
                <a:latin typeface="Poppins" pitchFamily="2" charset="77"/>
              </a:endParaRPr>
            </a:p>
          </p:txBody>
        </p:sp>
        <p:sp>
          <p:nvSpPr>
            <p:cNvPr id="28" name="Freeform 88">
              <a:extLst>
                <a:ext uri="{FF2B5EF4-FFF2-40B4-BE49-F238E27FC236}">
                  <a16:creationId xmlns:a16="http://schemas.microsoft.com/office/drawing/2014/main" id="{D0807382-05C1-B34E-BB6A-A16B4DF91CBA}"/>
                </a:ext>
              </a:extLst>
            </p:cNvPr>
            <p:cNvSpPr>
              <a:spLocks noChangeArrowheads="1"/>
            </p:cNvSpPr>
            <p:nvPr/>
          </p:nvSpPr>
          <p:spPr bwMode="auto">
            <a:xfrm>
              <a:off x="5657591" y="7346883"/>
              <a:ext cx="1076637" cy="1076636"/>
            </a:xfrm>
            <a:custGeom>
              <a:avLst/>
              <a:gdLst>
                <a:gd name="T0" fmla="*/ 863 w 864"/>
                <a:gd name="T1" fmla="*/ 431 h 864"/>
                <a:gd name="T2" fmla="*/ 863 w 864"/>
                <a:gd name="T3" fmla="*/ 431 h 864"/>
                <a:gd name="T4" fmla="*/ 431 w 864"/>
                <a:gd name="T5" fmla="*/ 863 h 864"/>
                <a:gd name="T6" fmla="*/ 431 w 864"/>
                <a:gd name="T7" fmla="*/ 863 h 864"/>
                <a:gd name="T8" fmla="*/ 0 w 864"/>
                <a:gd name="T9" fmla="*/ 431 h 864"/>
                <a:gd name="T10" fmla="*/ 0 w 864"/>
                <a:gd name="T11" fmla="*/ 431 h 864"/>
                <a:gd name="T12" fmla="*/ 431 w 864"/>
                <a:gd name="T13" fmla="*/ 0 h 864"/>
                <a:gd name="T14" fmla="*/ 431 w 864"/>
                <a:gd name="T15" fmla="*/ 0 h 864"/>
                <a:gd name="T16" fmla="*/ 863 w 864"/>
                <a:gd name="T17" fmla="*/ 431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4" h="864">
                  <a:moveTo>
                    <a:pt x="863" y="431"/>
                  </a:moveTo>
                  <a:lnTo>
                    <a:pt x="863" y="431"/>
                  </a:lnTo>
                  <a:cubicBezTo>
                    <a:pt x="863" y="670"/>
                    <a:pt x="670" y="863"/>
                    <a:pt x="431" y="863"/>
                  </a:cubicBezTo>
                  <a:lnTo>
                    <a:pt x="431" y="863"/>
                  </a:lnTo>
                  <a:cubicBezTo>
                    <a:pt x="193" y="863"/>
                    <a:pt x="0" y="670"/>
                    <a:pt x="0" y="431"/>
                  </a:cubicBezTo>
                  <a:lnTo>
                    <a:pt x="0" y="431"/>
                  </a:lnTo>
                  <a:cubicBezTo>
                    <a:pt x="0" y="193"/>
                    <a:pt x="193" y="0"/>
                    <a:pt x="431" y="0"/>
                  </a:cubicBezTo>
                  <a:lnTo>
                    <a:pt x="431" y="0"/>
                  </a:lnTo>
                  <a:cubicBezTo>
                    <a:pt x="670" y="0"/>
                    <a:pt x="863" y="193"/>
                    <a:pt x="863" y="431"/>
                  </a:cubicBezTo>
                </a:path>
              </a:pathLst>
            </a:custGeom>
            <a:gradFill>
              <a:gsLst>
                <a:gs pos="1000">
                  <a:srgbClr val="2B1C63"/>
                </a:gs>
                <a:gs pos="96000">
                  <a:srgbClr val="7A4FEA"/>
                </a:gs>
              </a:gsLst>
              <a:lin ang="16200000" scaled="0"/>
            </a:gradFill>
            <a:ln>
              <a:noFill/>
            </a:ln>
            <a:effectLst/>
          </p:spPr>
          <p:txBody>
            <a:bodyPr wrap="none" anchor="ctr"/>
            <a:lstStyle/>
            <a:p>
              <a:endParaRPr lang="en-US" sz="3599" dirty="0">
                <a:latin typeface="Poppins" pitchFamily="2" charset="77"/>
              </a:endParaRPr>
            </a:p>
          </p:txBody>
        </p:sp>
        <p:sp>
          <p:nvSpPr>
            <p:cNvPr id="29" name="Freeform 89">
              <a:extLst>
                <a:ext uri="{FF2B5EF4-FFF2-40B4-BE49-F238E27FC236}">
                  <a16:creationId xmlns:a16="http://schemas.microsoft.com/office/drawing/2014/main" id="{377D8895-B457-3444-8CDB-5FAF0B5B00CA}"/>
                </a:ext>
              </a:extLst>
            </p:cNvPr>
            <p:cNvSpPr>
              <a:spLocks noChangeArrowheads="1"/>
            </p:cNvSpPr>
            <p:nvPr/>
          </p:nvSpPr>
          <p:spPr bwMode="auto">
            <a:xfrm>
              <a:off x="5998161" y="7583082"/>
              <a:ext cx="472402" cy="549304"/>
            </a:xfrm>
            <a:custGeom>
              <a:avLst/>
              <a:gdLst>
                <a:gd name="T0" fmla="*/ 119 w 378"/>
                <a:gd name="T1" fmla="*/ 422 h 442"/>
                <a:gd name="T2" fmla="*/ 119 w 378"/>
                <a:gd name="T3" fmla="*/ 422 h 442"/>
                <a:gd name="T4" fmla="*/ 18 w 378"/>
                <a:gd name="T5" fmla="*/ 350 h 442"/>
                <a:gd name="T6" fmla="*/ 18 w 378"/>
                <a:gd name="T7" fmla="*/ 350 h 442"/>
                <a:gd name="T8" fmla="*/ 119 w 378"/>
                <a:gd name="T9" fmla="*/ 276 h 442"/>
                <a:gd name="T10" fmla="*/ 119 w 378"/>
                <a:gd name="T11" fmla="*/ 276 h 442"/>
                <a:gd name="T12" fmla="*/ 219 w 378"/>
                <a:gd name="T13" fmla="*/ 350 h 442"/>
                <a:gd name="T14" fmla="*/ 219 w 378"/>
                <a:gd name="T15" fmla="*/ 350 h 442"/>
                <a:gd name="T16" fmla="*/ 119 w 378"/>
                <a:gd name="T17" fmla="*/ 422 h 442"/>
                <a:gd name="T18" fmla="*/ 306 w 378"/>
                <a:gd name="T19" fmla="*/ 110 h 442"/>
                <a:gd name="T20" fmla="*/ 306 w 378"/>
                <a:gd name="T21" fmla="*/ 110 h 442"/>
                <a:gd name="T22" fmla="*/ 237 w 378"/>
                <a:gd name="T23" fmla="*/ 8 h 442"/>
                <a:gd name="T24" fmla="*/ 237 w 378"/>
                <a:gd name="T25" fmla="*/ 8 h 442"/>
                <a:gd name="T26" fmla="*/ 227 w 378"/>
                <a:gd name="T27" fmla="*/ 0 h 442"/>
                <a:gd name="T28" fmla="*/ 227 w 378"/>
                <a:gd name="T29" fmla="*/ 0 h 442"/>
                <a:gd name="T30" fmla="*/ 219 w 378"/>
                <a:gd name="T31" fmla="*/ 10 h 442"/>
                <a:gd name="T32" fmla="*/ 219 w 378"/>
                <a:gd name="T33" fmla="*/ 301 h 442"/>
                <a:gd name="T34" fmla="*/ 219 w 378"/>
                <a:gd name="T35" fmla="*/ 301 h 442"/>
                <a:gd name="T36" fmla="*/ 119 w 378"/>
                <a:gd name="T37" fmla="*/ 258 h 442"/>
                <a:gd name="T38" fmla="*/ 119 w 378"/>
                <a:gd name="T39" fmla="*/ 258 h 442"/>
                <a:gd name="T40" fmla="*/ 0 w 378"/>
                <a:gd name="T41" fmla="*/ 350 h 442"/>
                <a:gd name="T42" fmla="*/ 0 w 378"/>
                <a:gd name="T43" fmla="*/ 350 h 442"/>
                <a:gd name="T44" fmla="*/ 119 w 378"/>
                <a:gd name="T45" fmla="*/ 441 h 442"/>
                <a:gd name="T46" fmla="*/ 119 w 378"/>
                <a:gd name="T47" fmla="*/ 441 h 442"/>
                <a:gd name="T48" fmla="*/ 237 w 378"/>
                <a:gd name="T49" fmla="*/ 350 h 442"/>
                <a:gd name="T50" fmla="*/ 237 w 378"/>
                <a:gd name="T51" fmla="*/ 67 h 442"/>
                <a:gd name="T52" fmla="*/ 237 w 378"/>
                <a:gd name="T53" fmla="*/ 67 h 442"/>
                <a:gd name="T54" fmla="*/ 301 w 378"/>
                <a:gd name="T55" fmla="*/ 128 h 442"/>
                <a:gd name="T56" fmla="*/ 301 w 378"/>
                <a:gd name="T57" fmla="*/ 128 h 442"/>
                <a:gd name="T58" fmla="*/ 358 w 378"/>
                <a:gd name="T59" fmla="*/ 191 h 442"/>
                <a:gd name="T60" fmla="*/ 358 w 378"/>
                <a:gd name="T61" fmla="*/ 191 h 442"/>
                <a:gd name="T62" fmla="*/ 369 w 378"/>
                <a:gd name="T63" fmla="*/ 198 h 442"/>
                <a:gd name="T64" fmla="*/ 369 w 378"/>
                <a:gd name="T65" fmla="*/ 198 h 442"/>
                <a:gd name="T66" fmla="*/ 376 w 378"/>
                <a:gd name="T67" fmla="*/ 188 h 442"/>
                <a:gd name="T68" fmla="*/ 376 w 378"/>
                <a:gd name="T69" fmla="*/ 188 h 442"/>
                <a:gd name="T70" fmla="*/ 306 w 378"/>
                <a:gd name="T71" fmla="*/ 110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8" h="442">
                  <a:moveTo>
                    <a:pt x="119" y="422"/>
                  </a:moveTo>
                  <a:lnTo>
                    <a:pt x="119" y="422"/>
                  </a:lnTo>
                  <a:cubicBezTo>
                    <a:pt x="63" y="422"/>
                    <a:pt x="18" y="390"/>
                    <a:pt x="18" y="350"/>
                  </a:cubicBezTo>
                  <a:lnTo>
                    <a:pt x="18" y="350"/>
                  </a:lnTo>
                  <a:cubicBezTo>
                    <a:pt x="18" y="309"/>
                    <a:pt x="63" y="276"/>
                    <a:pt x="119" y="276"/>
                  </a:cubicBezTo>
                  <a:lnTo>
                    <a:pt x="119" y="276"/>
                  </a:lnTo>
                  <a:cubicBezTo>
                    <a:pt x="174" y="276"/>
                    <a:pt x="219" y="309"/>
                    <a:pt x="219" y="350"/>
                  </a:cubicBezTo>
                  <a:lnTo>
                    <a:pt x="219" y="350"/>
                  </a:lnTo>
                  <a:cubicBezTo>
                    <a:pt x="219" y="390"/>
                    <a:pt x="174" y="422"/>
                    <a:pt x="119" y="422"/>
                  </a:cubicBezTo>
                  <a:close/>
                  <a:moveTo>
                    <a:pt x="306" y="110"/>
                  </a:moveTo>
                  <a:lnTo>
                    <a:pt x="306" y="110"/>
                  </a:lnTo>
                  <a:cubicBezTo>
                    <a:pt x="251" y="93"/>
                    <a:pt x="237" y="9"/>
                    <a:pt x="237" y="8"/>
                  </a:cubicBezTo>
                  <a:lnTo>
                    <a:pt x="237" y="8"/>
                  </a:lnTo>
                  <a:cubicBezTo>
                    <a:pt x="237" y="4"/>
                    <a:pt x="232" y="0"/>
                    <a:pt x="227" y="0"/>
                  </a:cubicBezTo>
                  <a:lnTo>
                    <a:pt x="227" y="0"/>
                  </a:lnTo>
                  <a:cubicBezTo>
                    <a:pt x="223" y="1"/>
                    <a:pt x="219" y="5"/>
                    <a:pt x="219" y="10"/>
                  </a:cubicBezTo>
                  <a:lnTo>
                    <a:pt x="219" y="301"/>
                  </a:lnTo>
                  <a:lnTo>
                    <a:pt x="219" y="301"/>
                  </a:lnTo>
                  <a:cubicBezTo>
                    <a:pt x="198" y="275"/>
                    <a:pt x="161" y="258"/>
                    <a:pt x="119" y="258"/>
                  </a:cubicBezTo>
                  <a:lnTo>
                    <a:pt x="119" y="258"/>
                  </a:lnTo>
                  <a:cubicBezTo>
                    <a:pt x="53" y="258"/>
                    <a:pt x="0" y="299"/>
                    <a:pt x="0" y="350"/>
                  </a:cubicBezTo>
                  <a:lnTo>
                    <a:pt x="0" y="350"/>
                  </a:lnTo>
                  <a:cubicBezTo>
                    <a:pt x="0" y="400"/>
                    <a:pt x="53" y="441"/>
                    <a:pt x="119" y="441"/>
                  </a:cubicBezTo>
                  <a:lnTo>
                    <a:pt x="119" y="441"/>
                  </a:lnTo>
                  <a:cubicBezTo>
                    <a:pt x="184" y="441"/>
                    <a:pt x="237" y="400"/>
                    <a:pt x="237" y="350"/>
                  </a:cubicBezTo>
                  <a:lnTo>
                    <a:pt x="237" y="67"/>
                  </a:lnTo>
                  <a:lnTo>
                    <a:pt x="237" y="67"/>
                  </a:lnTo>
                  <a:cubicBezTo>
                    <a:pt x="250" y="92"/>
                    <a:pt x="269" y="119"/>
                    <a:pt x="301" y="128"/>
                  </a:cubicBezTo>
                  <a:lnTo>
                    <a:pt x="301" y="128"/>
                  </a:lnTo>
                  <a:cubicBezTo>
                    <a:pt x="349" y="142"/>
                    <a:pt x="358" y="189"/>
                    <a:pt x="358" y="191"/>
                  </a:cubicBezTo>
                  <a:lnTo>
                    <a:pt x="358" y="191"/>
                  </a:lnTo>
                  <a:cubicBezTo>
                    <a:pt x="359" y="196"/>
                    <a:pt x="363" y="199"/>
                    <a:pt x="369" y="198"/>
                  </a:cubicBezTo>
                  <a:lnTo>
                    <a:pt x="369" y="198"/>
                  </a:lnTo>
                  <a:cubicBezTo>
                    <a:pt x="373" y="197"/>
                    <a:pt x="377" y="192"/>
                    <a:pt x="376" y="188"/>
                  </a:cubicBezTo>
                  <a:lnTo>
                    <a:pt x="376" y="188"/>
                  </a:lnTo>
                  <a:cubicBezTo>
                    <a:pt x="375" y="185"/>
                    <a:pt x="365" y="128"/>
                    <a:pt x="306" y="110"/>
                  </a:cubicBezTo>
                  <a:close/>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90">
              <a:extLst>
                <a:ext uri="{FF2B5EF4-FFF2-40B4-BE49-F238E27FC236}">
                  <a16:creationId xmlns:a16="http://schemas.microsoft.com/office/drawing/2014/main" id="{1166141F-BD50-F04C-A26A-67180421CEE8}"/>
                </a:ext>
              </a:extLst>
            </p:cNvPr>
            <p:cNvSpPr>
              <a:spLocks noChangeArrowheads="1"/>
            </p:cNvSpPr>
            <p:nvPr/>
          </p:nvSpPr>
          <p:spPr bwMode="auto">
            <a:xfrm>
              <a:off x="12436010" y="5935169"/>
              <a:ext cx="543810" cy="543814"/>
            </a:xfrm>
            <a:custGeom>
              <a:avLst/>
              <a:gdLst>
                <a:gd name="T0" fmla="*/ 436 w 437"/>
                <a:gd name="T1" fmla="*/ 218 h 437"/>
                <a:gd name="T2" fmla="*/ 436 w 437"/>
                <a:gd name="T3" fmla="*/ 218 h 437"/>
                <a:gd name="T4" fmla="*/ 218 w 437"/>
                <a:gd name="T5" fmla="*/ 436 h 437"/>
                <a:gd name="T6" fmla="*/ 218 w 437"/>
                <a:gd name="T7" fmla="*/ 436 h 437"/>
                <a:gd name="T8" fmla="*/ 0 w 437"/>
                <a:gd name="T9" fmla="*/ 218 h 437"/>
                <a:gd name="T10" fmla="*/ 0 w 437"/>
                <a:gd name="T11" fmla="*/ 218 h 437"/>
                <a:gd name="T12" fmla="*/ 218 w 437"/>
                <a:gd name="T13" fmla="*/ 0 h 437"/>
                <a:gd name="T14" fmla="*/ 218 w 437"/>
                <a:gd name="T15" fmla="*/ 0 h 437"/>
                <a:gd name="T16" fmla="*/ 436 w 437"/>
                <a:gd name="T17" fmla="*/ 218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7" h="437">
                  <a:moveTo>
                    <a:pt x="436" y="218"/>
                  </a:moveTo>
                  <a:lnTo>
                    <a:pt x="436" y="218"/>
                  </a:lnTo>
                  <a:cubicBezTo>
                    <a:pt x="436" y="338"/>
                    <a:pt x="338" y="436"/>
                    <a:pt x="218" y="436"/>
                  </a:cubicBezTo>
                  <a:lnTo>
                    <a:pt x="218" y="436"/>
                  </a:lnTo>
                  <a:cubicBezTo>
                    <a:pt x="97" y="436"/>
                    <a:pt x="0" y="338"/>
                    <a:pt x="0" y="218"/>
                  </a:cubicBezTo>
                  <a:lnTo>
                    <a:pt x="0" y="218"/>
                  </a:lnTo>
                  <a:cubicBezTo>
                    <a:pt x="0" y="98"/>
                    <a:pt x="97" y="0"/>
                    <a:pt x="218" y="0"/>
                  </a:cubicBezTo>
                  <a:lnTo>
                    <a:pt x="218" y="0"/>
                  </a:lnTo>
                  <a:cubicBezTo>
                    <a:pt x="338" y="0"/>
                    <a:pt x="436" y="98"/>
                    <a:pt x="436" y="218"/>
                  </a:cubicBezTo>
                </a:path>
              </a:pathLst>
            </a:custGeom>
            <a:gradFill>
              <a:gsLst>
                <a:gs pos="16000">
                  <a:srgbClr val="2D97C9"/>
                </a:gs>
                <a:gs pos="82000">
                  <a:srgbClr val="9DCEEA"/>
                </a:gs>
              </a:gsLst>
              <a:lin ang="16200000" scaled="0"/>
            </a:gradFill>
            <a:ln>
              <a:noFill/>
            </a:ln>
            <a:effectLst/>
          </p:spPr>
          <p:txBody>
            <a:bodyPr wrap="none" anchor="ctr"/>
            <a:lstStyle/>
            <a:p>
              <a:endParaRPr lang="en-US" sz="3599" dirty="0">
                <a:latin typeface="Poppins" pitchFamily="2" charset="77"/>
              </a:endParaRPr>
            </a:p>
          </p:txBody>
        </p:sp>
        <p:sp>
          <p:nvSpPr>
            <p:cNvPr id="31" name="Freeform 91">
              <a:extLst>
                <a:ext uri="{FF2B5EF4-FFF2-40B4-BE49-F238E27FC236}">
                  <a16:creationId xmlns:a16="http://schemas.microsoft.com/office/drawing/2014/main" id="{377FB28B-09A7-4140-8E6E-D96909A017F9}"/>
                </a:ext>
              </a:extLst>
            </p:cNvPr>
            <p:cNvSpPr>
              <a:spLocks noChangeArrowheads="1"/>
            </p:cNvSpPr>
            <p:nvPr/>
          </p:nvSpPr>
          <p:spPr bwMode="auto">
            <a:xfrm>
              <a:off x="12617279" y="6067000"/>
              <a:ext cx="263667" cy="313105"/>
            </a:xfrm>
            <a:custGeom>
              <a:avLst/>
              <a:gdLst>
                <a:gd name="T0" fmla="*/ 19 w 212"/>
                <a:gd name="T1" fmla="*/ 25 h 250"/>
                <a:gd name="T2" fmla="*/ 19 w 212"/>
                <a:gd name="T3" fmla="*/ 223 h 250"/>
                <a:gd name="T4" fmla="*/ 184 w 212"/>
                <a:gd name="T5" fmla="*/ 121 h 250"/>
                <a:gd name="T6" fmla="*/ 19 w 212"/>
                <a:gd name="T7" fmla="*/ 25 h 250"/>
                <a:gd name="T8" fmla="*/ 10 w 212"/>
                <a:gd name="T9" fmla="*/ 249 h 250"/>
                <a:gd name="T10" fmla="*/ 10 w 212"/>
                <a:gd name="T11" fmla="*/ 249 h 250"/>
                <a:gd name="T12" fmla="*/ 5 w 212"/>
                <a:gd name="T13" fmla="*/ 248 h 250"/>
                <a:gd name="T14" fmla="*/ 5 w 212"/>
                <a:gd name="T15" fmla="*/ 248 h 250"/>
                <a:gd name="T16" fmla="*/ 0 w 212"/>
                <a:gd name="T17" fmla="*/ 239 h 250"/>
                <a:gd name="T18" fmla="*/ 0 w 212"/>
                <a:gd name="T19" fmla="*/ 9 h 250"/>
                <a:gd name="T20" fmla="*/ 0 w 212"/>
                <a:gd name="T21" fmla="*/ 9 h 250"/>
                <a:gd name="T22" fmla="*/ 5 w 212"/>
                <a:gd name="T23" fmla="*/ 1 h 250"/>
                <a:gd name="T24" fmla="*/ 5 w 212"/>
                <a:gd name="T25" fmla="*/ 1 h 250"/>
                <a:gd name="T26" fmla="*/ 14 w 212"/>
                <a:gd name="T27" fmla="*/ 1 h 250"/>
                <a:gd name="T28" fmla="*/ 207 w 212"/>
                <a:gd name="T29" fmla="*/ 112 h 250"/>
                <a:gd name="T30" fmla="*/ 207 w 212"/>
                <a:gd name="T31" fmla="*/ 112 h 250"/>
                <a:gd name="T32" fmla="*/ 211 w 212"/>
                <a:gd name="T33" fmla="*/ 120 h 250"/>
                <a:gd name="T34" fmla="*/ 211 w 212"/>
                <a:gd name="T35" fmla="*/ 120 h 250"/>
                <a:gd name="T36" fmla="*/ 207 w 212"/>
                <a:gd name="T37" fmla="*/ 128 h 250"/>
                <a:gd name="T38" fmla="*/ 14 w 212"/>
                <a:gd name="T39" fmla="*/ 248 h 250"/>
                <a:gd name="T40" fmla="*/ 14 w 212"/>
                <a:gd name="T41" fmla="*/ 248 h 250"/>
                <a:gd name="T42" fmla="*/ 10 w 212"/>
                <a:gd name="T43" fmla="*/ 249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2" h="250">
                  <a:moveTo>
                    <a:pt x="19" y="25"/>
                  </a:moveTo>
                  <a:lnTo>
                    <a:pt x="19" y="223"/>
                  </a:lnTo>
                  <a:lnTo>
                    <a:pt x="184" y="121"/>
                  </a:lnTo>
                  <a:lnTo>
                    <a:pt x="19" y="25"/>
                  </a:lnTo>
                  <a:close/>
                  <a:moveTo>
                    <a:pt x="10" y="249"/>
                  </a:moveTo>
                  <a:lnTo>
                    <a:pt x="10" y="249"/>
                  </a:lnTo>
                  <a:cubicBezTo>
                    <a:pt x="8" y="249"/>
                    <a:pt x="6" y="248"/>
                    <a:pt x="5" y="248"/>
                  </a:cubicBezTo>
                  <a:lnTo>
                    <a:pt x="5" y="248"/>
                  </a:lnTo>
                  <a:cubicBezTo>
                    <a:pt x="2" y="246"/>
                    <a:pt x="0" y="243"/>
                    <a:pt x="0" y="239"/>
                  </a:cubicBezTo>
                  <a:lnTo>
                    <a:pt x="0" y="9"/>
                  </a:lnTo>
                  <a:lnTo>
                    <a:pt x="0" y="9"/>
                  </a:lnTo>
                  <a:cubicBezTo>
                    <a:pt x="0" y="6"/>
                    <a:pt x="2" y="3"/>
                    <a:pt x="5" y="1"/>
                  </a:cubicBezTo>
                  <a:lnTo>
                    <a:pt x="5" y="1"/>
                  </a:lnTo>
                  <a:cubicBezTo>
                    <a:pt x="8" y="0"/>
                    <a:pt x="11" y="0"/>
                    <a:pt x="14" y="1"/>
                  </a:cubicBezTo>
                  <a:lnTo>
                    <a:pt x="207" y="112"/>
                  </a:lnTo>
                  <a:lnTo>
                    <a:pt x="207" y="112"/>
                  </a:lnTo>
                  <a:cubicBezTo>
                    <a:pt x="210" y="114"/>
                    <a:pt x="211" y="117"/>
                    <a:pt x="211" y="120"/>
                  </a:cubicBezTo>
                  <a:lnTo>
                    <a:pt x="211" y="120"/>
                  </a:lnTo>
                  <a:cubicBezTo>
                    <a:pt x="211" y="123"/>
                    <a:pt x="210" y="126"/>
                    <a:pt x="207" y="128"/>
                  </a:cubicBezTo>
                  <a:lnTo>
                    <a:pt x="14" y="248"/>
                  </a:lnTo>
                  <a:lnTo>
                    <a:pt x="14" y="248"/>
                  </a:lnTo>
                  <a:cubicBezTo>
                    <a:pt x="12" y="248"/>
                    <a:pt x="11" y="249"/>
                    <a:pt x="10" y="249"/>
                  </a:cubicBezTo>
                  <a:close/>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92">
              <a:extLst>
                <a:ext uri="{FF2B5EF4-FFF2-40B4-BE49-F238E27FC236}">
                  <a16:creationId xmlns:a16="http://schemas.microsoft.com/office/drawing/2014/main" id="{0CB548E3-103E-4049-81A0-CE20980AAE9C}"/>
                </a:ext>
              </a:extLst>
            </p:cNvPr>
            <p:cNvSpPr>
              <a:spLocks noChangeArrowheads="1"/>
            </p:cNvSpPr>
            <p:nvPr/>
          </p:nvSpPr>
          <p:spPr bwMode="auto">
            <a:xfrm>
              <a:off x="12672210" y="6275737"/>
              <a:ext cx="900860" cy="900860"/>
            </a:xfrm>
            <a:custGeom>
              <a:avLst/>
              <a:gdLst>
                <a:gd name="T0" fmla="*/ 722 w 723"/>
                <a:gd name="T1" fmla="*/ 361 h 722"/>
                <a:gd name="T2" fmla="*/ 722 w 723"/>
                <a:gd name="T3" fmla="*/ 361 h 722"/>
                <a:gd name="T4" fmla="*/ 360 w 723"/>
                <a:gd name="T5" fmla="*/ 721 h 722"/>
                <a:gd name="T6" fmla="*/ 360 w 723"/>
                <a:gd name="T7" fmla="*/ 721 h 722"/>
                <a:gd name="T8" fmla="*/ 0 w 723"/>
                <a:gd name="T9" fmla="*/ 361 h 722"/>
                <a:gd name="T10" fmla="*/ 0 w 723"/>
                <a:gd name="T11" fmla="*/ 361 h 722"/>
                <a:gd name="T12" fmla="*/ 360 w 723"/>
                <a:gd name="T13" fmla="*/ 0 h 722"/>
                <a:gd name="T14" fmla="*/ 360 w 723"/>
                <a:gd name="T15" fmla="*/ 0 h 722"/>
                <a:gd name="T16" fmla="*/ 722 w 723"/>
                <a:gd name="T17" fmla="*/ 361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3" h="722">
                  <a:moveTo>
                    <a:pt x="722" y="361"/>
                  </a:moveTo>
                  <a:lnTo>
                    <a:pt x="722" y="361"/>
                  </a:lnTo>
                  <a:cubicBezTo>
                    <a:pt x="722" y="559"/>
                    <a:pt x="560" y="721"/>
                    <a:pt x="360" y="721"/>
                  </a:cubicBezTo>
                  <a:lnTo>
                    <a:pt x="360" y="721"/>
                  </a:lnTo>
                  <a:cubicBezTo>
                    <a:pt x="161" y="721"/>
                    <a:pt x="0" y="559"/>
                    <a:pt x="0" y="361"/>
                  </a:cubicBezTo>
                  <a:lnTo>
                    <a:pt x="0" y="361"/>
                  </a:lnTo>
                  <a:cubicBezTo>
                    <a:pt x="0" y="162"/>
                    <a:pt x="161" y="0"/>
                    <a:pt x="360" y="0"/>
                  </a:cubicBezTo>
                  <a:lnTo>
                    <a:pt x="360" y="0"/>
                  </a:lnTo>
                  <a:cubicBezTo>
                    <a:pt x="560" y="0"/>
                    <a:pt x="722" y="162"/>
                    <a:pt x="722" y="361"/>
                  </a:cubicBezTo>
                </a:path>
              </a:pathLst>
            </a:custGeom>
            <a:gradFill>
              <a:gsLst>
                <a:gs pos="1000">
                  <a:srgbClr val="2B1C63"/>
                </a:gs>
                <a:gs pos="96000">
                  <a:srgbClr val="7A4FEA"/>
                </a:gs>
              </a:gsLst>
              <a:lin ang="16200000" scaled="0"/>
            </a:gradFill>
            <a:ln>
              <a:noFill/>
            </a:ln>
            <a:effectLst/>
          </p:spPr>
          <p:txBody>
            <a:bodyPr wrap="none" anchor="ctr"/>
            <a:lstStyle/>
            <a:p>
              <a:endParaRPr lang="en-US" sz="3599" dirty="0">
                <a:latin typeface="Poppins" pitchFamily="2" charset="77"/>
              </a:endParaRPr>
            </a:p>
          </p:txBody>
        </p:sp>
        <p:sp>
          <p:nvSpPr>
            <p:cNvPr id="33" name="Freeform 32">
              <a:extLst>
                <a:ext uri="{FF2B5EF4-FFF2-40B4-BE49-F238E27FC236}">
                  <a16:creationId xmlns:a16="http://schemas.microsoft.com/office/drawing/2014/main" id="{6CB0CF96-545D-B54E-A338-8A7E97DACD9E}"/>
                </a:ext>
              </a:extLst>
            </p:cNvPr>
            <p:cNvSpPr>
              <a:spLocks noChangeArrowheads="1"/>
            </p:cNvSpPr>
            <p:nvPr/>
          </p:nvSpPr>
          <p:spPr bwMode="auto">
            <a:xfrm>
              <a:off x="12886443" y="6528417"/>
              <a:ext cx="493132" cy="405275"/>
            </a:xfrm>
            <a:custGeom>
              <a:avLst/>
              <a:gdLst>
                <a:gd name="connsiteX0" fmla="*/ 243833 w 493132"/>
                <a:gd name="connsiteY0" fmla="*/ 313107 h 405275"/>
                <a:gd name="connsiteX1" fmla="*/ 289916 w 493132"/>
                <a:gd name="connsiteY1" fmla="*/ 357978 h 405275"/>
                <a:gd name="connsiteX2" fmla="*/ 243833 w 493132"/>
                <a:gd name="connsiteY2" fmla="*/ 405275 h 405275"/>
                <a:gd name="connsiteX3" fmla="*/ 197749 w 493132"/>
                <a:gd name="connsiteY3" fmla="*/ 357978 h 405275"/>
                <a:gd name="connsiteX4" fmla="*/ 243833 w 493132"/>
                <a:gd name="connsiteY4" fmla="*/ 313107 h 405275"/>
                <a:gd name="connsiteX5" fmla="*/ 247183 w 493132"/>
                <a:gd name="connsiteY5" fmla="*/ 214229 h 405275"/>
                <a:gd name="connsiteX6" fmla="*/ 337297 w 493132"/>
                <a:gd name="connsiteY6" fmla="*/ 246588 h 405275"/>
                <a:gd name="connsiteX7" fmla="*/ 344806 w 493132"/>
                <a:gd name="connsiteY7" fmla="*/ 258573 h 405275"/>
                <a:gd name="connsiteX8" fmla="*/ 339800 w 493132"/>
                <a:gd name="connsiteY8" fmla="*/ 271756 h 405275"/>
                <a:gd name="connsiteX9" fmla="*/ 314768 w 493132"/>
                <a:gd name="connsiteY9" fmla="*/ 272955 h 405275"/>
                <a:gd name="connsiteX10" fmla="*/ 247183 w 493132"/>
                <a:gd name="connsiteY10" fmla="*/ 248985 h 405275"/>
                <a:gd name="connsiteX11" fmla="*/ 178346 w 493132"/>
                <a:gd name="connsiteY11" fmla="*/ 272955 h 405275"/>
                <a:gd name="connsiteX12" fmla="*/ 167082 w 493132"/>
                <a:gd name="connsiteY12" fmla="*/ 276550 h 405275"/>
                <a:gd name="connsiteX13" fmla="*/ 154566 w 493132"/>
                <a:gd name="connsiteY13" fmla="*/ 271756 h 405275"/>
                <a:gd name="connsiteX14" fmla="*/ 148308 w 493132"/>
                <a:gd name="connsiteY14" fmla="*/ 258573 h 405275"/>
                <a:gd name="connsiteX15" fmla="*/ 154566 w 493132"/>
                <a:gd name="connsiteY15" fmla="*/ 246588 h 405275"/>
                <a:gd name="connsiteX16" fmla="*/ 247183 w 493132"/>
                <a:gd name="connsiteY16" fmla="*/ 214229 h 405275"/>
                <a:gd name="connsiteX17" fmla="*/ 244439 w 493132"/>
                <a:gd name="connsiteY17" fmla="*/ 98876 h 405275"/>
                <a:gd name="connsiteX18" fmla="*/ 415524 w 493132"/>
                <a:gd name="connsiteY18" fmla="*/ 168880 h 405275"/>
                <a:gd name="connsiteX19" fmla="*/ 421722 w 493132"/>
                <a:gd name="connsiteY19" fmla="*/ 180335 h 405275"/>
                <a:gd name="connsiteX20" fmla="*/ 415524 w 493132"/>
                <a:gd name="connsiteY20" fmla="*/ 194336 h 405275"/>
                <a:gd name="connsiteX21" fmla="*/ 391968 w 493132"/>
                <a:gd name="connsiteY21" fmla="*/ 195609 h 405275"/>
                <a:gd name="connsiteX22" fmla="*/ 244439 w 493132"/>
                <a:gd name="connsiteY22" fmla="*/ 135787 h 405275"/>
                <a:gd name="connsiteX23" fmla="*/ 95669 w 493132"/>
                <a:gd name="connsiteY23" fmla="*/ 195609 h 405275"/>
                <a:gd name="connsiteX24" fmla="*/ 84511 w 493132"/>
                <a:gd name="connsiteY24" fmla="*/ 200700 h 405275"/>
                <a:gd name="connsiteX25" fmla="*/ 72114 w 493132"/>
                <a:gd name="connsiteY25" fmla="*/ 194336 h 405275"/>
                <a:gd name="connsiteX26" fmla="*/ 65915 w 493132"/>
                <a:gd name="connsiteY26" fmla="*/ 180335 h 405275"/>
                <a:gd name="connsiteX27" fmla="*/ 72114 w 493132"/>
                <a:gd name="connsiteY27" fmla="*/ 168880 h 405275"/>
                <a:gd name="connsiteX28" fmla="*/ 244439 w 493132"/>
                <a:gd name="connsiteY28" fmla="*/ 98876 h 405275"/>
                <a:gd name="connsiteX29" fmla="*/ 247187 w 493132"/>
                <a:gd name="connsiteY29" fmla="*/ 0 h 405275"/>
                <a:gd name="connsiteX30" fmla="*/ 488163 w 493132"/>
                <a:gd name="connsiteY30" fmla="*/ 97607 h 405275"/>
                <a:gd name="connsiteX31" fmla="*/ 493132 w 493132"/>
                <a:gd name="connsiteY31" fmla="*/ 110283 h 405275"/>
                <a:gd name="connsiteX32" fmla="*/ 488163 w 493132"/>
                <a:gd name="connsiteY32" fmla="*/ 124227 h 405275"/>
                <a:gd name="connsiteX33" fmla="*/ 462078 w 493132"/>
                <a:gd name="connsiteY33" fmla="*/ 124227 h 405275"/>
                <a:gd name="connsiteX34" fmla="*/ 247187 w 493132"/>
                <a:gd name="connsiteY34" fmla="*/ 36761 h 405275"/>
                <a:gd name="connsiteX35" fmla="*/ 29811 w 493132"/>
                <a:gd name="connsiteY35" fmla="*/ 124227 h 405275"/>
                <a:gd name="connsiteX36" fmla="*/ 17390 w 493132"/>
                <a:gd name="connsiteY36" fmla="*/ 129298 h 405275"/>
                <a:gd name="connsiteX37" fmla="*/ 4969 w 493132"/>
                <a:gd name="connsiteY37" fmla="*/ 124227 h 405275"/>
                <a:gd name="connsiteX38" fmla="*/ 0 w 493132"/>
                <a:gd name="connsiteY38" fmla="*/ 110283 h 405275"/>
                <a:gd name="connsiteX39" fmla="*/ 4969 w 493132"/>
                <a:gd name="connsiteY39" fmla="*/ 97607 h 405275"/>
                <a:gd name="connsiteX40" fmla="*/ 247187 w 493132"/>
                <a:gd name="connsiteY40" fmla="*/ 0 h 40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493132" h="405275">
                  <a:moveTo>
                    <a:pt x="243833" y="313107"/>
                  </a:moveTo>
                  <a:cubicBezTo>
                    <a:pt x="269300" y="313107"/>
                    <a:pt x="289916" y="332511"/>
                    <a:pt x="289916" y="357978"/>
                  </a:cubicBezTo>
                  <a:cubicBezTo>
                    <a:pt x="289916" y="383445"/>
                    <a:pt x="269300" y="405275"/>
                    <a:pt x="243833" y="405275"/>
                  </a:cubicBezTo>
                  <a:cubicBezTo>
                    <a:pt x="218365" y="405275"/>
                    <a:pt x="197749" y="383445"/>
                    <a:pt x="197749" y="357978"/>
                  </a:cubicBezTo>
                  <a:cubicBezTo>
                    <a:pt x="197749" y="332511"/>
                    <a:pt x="218365" y="313107"/>
                    <a:pt x="243833" y="313107"/>
                  </a:cubicBezTo>
                  <a:close/>
                  <a:moveTo>
                    <a:pt x="247183" y="214229"/>
                  </a:moveTo>
                  <a:cubicBezTo>
                    <a:pt x="280976" y="214229"/>
                    <a:pt x="312265" y="226214"/>
                    <a:pt x="337297" y="246588"/>
                  </a:cubicBezTo>
                  <a:cubicBezTo>
                    <a:pt x="341052" y="250183"/>
                    <a:pt x="343555" y="254977"/>
                    <a:pt x="344806" y="258573"/>
                  </a:cubicBezTo>
                  <a:cubicBezTo>
                    <a:pt x="344806" y="263367"/>
                    <a:pt x="342303" y="268161"/>
                    <a:pt x="339800" y="271756"/>
                  </a:cubicBezTo>
                  <a:cubicBezTo>
                    <a:pt x="332291" y="278947"/>
                    <a:pt x="322278" y="278947"/>
                    <a:pt x="314768" y="272955"/>
                  </a:cubicBezTo>
                  <a:cubicBezTo>
                    <a:pt x="295995" y="257374"/>
                    <a:pt x="270963" y="248985"/>
                    <a:pt x="247183" y="248985"/>
                  </a:cubicBezTo>
                  <a:cubicBezTo>
                    <a:pt x="222151" y="248985"/>
                    <a:pt x="197120" y="257374"/>
                    <a:pt x="178346" y="272955"/>
                  </a:cubicBezTo>
                  <a:cubicBezTo>
                    <a:pt x="175843" y="275352"/>
                    <a:pt x="170836" y="276550"/>
                    <a:pt x="167082" y="276550"/>
                  </a:cubicBezTo>
                  <a:cubicBezTo>
                    <a:pt x="162075" y="276550"/>
                    <a:pt x="158321" y="275352"/>
                    <a:pt x="154566" y="271756"/>
                  </a:cubicBezTo>
                  <a:cubicBezTo>
                    <a:pt x="150811" y="268161"/>
                    <a:pt x="148308" y="263367"/>
                    <a:pt x="148308" y="258573"/>
                  </a:cubicBezTo>
                  <a:cubicBezTo>
                    <a:pt x="148308" y="254977"/>
                    <a:pt x="150811" y="250183"/>
                    <a:pt x="154566" y="246588"/>
                  </a:cubicBezTo>
                  <a:cubicBezTo>
                    <a:pt x="180849" y="226214"/>
                    <a:pt x="213390" y="214229"/>
                    <a:pt x="247183" y="214229"/>
                  </a:cubicBezTo>
                  <a:close/>
                  <a:moveTo>
                    <a:pt x="244439" y="98876"/>
                  </a:moveTo>
                  <a:cubicBezTo>
                    <a:pt x="307666" y="98876"/>
                    <a:pt x="369653" y="123059"/>
                    <a:pt x="415524" y="168880"/>
                  </a:cubicBezTo>
                  <a:cubicBezTo>
                    <a:pt x="419243" y="171426"/>
                    <a:pt x="421722" y="176517"/>
                    <a:pt x="421722" y="180335"/>
                  </a:cubicBezTo>
                  <a:cubicBezTo>
                    <a:pt x="421722" y="186699"/>
                    <a:pt x="420483" y="190518"/>
                    <a:pt x="415524" y="194336"/>
                  </a:cubicBezTo>
                  <a:cubicBezTo>
                    <a:pt x="409325" y="201973"/>
                    <a:pt x="398167" y="201973"/>
                    <a:pt x="391968" y="195609"/>
                  </a:cubicBezTo>
                  <a:cubicBezTo>
                    <a:pt x="351057" y="156152"/>
                    <a:pt x="298987" y="135787"/>
                    <a:pt x="244439" y="135787"/>
                  </a:cubicBezTo>
                  <a:cubicBezTo>
                    <a:pt x="189890" y="135787"/>
                    <a:pt x="136581" y="156152"/>
                    <a:pt x="95669" y="195609"/>
                  </a:cubicBezTo>
                  <a:cubicBezTo>
                    <a:pt x="93189" y="199427"/>
                    <a:pt x="88230" y="200700"/>
                    <a:pt x="84511" y="200700"/>
                  </a:cubicBezTo>
                  <a:cubicBezTo>
                    <a:pt x="79552" y="200700"/>
                    <a:pt x="74593" y="198155"/>
                    <a:pt x="72114" y="194336"/>
                  </a:cubicBezTo>
                  <a:cubicBezTo>
                    <a:pt x="68394" y="190518"/>
                    <a:pt x="65915" y="186699"/>
                    <a:pt x="65915" y="180335"/>
                  </a:cubicBezTo>
                  <a:cubicBezTo>
                    <a:pt x="65915" y="176517"/>
                    <a:pt x="68394" y="171426"/>
                    <a:pt x="72114" y="168880"/>
                  </a:cubicBezTo>
                  <a:cubicBezTo>
                    <a:pt x="119224" y="123059"/>
                    <a:pt x="179972" y="98876"/>
                    <a:pt x="244439" y="98876"/>
                  </a:cubicBezTo>
                  <a:close/>
                  <a:moveTo>
                    <a:pt x="247187" y="0"/>
                  </a:moveTo>
                  <a:cubicBezTo>
                    <a:pt x="336621" y="0"/>
                    <a:pt x="422330" y="34226"/>
                    <a:pt x="488163" y="97607"/>
                  </a:cubicBezTo>
                  <a:cubicBezTo>
                    <a:pt x="491890" y="101410"/>
                    <a:pt x="493132" y="105213"/>
                    <a:pt x="493132" y="110283"/>
                  </a:cubicBezTo>
                  <a:cubicBezTo>
                    <a:pt x="493132" y="115354"/>
                    <a:pt x="491890" y="120424"/>
                    <a:pt x="488163" y="124227"/>
                  </a:cubicBezTo>
                  <a:cubicBezTo>
                    <a:pt x="481953" y="130565"/>
                    <a:pt x="470773" y="130565"/>
                    <a:pt x="462078" y="124227"/>
                  </a:cubicBezTo>
                  <a:cubicBezTo>
                    <a:pt x="403697" y="67184"/>
                    <a:pt x="327926" y="36761"/>
                    <a:pt x="247187" y="36761"/>
                  </a:cubicBezTo>
                  <a:cubicBezTo>
                    <a:pt x="166448" y="36761"/>
                    <a:pt x="89434" y="67184"/>
                    <a:pt x="29811" y="124227"/>
                  </a:cubicBezTo>
                  <a:cubicBezTo>
                    <a:pt x="26085" y="128030"/>
                    <a:pt x="22359" y="129298"/>
                    <a:pt x="17390" y="129298"/>
                  </a:cubicBezTo>
                  <a:cubicBezTo>
                    <a:pt x="13664" y="129298"/>
                    <a:pt x="8695" y="128030"/>
                    <a:pt x="4969" y="124227"/>
                  </a:cubicBezTo>
                  <a:cubicBezTo>
                    <a:pt x="1242" y="120424"/>
                    <a:pt x="0" y="115354"/>
                    <a:pt x="0" y="110283"/>
                  </a:cubicBezTo>
                  <a:cubicBezTo>
                    <a:pt x="0" y="105213"/>
                    <a:pt x="2484" y="101410"/>
                    <a:pt x="4969" y="97607"/>
                  </a:cubicBezTo>
                  <a:cubicBezTo>
                    <a:pt x="72044" y="34226"/>
                    <a:pt x="156510" y="0"/>
                    <a:pt x="247187" y="0"/>
                  </a:cubicBezTo>
                  <a:close/>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4" name="Freeform 97">
              <a:extLst>
                <a:ext uri="{FF2B5EF4-FFF2-40B4-BE49-F238E27FC236}">
                  <a16:creationId xmlns:a16="http://schemas.microsoft.com/office/drawing/2014/main" id="{C33AAD7C-C9F6-7E45-855A-6D2CB150C5D9}"/>
                </a:ext>
              </a:extLst>
            </p:cNvPr>
            <p:cNvSpPr>
              <a:spLocks noChangeArrowheads="1"/>
            </p:cNvSpPr>
            <p:nvPr/>
          </p:nvSpPr>
          <p:spPr bwMode="auto">
            <a:xfrm>
              <a:off x="17000730" y="7868719"/>
              <a:ext cx="900860" cy="900860"/>
            </a:xfrm>
            <a:custGeom>
              <a:avLst/>
              <a:gdLst>
                <a:gd name="T0" fmla="*/ 722 w 723"/>
                <a:gd name="T1" fmla="*/ 360 h 722"/>
                <a:gd name="T2" fmla="*/ 722 w 723"/>
                <a:gd name="T3" fmla="*/ 360 h 722"/>
                <a:gd name="T4" fmla="*/ 361 w 723"/>
                <a:gd name="T5" fmla="*/ 721 h 722"/>
                <a:gd name="T6" fmla="*/ 361 w 723"/>
                <a:gd name="T7" fmla="*/ 721 h 722"/>
                <a:gd name="T8" fmla="*/ 0 w 723"/>
                <a:gd name="T9" fmla="*/ 360 h 722"/>
                <a:gd name="T10" fmla="*/ 0 w 723"/>
                <a:gd name="T11" fmla="*/ 360 h 722"/>
                <a:gd name="T12" fmla="*/ 361 w 723"/>
                <a:gd name="T13" fmla="*/ 0 h 722"/>
                <a:gd name="T14" fmla="*/ 361 w 723"/>
                <a:gd name="T15" fmla="*/ 0 h 722"/>
                <a:gd name="T16" fmla="*/ 722 w 723"/>
                <a:gd name="T17" fmla="*/ 360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3" h="722">
                  <a:moveTo>
                    <a:pt x="722" y="360"/>
                  </a:moveTo>
                  <a:lnTo>
                    <a:pt x="722" y="360"/>
                  </a:lnTo>
                  <a:cubicBezTo>
                    <a:pt x="722" y="560"/>
                    <a:pt x="561" y="721"/>
                    <a:pt x="361" y="721"/>
                  </a:cubicBezTo>
                  <a:lnTo>
                    <a:pt x="361" y="721"/>
                  </a:lnTo>
                  <a:cubicBezTo>
                    <a:pt x="162" y="721"/>
                    <a:pt x="0" y="560"/>
                    <a:pt x="0" y="360"/>
                  </a:cubicBezTo>
                  <a:lnTo>
                    <a:pt x="0" y="360"/>
                  </a:lnTo>
                  <a:cubicBezTo>
                    <a:pt x="0" y="161"/>
                    <a:pt x="162" y="0"/>
                    <a:pt x="361" y="0"/>
                  </a:cubicBezTo>
                  <a:lnTo>
                    <a:pt x="361" y="0"/>
                  </a:lnTo>
                  <a:cubicBezTo>
                    <a:pt x="561" y="0"/>
                    <a:pt x="722" y="161"/>
                    <a:pt x="722" y="360"/>
                  </a:cubicBezTo>
                </a:path>
              </a:pathLst>
            </a:custGeom>
            <a:gradFill>
              <a:gsLst>
                <a:gs pos="1000">
                  <a:srgbClr val="2B1C63"/>
                </a:gs>
                <a:gs pos="96000">
                  <a:srgbClr val="7A4FEA"/>
                </a:gs>
              </a:gsLst>
              <a:lin ang="16200000" scaled="0"/>
            </a:gradFill>
            <a:ln>
              <a:noFill/>
            </a:ln>
            <a:effec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F1C4CB36-BE62-8145-A953-716DD5F9DC63}"/>
                </a:ext>
              </a:extLst>
            </p:cNvPr>
            <p:cNvSpPr>
              <a:spLocks noChangeArrowheads="1"/>
            </p:cNvSpPr>
            <p:nvPr/>
          </p:nvSpPr>
          <p:spPr bwMode="auto">
            <a:xfrm>
              <a:off x="17187495" y="8099427"/>
              <a:ext cx="531576" cy="465673"/>
            </a:xfrm>
            <a:custGeom>
              <a:avLst/>
              <a:gdLst>
                <a:gd name="connsiteX0" fmla="*/ 121024 w 531576"/>
                <a:gd name="connsiteY0" fmla="*/ 208737 h 465673"/>
                <a:gd name="connsiteX1" fmla="*/ 405068 w 531576"/>
                <a:gd name="connsiteY1" fmla="*/ 208737 h 465673"/>
                <a:gd name="connsiteX2" fmla="*/ 416230 w 531576"/>
                <a:gd name="connsiteY2" fmla="*/ 219145 h 465673"/>
                <a:gd name="connsiteX3" fmla="*/ 405068 w 531576"/>
                <a:gd name="connsiteY3" fmla="*/ 229553 h 465673"/>
                <a:gd name="connsiteX4" fmla="*/ 121024 w 531576"/>
                <a:gd name="connsiteY4" fmla="*/ 229553 h 465673"/>
                <a:gd name="connsiteX5" fmla="*/ 109860 w 531576"/>
                <a:gd name="connsiteY5" fmla="*/ 219145 h 465673"/>
                <a:gd name="connsiteX6" fmla="*/ 121024 w 531576"/>
                <a:gd name="connsiteY6" fmla="*/ 208737 h 465673"/>
                <a:gd name="connsiteX7" fmla="*/ 121024 w 531576"/>
                <a:gd name="connsiteY7" fmla="*/ 126342 h 465673"/>
                <a:gd name="connsiteX8" fmla="*/ 405068 w 531576"/>
                <a:gd name="connsiteY8" fmla="*/ 126342 h 465673"/>
                <a:gd name="connsiteX9" fmla="*/ 416230 w 531576"/>
                <a:gd name="connsiteY9" fmla="*/ 136750 h 465673"/>
                <a:gd name="connsiteX10" fmla="*/ 405068 w 531576"/>
                <a:gd name="connsiteY10" fmla="*/ 147157 h 465673"/>
                <a:gd name="connsiteX11" fmla="*/ 121024 w 531576"/>
                <a:gd name="connsiteY11" fmla="*/ 147157 h 465673"/>
                <a:gd name="connsiteX12" fmla="*/ 109860 w 531576"/>
                <a:gd name="connsiteY12" fmla="*/ 136750 h 465673"/>
                <a:gd name="connsiteX13" fmla="*/ 121024 w 531576"/>
                <a:gd name="connsiteY13" fmla="*/ 126342 h 465673"/>
                <a:gd name="connsiteX14" fmla="*/ 266412 w 531576"/>
                <a:gd name="connsiteY14" fmla="*/ 21054 h 465673"/>
                <a:gd name="connsiteX15" fmla="*/ 23764 w 531576"/>
                <a:gd name="connsiteY15" fmla="*/ 179581 h 465673"/>
                <a:gd name="connsiteX16" fmla="*/ 266412 w 531576"/>
                <a:gd name="connsiteY16" fmla="*/ 336869 h 465673"/>
                <a:gd name="connsiteX17" fmla="*/ 312690 w 531576"/>
                <a:gd name="connsiteY17" fmla="*/ 334393 h 465673"/>
                <a:gd name="connsiteX18" fmla="*/ 313942 w 531576"/>
                <a:gd name="connsiteY18" fmla="*/ 334393 h 465673"/>
                <a:gd name="connsiteX19" fmla="*/ 321446 w 531576"/>
                <a:gd name="connsiteY19" fmla="*/ 336869 h 465673"/>
                <a:gd name="connsiteX20" fmla="*/ 411502 w 531576"/>
                <a:gd name="connsiteY20" fmla="*/ 426041 h 465673"/>
                <a:gd name="connsiteX21" fmla="*/ 411502 w 531576"/>
                <a:gd name="connsiteY21" fmla="*/ 313338 h 465673"/>
                <a:gd name="connsiteX22" fmla="*/ 417756 w 531576"/>
                <a:gd name="connsiteY22" fmla="*/ 303430 h 465673"/>
                <a:gd name="connsiteX23" fmla="*/ 509062 w 531576"/>
                <a:gd name="connsiteY23" fmla="*/ 179581 h 465673"/>
                <a:gd name="connsiteX24" fmla="*/ 266412 w 531576"/>
                <a:gd name="connsiteY24" fmla="*/ 21054 h 465673"/>
                <a:gd name="connsiteX25" fmla="*/ 266412 w 531576"/>
                <a:gd name="connsiteY25" fmla="*/ 0 h 465673"/>
                <a:gd name="connsiteX26" fmla="*/ 531576 w 531576"/>
                <a:gd name="connsiteY26" fmla="*/ 179581 h 465673"/>
                <a:gd name="connsiteX27" fmla="*/ 434016 w 531576"/>
                <a:gd name="connsiteY27" fmla="*/ 319531 h 465673"/>
                <a:gd name="connsiteX28" fmla="*/ 434016 w 531576"/>
                <a:gd name="connsiteY28" fmla="*/ 454526 h 465673"/>
                <a:gd name="connsiteX29" fmla="*/ 427762 w 531576"/>
                <a:gd name="connsiteY29" fmla="*/ 464434 h 465673"/>
                <a:gd name="connsiteX30" fmla="*/ 422758 w 531576"/>
                <a:gd name="connsiteY30" fmla="*/ 465673 h 465673"/>
                <a:gd name="connsiteX31" fmla="*/ 414004 w 531576"/>
                <a:gd name="connsiteY31" fmla="*/ 461957 h 465673"/>
                <a:gd name="connsiteX32" fmla="*/ 308938 w 531576"/>
                <a:gd name="connsiteY32" fmla="*/ 357924 h 465673"/>
                <a:gd name="connsiteX33" fmla="*/ 266412 w 531576"/>
                <a:gd name="connsiteY33" fmla="*/ 360401 h 465673"/>
                <a:gd name="connsiteX34" fmla="*/ 0 w 531576"/>
                <a:gd name="connsiteY34" fmla="*/ 179581 h 465673"/>
                <a:gd name="connsiteX35" fmla="*/ 266412 w 531576"/>
                <a:gd name="connsiteY35" fmla="*/ 0 h 465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31576" h="465673">
                  <a:moveTo>
                    <a:pt x="121024" y="208737"/>
                  </a:moveTo>
                  <a:lnTo>
                    <a:pt x="405068" y="208737"/>
                  </a:lnTo>
                  <a:cubicBezTo>
                    <a:pt x="412510" y="208737"/>
                    <a:pt x="416230" y="213363"/>
                    <a:pt x="416230" y="219145"/>
                  </a:cubicBezTo>
                  <a:cubicBezTo>
                    <a:pt x="416230" y="224927"/>
                    <a:pt x="412510" y="229553"/>
                    <a:pt x="405068" y="229553"/>
                  </a:cubicBezTo>
                  <a:lnTo>
                    <a:pt x="121024" y="229553"/>
                  </a:lnTo>
                  <a:cubicBezTo>
                    <a:pt x="114822" y="229553"/>
                    <a:pt x="109860" y="224927"/>
                    <a:pt x="109860" y="219145"/>
                  </a:cubicBezTo>
                  <a:cubicBezTo>
                    <a:pt x="109860" y="213363"/>
                    <a:pt x="114822" y="208737"/>
                    <a:pt x="121024" y="208737"/>
                  </a:cubicBezTo>
                  <a:close/>
                  <a:moveTo>
                    <a:pt x="121024" y="126342"/>
                  </a:moveTo>
                  <a:lnTo>
                    <a:pt x="405068" y="126342"/>
                  </a:lnTo>
                  <a:cubicBezTo>
                    <a:pt x="412510" y="126342"/>
                    <a:pt x="416230" y="130967"/>
                    <a:pt x="416230" y="136750"/>
                  </a:cubicBezTo>
                  <a:cubicBezTo>
                    <a:pt x="416230" y="142532"/>
                    <a:pt x="412510" y="147157"/>
                    <a:pt x="405068" y="147157"/>
                  </a:cubicBezTo>
                  <a:lnTo>
                    <a:pt x="121024" y="147157"/>
                  </a:lnTo>
                  <a:cubicBezTo>
                    <a:pt x="114822" y="147157"/>
                    <a:pt x="109860" y="142532"/>
                    <a:pt x="109860" y="136750"/>
                  </a:cubicBezTo>
                  <a:cubicBezTo>
                    <a:pt x="109860" y="130967"/>
                    <a:pt x="114822" y="126342"/>
                    <a:pt x="121024" y="126342"/>
                  </a:cubicBezTo>
                  <a:close/>
                  <a:moveTo>
                    <a:pt x="266412" y="21054"/>
                  </a:moveTo>
                  <a:cubicBezTo>
                    <a:pt x="132580" y="21054"/>
                    <a:pt x="23764" y="92887"/>
                    <a:pt x="23764" y="179581"/>
                  </a:cubicBezTo>
                  <a:cubicBezTo>
                    <a:pt x="23764" y="266276"/>
                    <a:pt x="132580" y="336869"/>
                    <a:pt x="266412" y="336869"/>
                  </a:cubicBezTo>
                  <a:cubicBezTo>
                    <a:pt x="281422" y="336869"/>
                    <a:pt x="297682" y="336869"/>
                    <a:pt x="312690" y="334393"/>
                  </a:cubicBezTo>
                  <a:lnTo>
                    <a:pt x="313942" y="334393"/>
                  </a:lnTo>
                  <a:cubicBezTo>
                    <a:pt x="316444" y="334393"/>
                    <a:pt x="320196" y="335631"/>
                    <a:pt x="321446" y="336869"/>
                  </a:cubicBezTo>
                  <a:lnTo>
                    <a:pt x="411502" y="426041"/>
                  </a:lnTo>
                  <a:lnTo>
                    <a:pt x="411502" y="313338"/>
                  </a:lnTo>
                  <a:cubicBezTo>
                    <a:pt x="411502" y="308384"/>
                    <a:pt x="414004" y="304669"/>
                    <a:pt x="417756" y="303430"/>
                  </a:cubicBezTo>
                  <a:cubicBezTo>
                    <a:pt x="475290" y="272468"/>
                    <a:pt x="509062" y="227883"/>
                    <a:pt x="509062" y="179581"/>
                  </a:cubicBezTo>
                  <a:cubicBezTo>
                    <a:pt x="509062" y="92887"/>
                    <a:pt x="400244" y="21054"/>
                    <a:pt x="266412" y="21054"/>
                  </a:cubicBezTo>
                  <a:close/>
                  <a:moveTo>
                    <a:pt x="266412" y="0"/>
                  </a:moveTo>
                  <a:cubicBezTo>
                    <a:pt x="412752" y="0"/>
                    <a:pt x="531576" y="79263"/>
                    <a:pt x="531576" y="179581"/>
                  </a:cubicBezTo>
                  <a:cubicBezTo>
                    <a:pt x="531576" y="234075"/>
                    <a:pt x="496554" y="284853"/>
                    <a:pt x="434016" y="319531"/>
                  </a:cubicBezTo>
                  <a:lnTo>
                    <a:pt x="434016" y="454526"/>
                  </a:lnTo>
                  <a:cubicBezTo>
                    <a:pt x="434016" y="458242"/>
                    <a:pt x="431514" y="461957"/>
                    <a:pt x="427762" y="464434"/>
                  </a:cubicBezTo>
                  <a:cubicBezTo>
                    <a:pt x="425260" y="464434"/>
                    <a:pt x="424010" y="465673"/>
                    <a:pt x="422758" y="465673"/>
                  </a:cubicBezTo>
                  <a:cubicBezTo>
                    <a:pt x="420256" y="465673"/>
                    <a:pt x="416504" y="464434"/>
                    <a:pt x="414004" y="461957"/>
                  </a:cubicBezTo>
                  <a:lnTo>
                    <a:pt x="308938" y="357924"/>
                  </a:lnTo>
                  <a:cubicBezTo>
                    <a:pt x="295180" y="359162"/>
                    <a:pt x="280170" y="360401"/>
                    <a:pt x="266412" y="360401"/>
                  </a:cubicBezTo>
                  <a:cubicBezTo>
                    <a:pt x="120072" y="360401"/>
                    <a:pt x="0" y="278661"/>
                    <a:pt x="0" y="179581"/>
                  </a:cubicBezTo>
                  <a:cubicBezTo>
                    <a:pt x="0" y="79263"/>
                    <a:pt x="120072" y="0"/>
                    <a:pt x="266412" y="0"/>
                  </a:cubicBezTo>
                  <a:close/>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101">
              <a:extLst>
                <a:ext uri="{FF2B5EF4-FFF2-40B4-BE49-F238E27FC236}">
                  <a16:creationId xmlns:a16="http://schemas.microsoft.com/office/drawing/2014/main" id="{7BDD14FD-72A9-8E4D-91E8-79AA3FDE81D1}"/>
                </a:ext>
              </a:extLst>
            </p:cNvPr>
            <p:cNvSpPr>
              <a:spLocks noChangeArrowheads="1"/>
            </p:cNvSpPr>
            <p:nvPr/>
          </p:nvSpPr>
          <p:spPr bwMode="auto">
            <a:xfrm>
              <a:off x="17363273" y="8577325"/>
              <a:ext cx="1098608" cy="1098608"/>
            </a:xfrm>
            <a:custGeom>
              <a:avLst/>
              <a:gdLst>
                <a:gd name="T0" fmla="*/ 882 w 883"/>
                <a:gd name="T1" fmla="*/ 441 h 883"/>
                <a:gd name="T2" fmla="*/ 882 w 883"/>
                <a:gd name="T3" fmla="*/ 441 h 883"/>
                <a:gd name="T4" fmla="*/ 441 w 883"/>
                <a:gd name="T5" fmla="*/ 882 h 883"/>
                <a:gd name="T6" fmla="*/ 441 w 883"/>
                <a:gd name="T7" fmla="*/ 882 h 883"/>
                <a:gd name="T8" fmla="*/ 0 w 883"/>
                <a:gd name="T9" fmla="*/ 441 h 883"/>
                <a:gd name="T10" fmla="*/ 0 w 883"/>
                <a:gd name="T11" fmla="*/ 441 h 883"/>
                <a:gd name="T12" fmla="*/ 441 w 883"/>
                <a:gd name="T13" fmla="*/ 0 h 883"/>
                <a:gd name="T14" fmla="*/ 441 w 883"/>
                <a:gd name="T15" fmla="*/ 0 h 883"/>
                <a:gd name="T16" fmla="*/ 882 w 883"/>
                <a:gd name="T17" fmla="*/ 441 h 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3" h="883">
                  <a:moveTo>
                    <a:pt x="882" y="441"/>
                  </a:moveTo>
                  <a:lnTo>
                    <a:pt x="882" y="441"/>
                  </a:lnTo>
                  <a:cubicBezTo>
                    <a:pt x="882" y="684"/>
                    <a:pt x="685" y="882"/>
                    <a:pt x="441" y="882"/>
                  </a:cubicBezTo>
                  <a:lnTo>
                    <a:pt x="441" y="882"/>
                  </a:lnTo>
                  <a:cubicBezTo>
                    <a:pt x="198" y="882"/>
                    <a:pt x="0" y="684"/>
                    <a:pt x="0" y="441"/>
                  </a:cubicBezTo>
                  <a:lnTo>
                    <a:pt x="0" y="441"/>
                  </a:lnTo>
                  <a:cubicBezTo>
                    <a:pt x="0" y="197"/>
                    <a:pt x="198" y="0"/>
                    <a:pt x="441" y="0"/>
                  </a:cubicBezTo>
                  <a:lnTo>
                    <a:pt x="441" y="0"/>
                  </a:lnTo>
                  <a:cubicBezTo>
                    <a:pt x="685" y="0"/>
                    <a:pt x="882" y="197"/>
                    <a:pt x="882" y="441"/>
                  </a:cubicBezTo>
                </a:path>
              </a:pathLst>
            </a:custGeom>
            <a:gradFill>
              <a:gsLst>
                <a:gs pos="16000">
                  <a:srgbClr val="2D97C9"/>
                </a:gs>
                <a:gs pos="82000">
                  <a:srgbClr val="9DCEEA"/>
                </a:gs>
              </a:gsLst>
              <a:lin ang="16200000" scaled="0"/>
            </a:gradFill>
            <a:ln>
              <a:noFill/>
            </a:ln>
            <a:effectLst/>
          </p:spPr>
          <p:txBody>
            <a:bodyPr wrap="none" anchor="ct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C51168E0-F05D-274A-9894-400B7DC2682B}"/>
                </a:ext>
              </a:extLst>
            </p:cNvPr>
            <p:cNvSpPr>
              <a:spLocks noChangeArrowheads="1"/>
            </p:cNvSpPr>
            <p:nvPr/>
          </p:nvSpPr>
          <p:spPr bwMode="auto">
            <a:xfrm>
              <a:off x="17599473" y="8813525"/>
              <a:ext cx="630450" cy="630455"/>
            </a:xfrm>
            <a:custGeom>
              <a:avLst/>
              <a:gdLst>
                <a:gd name="connsiteX0" fmla="*/ 449676 w 630450"/>
                <a:gd name="connsiteY0" fmla="*/ 491883 h 630455"/>
                <a:gd name="connsiteX1" fmla="*/ 449436 w 630450"/>
                <a:gd name="connsiteY1" fmla="*/ 492750 h 630455"/>
                <a:gd name="connsiteX2" fmla="*/ 406308 w 630450"/>
                <a:gd name="connsiteY2" fmla="*/ 577326 h 630455"/>
                <a:gd name="connsiteX3" fmla="*/ 386906 w 630450"/>
                <a:gd name="connsiteY3" fmla="*/ 597837 h 630455"/>
                <a:gd name="connsiteX4" fmla="*/ 415082 w 630450"/>
                <a:gd name="connsiteY4" fmla="*/ 590223 h 630455"/>
                <a:gd name="connsiteX5" fmla="*/ 500810 w 630450"/>
                <a:gd name="connsiteY5" fmla="*/ 541180 h 630455"/>
                <a:gd name="connsiteX6" fmla="*/ 509354 w 630450"/>
                <a:gd name="connsiteY6" fmla="*/ 531374 h 630455"/>
                <a:gd name="connsiteX7" fmla="*/ 472334 w 630450"/>
                <a:gd name="connsiteY7" fmla="*/ 502152 h 630455"/>
                <a:gd name="connsiteX8" fmla="*/ 184518 w 630450"/>
                <a:gd name="connsiteY8" fmla="*/ 488262 h 630455"/>
                <a:gd name="connsiteX9" fmla="*/ 153870 w 630450"/>
                <a:gd name="connsiteY9" fmla="*/ 502152 h 630455"/>
                <a:gd name="connsiteX10" fmla="*/ 118964 w 630450"/>
                <a:gd name="connsiteY10" fmla="*/ 529705 h 630455"/>
                <a:gd name="connsiteX11" fmla="*/ 128902 w 630450"/>
                <a:gd name="connsiteY11" fmla="*/ 541180 h 630455"/>
                <a:gd name="connsiteX12" fmla="*/ 214276 w 630450"/>
                <a:gd name="connsiteY12" fmla="*/ 590223 h 630455"/>
                <a:gd name="connsiteX13" fmla="*/ 248620 w 630450"/>
                <a:gd name="connsiteY13" fmla="*/ 599525 h 630455"/>
                <a:gd name="connsiteX14" fmla="*/ 227930 w 630450"/>
                <a:gd name="connsiteY14" fmla="*/ 577326 h 630455"/>
                <a:gd name="connsiteX15" fmla="*/ 185718 w 630450"/>
                <a:gd name="connsiteY15" fmla="*/ 492750 h 630455"/>
                <a:gd name="connsiteX16" fmla="*/ 302116 w 630450"/>
                <a:gd name="connsiteY16" fmla="*/ 457595 h 630455"/>
                <a:gd name="connsiteX17" fmla="*/ 229734 w 630450"/>
                <a:gd name="connsiteY17" fmla="*/ 467771 h 630455"/>
                <a:gd name="connsiteX18" fmla="*/ 208216 w 630450"/>
                <a:gd name="connsiteY18" fmla="*/ 477522 h 630455"/>
                <a:gd name="connsiteX19" fmla="*/ 222082 w 630450"/>
                <a:gd name="connsiteY19" fmla="*/ 521373 h 630455"/>
                <a:gd name="connsiteX20" fmla="*/ 290120 w 630450"/>
                <a:gd name="connsiteY20" fmla="*/ 601933 h 630455"/>
                <a:gd name="connsiteX21" fmla="*/ 302116 w 630450"/>
                <a:gd name="connsiteY21" fmla="*/ 604661 h 630455"/>
                <a:gd name="connsiteX22" fmla="*/ 322932 w 630450"/>
                <a:gd name="connsiteY22" fmla="*/ 457433 h 630455"/>
                <a:gd name="connsiteX23" fmla="*/ 322932 w 630450"/>
                <a:gd name="connsiteY23" fmla="*/ 606593 h 630455"/>
                <a:gd name="connsiteX24" fmla="*/ 343740 w 630450"/>
                <a:gd name="connsiteY24" fmla="*/ 601933 h 630455"/>
                <a:gd name="connsiteX25" fmla="*/ 412458 w 630450"/>
                <a:gd name="connsiteY25" fmla="*/ 521373 h 630455"/>
                <a:gd name="connsiteX26" fmla="*/ 425330 w 630450"/>
                <a:gd name="connsiteY26" fmla="*/ 480850 h 630455"/>
                <a:gd name="connsiteX27" fmla="*/ 396472 w 630450"/>
                <a:gd name="connsiteY27" fmla="*/ 467771 h 630455"/>
                <a:gd name="connsiteX28" fmla="*/ 476508 w 630450"/>
                <a:gd name="connsiteY28" fmla="*/ 317224 h 630455"/>
                <a:gd name="connsiteX29" fmla="*/ 464134 w 630450"/>
                <a:gd name="connsiteY29" fmla="*/ 439270 h 630455"/>
                <a:gd name="connsiteX30" fmla="*/ 455616 w 630450"/>
                <a:gd name="connsiteY30" fmla="*/ 470265 h 630455"/>
                <a:gd name="connsiteX31" fmla="*/ 484272 w 630450"/>
                <a:gd name="connsiteY31" fmla="*/ 483159 h 630455"/>
                <a:gd name="connsiteX32" fmla="*/ 524288 w 630450"/>
                <a:gd name="connsiteY32" fmla="*/ 514238 h 630455"/>
                <a:gd name="connsiteX33" fmla="*/ 565278 w 630450"/>
                <a:gd name="connsiteY33" fmla="*/ 467202 h 630455"/>
                <a:gd name="connsiteX34" fmla="*/ 601980 w 630450"/>
                <a:gd name="connsiteY34" fmla="*/ 374642 h 630455"/>
                <a:gd name="connsiteX35" fmla="*/ 607840 w 630450"/>
                <a:gd name="connsiteY35" fmla="*/ 317224 h 630455"/>
                <a:gd name="connsiteX36" fmla="*/ 322932 w 630450"/>
                <a:gd name="connsiteY36" fmla="*/ 317224 h 630455"/>
                <a:gd name="connsiteX37" fmla="*/ 322932 w 630450"/>
                <a:gd name="connsiteY37" fmla="*/ 435331 h 630455"/>
                <a:gd name="connsiteX38" fmla="*/ 402966 w 630450"/>
                <a:gd name="connsiteY38" fmla="*/ 446576 h 630455"/>
                <a:gd name="connsiteX39" fmla="*/ 432060 w 630450"/>
                <a:gd name="connsiteY39" fmla="*/ 459666 h 630455"/>
                <a:gd name="connsiteX40" fmla="*/ 441996 w 630450"/>
                <a:gd name="connsiteY40" fmla="*/ 428385 h 630455"/>
                <a:gd name="connsiteX41" fmla="*/ 452774 w 630450"/>
                <a:gd name="connsiteY41" fmla="*/ 317224 h 630455"/>
                <a:gd name="connsiteX42" fmla="*/ 181920 w 630450"/>
                <a:gd name="connsiteY42" fmla="*/ 317224 h 630455"/>
                <a:gd name="connsiteX43" fmla="*/ 192682 w 630450"/>
                <a:gd name="connsiteY43" fmla="*/ 428385 h 630455"/>
                <a:gd name="connsiteX44" fmla="*/ 201550 w 630450"/>
                <a:gd name="connsiteY44" fmla="*/ 456435 h 630455"/>
                <a:gd name="connsiteX45" fmla="*/ 223172 w 630450"/>
                <a:gd name="connsiteY45" fmla="*/ 446641 h 630455"/>
                <a:gd name="connsiteX46" fmla="*/ 302116 w 630450"/>
                <a:gd name="connsiteY46" fmla="*/ 435500 h 630455"/>
                <a:gd name="connsiteX47" fmla="*/ 302116 w 630450"/>
                <a:gd name="connsiteY47" fmla="*/ 317224 h 630455"/>
                <a:gd name="connsiteX48" fmla="*/ 22610 w 630450"/>
                <a:gd name="connsiteY48" fmla="*/ 317224 h 630455"/>
                <a:gd name="connsiteX49" fmla="*/ 28420 w 630450"/>
                <a:gd name="connsiteY49" fmla="*/ 374642 h 630455"/>
                <a:gd name="connsiteX50" fmla="*/ 64834 w 630450"/>
                <a:gd name="connsiteY50" fmla="*/ 467202 h 630455"/>
                <a:gd name="connsiteX51" fmla="*/ 104218 w 630450"/>
                <a:gd name="connsiteY51" fmla="*/ 512677 h 630455"/>
                <a:gd name="connsiteX52" fmla="*/ 141406 w 630450"/>
                <a:gd name="connsiteY52" fmla="*/ 483677 h 630455"/>
                <a:gd name="connsiteX53" fmla="*/ 178768 w 630450"/>
                <a:gd name="connsiteY53" fmla="*/ 466753 h 630455"/>
                <a:gd name="connsiteX54" fmla="*/ 171422 w 630450"/>
                <a:gd name="connsiteY54" fmla="*/ 439270 h 630455"/>
                <a:gd name="connsiteX55" fmla="*/ 159432 w 630450"/>
                <a:gd name="connsiteY55" fmla="*/ 317224 h 630455"/>
                <a:gd name="connsiteX56" fmla="*/ 206648 w 630450"/>
                <a:gd name="connsiteY56" fmla="*/ 159143 h 630455"/>
                <a:gd name="connsiteX57" fmla="*/ 192682 w 630450"/>
                <a:gd name="connsiteY57" fmla="*/ 203318 h 630455"/>
                <a:gd name="connsiteX58" fmla="*/ 184180 w 630450"/>
                <a:gd name="connsiteY58" fmla="*/ 291133 h 630455"/>
                <a:gd name="connsiteX59" fmla="*/ 302116 w 630450"/>
                <a:gd name="connsiteY59" fmla="*/ 291133 h 630455"/>
                <a:gd name="connsiteX60" fmla="*/ 302116 w 630450"/>
                <a:gd name="connsiteY60" fmla="*/ 178661 h 630455"/>
                <a:gd name="connsiteX61" fmla="*/ 227970 w 630450"/>
                <a:gd name="connsiteY61" fmla="*/ 168440 h 630455"/>
                <a:gd name="connsiteX62" fmla="*/ 426718 w 630450"/>
                <a:gd name="connsiteY62" fmla="*/ 155219 h 630455"/>
                <a:gd name="connsiteX63" fmla="*/ 396362 w 630450"/>
                <a:gd name="connsiteY63" fmla="*/ 168440 h 630455"/>
                <a:gd name="connsiteX64" fmla="*/ 322932 w 630450"/>
                <a:gd name="connsiteY64" fmla="*/ 178489 h 630455"/>
                <a:gd name="connsiteX65" fmla="*/ 322932 w 630450"/>
                <a:gd name="connsiteY65" fmla="*/ 291133 h 630455"/>
                <a:gd name="connsiteX66" fmla="*/ 450512 w 630450"/>
                <a:gd name="connsiteY66" fmla="*/ 291133 h 630455"/>
                <a:gd name="connsiteX67" fmla="*/ 441996 w 630450"/>
                <a:gd name="connsiteY67" fmla="*/ 203318 h 630455"/>
                <a:gd name="connsiteX68" fmla="*/ 114190 w 630450"/>
                <a:gd name="connsiteY68" fmla="*/ 107512 h 630455"/>
                <a:gd name="connsiteX69" fmla="*/ 64834 w 630450"/>
                <a:gd name="connsiteY69" fmla="*/ 164501 h 630455"/>
                <a:gd name="connsiteX70" fmla="*/ 28420 w 630450"/>
                <a:gd name="connsiteY70" fmla="*/ 257061 h 630455"/>
                <a:gd name="connsiteX71" fmla="*/ 24972 w 630450"/>
                <a:gd name="connsiteY71" fmla="*/ 291133 h 630455"/>
                <a:gd name="connsiteX72" fmla="*/ 161712 w 630450"/>
                <a:gd name="connsiteY72" fmla="*/ 291133 h 630455"/>
                <a:gd name="connsiteX73" fmla="*/ 171422 w 630450"/>
                <a:gd name="connsiteY73" fmla="*/ 191711 h 630455"/>
                <a:gd name="connsiteX74" fmla="*/ 182854 w 630450"/>
                <a:gd name="connsiteY74" fmla="*/ 148769 h 630455"/>
                <a:gd name="connsiteX75" fmla="*/ 150240 w 630450"/>
                <a:gd name="connsiteY75" fmla="*/ 134549 h 630455"/>
                <a:gd name="connsiteX76" fmla="*/ 513668 w 630450"/>
                <a:gd name="connsiteY76" fmla="*/ 105279 h 630455"/>
                <a:gd name="connsiteX77" fmla="*/ 474178 w 630450"/>
                <a:gd name="connsiteY77" fmla="*/ 134549 h 630455"/>
                <a:gd name="connsiteX78" fmla="*/ 451226 w 630450"/>
                <a:gd name="connsiteY78" fmla="*/ 144545 h 630455"/>
                <a:gd name="connsiteX79" fmla="*/ 464134 w 630450"/>
                <a:gd name="connsiteY79" fmla="*/ 191711 h 630455"/>
                <a:gd name="connsiteX80" fmla="*/ 474156 w 630450"/>
                <a:gd name="connsiteY80" fmla="*/ 291133 h 630455"/>
                <a:gd name="connsiteX81" fmla="*/ 605458 w 630450"/>
                <a:gd name="connsiteY81" fmla="*/ 291133 h 630455"/>
                <a:gd name="connsiteX82" fmla="*/ 601980 w 630450"/>
                <a:gd name="connsiteY82" fmla="*/ 257061 h 630455"/>
                <a:gd name="connsiteX83" fmla="*/ 565278 w 630450"/>
                <a:gd name="connsiteY83" fmla="*/ 164501 h 630455"/>
                <a:gd name="connsiteX84" fmla="*/ 387612 w 630450"/>
                <a:gd name="connsiteY84" fmla="*/ 33397 h 630455"/>
                <a:gd name="connsiteX85" fmla="*/ 406308 w 630450"/>
                <a:gd name="connsiteY85" fmla="*/ 53195 h 630455"/>
                <a:gd name="connsiteX86" fmla="*/ 429952 w 630450"/>
                <a:gd name="connsiteY86" fmla="*/ 91447 h 630455"/>
                <a:gd name="connsiteX87" fmla="*/ 443208 w 630450"/>
                <a:gd name="connsiteY87" fmla="*/ 123123 h 630455"/>
                <a:gd name="connsiteX88" fmla="*/ 462996 w 630450"/>
                <a:gd name="connsiteY88" fmla="*/ 114405 h 630455"/>
                <a:gd name="connsiteX89" fmla="*/ 497706 w 630450"/>
                <a:gd name="connsiteY89" fmla="*/ 88381 h 630455"/>
                <a:gd name="connsiteX90" fmla="*/ 460196 w 630450"/>
                <a:gd name="connsiteY90" fmla="*/ 62488 h 630455"/>
                <a:gd name="connsiteX91" fmla="*/ 391090 w 630450"/>
                <a:gd name="connsiteY91" fmla="*/ 33858 h 630455"/>
                <a:gd name="connsiteX92" fmla="*/ 247010 w 630450"/>
                <a:gd name="connsiteY92" fmla="*/ 32690 h 630455"/>
                <a:gd name="connsiteX93" fmla="*/ 238204 w 630450"/>
                <a:gd name="connsiteY93" fmla="*/ 33858 h 630455"/>
                <a:gd name="connsiteX94" fmla="*/ 169322 w 630450"/>
                <a:gd name="connsiteY94" fmla="*/ 62488 h 630455"/>
                <a:gd name="connsiteX95" fmla="*/ 130090 w 630450"/>
                <a:gd name="connsiteY95" fmla="*/ 89700 h 630455"/>
                <a:gd name="connsiteX96" fmla="*/ 162470 w 630450"/>
                <a:gd name="connsiteY96" fmla="*/ 114405 h 630455"/>
                <a:gd name="connsiteX97" fmla="*/ 190302 w 630450"/>
                <a:gd name="connsiteY97" fmla="*/ 126793 h 630455"/>
                <a:gd name="connsiteX98" fmla="*/ 204746 w 630450"/>
                <a:gd name="connsiteY98" fmla="*/ 91447 h 630455"/>
                <a:gd name="connsiteX99" fmla="*/ 227930 w 630450"/>
                <a:gd name="connsiteY99" fmla="*/ 53195 h 630455"/>
                <a:gd name="connsiteX100" fmla="*/ 302116 w 630450"/>
                <a:gd name="connsiteY100" fmla="*/ 27042 h 630455"/>
                <a:gd name="connsiteX101" fmla="*/ 290120 w 630450"/>
                <a:gd name="connsiteY101" fmla="*/ 29770 h 630455"/>
                <a:gd name="connsiteX102" fmla="*/ 222082 w 630450"/>
                <a:gd name="connsiteY102" fmla="*/ 110330 h 630455"/>
                <a:gd name="connsiteX103" fmla="*/ 213598 w 630450"/>
                <a:gd name="connsiteY103" fmla="*/ 137163 h 630455"/>
                <a:gd name="connsiteX104" fmla="*/ 233956 w 630450"/>
                <a:gd name="connsiteY104" fmla="*/ 146224 h 630455"/>
                <a:gd name="connsiteX105" fmla="*/ 302116 w 630450"/>
                <a:gd name="connsiteY105" fmla="*/ 155816 h 630455"/>
                <a:gd name="connsiteX106" fmla="*/ 322932 w 630450"/>
                <a:gd name="connsiteY106" fmla="*/ 25110 h 630455"/>
                <a:gd name="connsiteX107" fmla="*/ 322932 w 630450"/>
                <a:gd name="connsiteY107" fmla="*/ 155649 h 630455"/>
                <a:gd name="connsiteX108" fmla="*/ 390770 w 630450"/>
                <a:gd name="connsiteY108" fmla="*/ 146224 h 630455"/>
                <a:gd name="connsiteX109" fmla="*/ 419798 w 630450"/>
                <a:gd name="connsiteY109" fmla="*/ 133436 h 630455"/>
                <a:gd name="connsiteX110" fmla="*/ 412458 w 630450"/>
                <a:gd name="connsiteY110" fmla="*/ 110330 h 630455"/>
                <a:gd name="connsiteX111" fmla="*/ 343740 w 630450"/>
                <a:gd name="connsiteY111" fmla="*/ 29770 h 630455"/>
                <a:gd name="connsiteX112" fmla="*/ 314602 w 630450"/>
                <a:gd name="connsiteY112" fmla="*/ 0 h 630455"/>
                <a:gd name="connsiteX113" fmla="*/ 316004 w 630450"/>
                <a:gd name="connsiteY113" fmla="*/ 141 h 630455"/>
                <a:gd name="connsiteX114" fmla="*/ 316724 w 630450"/>
                <a:gd name="connsiteY114" fmla="*/ 0 h 630455"/>
                <a:gd name="connsiteX115" fmla="*/ 318982 w 630450"/>
                <a:gd name="connsiteY115" fmla="*/ 440 h 630455"/>
                <a:gd name="connsiteX116" fmla="*/ 378354 w 630450"/>
                <a:gd name="connsiteY116" fmla="*/ 6403 h 630455"/>
                <a:gd name="connsiteX117" fmla="*/ 630450 w 630450"/>
                <a:gd name="connsiteY117" fmla="*/ 315851 h 630455"/>
                <a:gd name="connsiteX118" fmla="*/ 378354 w 630450"/>
                <a:gd name="connsiteY118" fmla="*/ 624054 h 630455"/>
                <a:gd name="connsiteX119" fmla="*/ 318982 w 630450"/>
                <a:gd name="connsiteY119" fmla="*/ 630015 h 630455"/>
                <a:gd name="connsiteX120" fmla="*/ 316724 w 630450"/>
                <a:gd name="connsiteY120" fmla="*/ 630455 h 630455"/>
                <a:gd name="connsiteX121" fmla="*/ 316004 w 630450"/>
                <a:gd name="connsiteY121" fmla="*/ 630314 h 630455"/>
                <a:gd name="connsiteX122" fmla="*/ 314602 w 630450"/>
                <a:gd name="connsiteY122" fmla="*/ 630455 h 630455"/>
                <a:gd name="connsiteX123" fmla="*/ 0 w 630450"/>
                <a:gd name="connsiteY123" fmla="*/ 315851 h 630455"/>
                <a:gd name="connsiteX124" fmla="*/ 314602 w 630450"/>
                <a:gd name="connsiteY124" fmla="*/ 0 h 630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630450" h="630455">
                  <a:moveTo>
                    <a:pt x="449676" y="491883"/>
                  </a:moveTo>
                  <a:lnTo>
                    <a:pt x="449436" y="492750"/>
                  </a:lnTo>
                  <a:cubicBezTo>
                    <a:pt x="437972" y="526179"/>
                    <a:pt x="423316" y="554898"/>
                    <a:pt x="406308" y="577326"/>
                  </a:cubicBezTo>
                  <a:lnTo>
                    <a:pt x="386906" y="597837"/>
                  </a:lnTo>
                  <a:lnTo>
                    <a:pt x="415082" y="590223"/>
                  </a:lnTo>
                  <a:cubicBezTo>
                    <a:pt x="446478" y="578737"/>
                    <a:pt x="475414" y="562036"/>
                    <a:pt x="500810" y="541180"/>
                  </a:cubicBezTo>
                  <a:lnTo>
                    <a:pt x="509354" y="531374"/>
                  </a:lnTo>
                  <a:lnTo>
                    <a:pt x="472334" y="502152"/>
                  </a:lnTo>
                  <a:close/>
                  <a:moveTo>
                    <a:pt x="184518" y="488262"/>
                  </a:moveTo>
                  <a:lnTo>
                    <a:pt x="153870" y="502152"/>
                  </a:lnTo>
                  <a:lnTo>
                    <a:pt x="118964" y="529705"/>
                  </a:lnTo>
                  <a:lnTo>
                    <a:pt x="128902" y="541180"/>
                  </a:lnTo>
                  <a:cubicBezTo>
                    <a:pt x="154162" y="562036"/>
                    <a:pt x="182972" y="578737"/>
                    <a:pt x="214276" y="590223"/>
                  </a:cubicBezTo>
                  <a:lnTo>
                    <a:pt x="248620" y="599525"/>
                  </a:lnTo>
                  <a:lnTo>
                    <a:pt x="227930" y="577326"/>
                  </a:lnTo>
                  <a:cubicBezTo>
                    <a:pt x="211214" y="554898"/>
                    <a:pt x="196890" y="526179"/>
                    <a:pt x="185718" y="492750"/>
                  </a:cubicBezTo>
                  <a:close/>
                  <a:moveTo>
                    <a:pt x="302116" y="457595"/>
                  </a:moveTo>
                  <a:lnTo>
                    <a:pt x="229734" y="467771"/>
                  </a:lnTo>
                  <a:lnTo>
                    <a:pt x="208216" y="477522"/>
                  </a:lnTo>
                  <a:lnTo>
                    <a:pt x="222082" y="521373"/>
                  </a:lnTo>
                  <a:cubicBezTo>
                    <a:pt x="240588" y="561284"/>
                    <a:pt x="264190" y="590047"/>
                    <a:pt x="290120" y="601933"/>
                  </a:cubicBezTo>
                  <a:lnTo>
                    <a:pt x="302116" y="604661"/>
                  </a:lnTo>
                  <a:close/>
                  <a:moveTo>
                    <a:pt x="322932" y="457433"/>
                  </a:moveTo>
                  <a:lnTo>
                    <a:pt x="322932" y="606593"/>
                  </a:lnTo>
                  <a:lnTo>
                    <a:pt x="343740" y="601933"/>
                  </a:lnTo>
                  <a:cubicBezTo>
                    <a:pt x="370028" y="590047"/>
                    <a:pt x="393834" y="561284"/>
                    <a:pt x="412458" y="521373"/>
                  </a:cubicBezTo>
                  <a:lnTo>
                    <a:pt x="425330" y="480850"/>
                  </a:lnTo>
                  <a:lnTo>
                    <a:pt x="396472" y="467771"/>
                  </a:lnTo>
                  <a:close/>
                  <a:moveTo>
                    <a:pt x="476508" y="317224"/>
                  </a:moveTo>
                  <a:lnTo>
                    <a:pt x="464134" y="439270"/>
                  </a:lnTo>
                  <a:lnTo>
                    <a:pt x="455616" y="470265"/>
                  </a:lnTo>
                  <a:lnTo>
                    <a:pt x="484272" y="483159"/>
                  </a:lnTo>
                  <a:lnTo>
                    <a:pt x="524288" y="514238"/>
                  </a:lnTo>
                  <a:lnTo>
                    <a:pt x="565278" y="467202"/>
                  </a:lnTo>
                  <a:cubicBezTo>
                    <a:pt x="582502" y="439093"/>
                    <a:pt x="595096" y="407887"/>
                    <a:pt x="601980" y="374642"/>
                  </a:cubicBezTo>
                  <a:lnTo>
                    <a:pt x="607840" y="317224"/>
                  </a:lnTo>
                  <a:close/>
                  <a:moveTo>
                    <a:pt x="322932" y="317224"/>
                  </a:moveTo>
                  <a:lnTo>
                    <a:pt x="322932" y="435331"/>
                  </a:lnTo>
                  <a:lnTo>
                    <a:pt x="402966" y="446576"/>
                  </a:lnTo>
                  <a:lnTo>
                    <a:pt x="432060" y="459666"/>
                  </a:lnTo>
                  <a:lnTo>
                    <a:pt x="441996" y="428385"/>
                  </a:lnTo>
                  <a:lnTo>
                    <a:pt x="452774" y="317224"/>
                  </a:lnTo>
                  <a:close/>
                  <a:moveTo>
                    <a:pt x="181920" y="317224"/>
                  </a:moveTo>
                  <a:lnTo>
                    <a:pt x="192682" y="428385"/>
                  </a:lnTo>
                  <a:lnTo>
                    <a:pt x="201550" y="456435"/>
                  </a:lnTo>
                  <a:lnTo>
                    <a:pt x="223172" y="446641"/>
                  </a:lnTo>
                  <a:lnTo>
                    <a:pt x="302116" y="435500"/>
                  </a:lnTo>
                  <a:lnTo>
                    <a:pt x="302116" y="317224"/>
                  </a:lnTo>
                  <a:close/>
                  <a:moveTo>
                    <a:pt x="22610" y="317224"/>
                  </a:moveTo>
                  <a:lnTo>
                    <a:pt x="28420" y="374642"/>
                  </a:lnTo>
                  <a:cubicBezTo>
                    <a:pt x="35244" y="407887"/>
                    <a:pt x="47734" y="439093"/>
                    <a:pt x="64834" y="467202"/>
                  </a:cubicBezTo>
                  <a:lnTo>
                    <a:pt x="104218" y="512677"/>
                  </a:lnTo>
                  <a:lnTo>
                    <a:pt x="141406" y="483677"/>
                  </a:lnTo>
                  <a:lnTo>
                    <a:pt x="178768" y="466753"/>
                  </a:lnTo>
                  <a:lnTo>
                    <a:pt x="171422" y="439270"/>
                  </a:lnTo>
                  <a:lnTo>
                    <a:pt x="159432" y="317224"/>
                  </a:lnTo>
                  <a:close/>
                  <a:moveTo>
                    <a:pt x="206648" y="159143"/>
                  </a:moveTo>
                  <a:lnTo>
                    <a:pt x="192682" y="203318"/>
                  </a:lnTo>
                  <a:lnTo>
                    <a:pt x="184180" y="291133"/>
                  </a:lnTo>
                  <a:lnTo>
                    <a:pt x="302116" y="291133"/>
                  </a:lnTo>
                  <a:lnTo>
                    <a:pt x="302116" y="178661"/>
                  </a:lnTo>
                  <a:lnTo>
                    <a:pt x="227970" y="168440"/>
                  </a:lnTo>
                  <a:close/>
                  <a:moveTo>
                    <a:pt x="426718" y="155219"/>
                  </a:moveTo>
                  <a:lnTo>
                    <a:pt x="396362" y="168440"/>
                  </a:lnTo>
                  <a:lnTo>
                    <a:pt x="322932" y="178489"/>
                  </a:lnTo>
                  <a:lnTo>
                    <a:pt x="322932" y="291133"/>
                  </a:lnTo>
                  <a:lnTo>
                    <a:pt x="450512" y="291133"/>
                  </a:lnTo>
                  <a:lnTo>
                    <a:pt x="441996" y="203318"/>
                  </a:lnTo>
                  <a:close/>
                  <a:moveTo>
                    <a:pt x="114190" y="107512"/>
                  </a:moveTo>
                  <a:lnTo>
                    <a:pt x="64834" y="164501"/>
                  </a:lnTo>
                  <a:cubicBezTo>
                    <a:pt x="47734" y="192610"/>
                    <a:pt x="35244" y="223816"/>
                    <a:pt x="28420" y="257061"/>
                  </a:cubicBezTo>
                  <a:lnTo>
                    <a:pt x="24972" y="291133"/>
                  </a:lnTo>
                  <a:lnTo>
                    <a:pt x="161712" y="291133"/>
                  </a:lnTo>
                  <a:lnTo>
                    <a:pt x="171422" y="191711"/>
                  </a:lnTo>
                  <a:lnTo>
                    <a:pt x="182854" y="148769"/>
                  </a:lnTo>
                  <a:lnTo>
                    <a:pt x="150240" y="134549"/>
                  </a:lnTo>
                  <a:close/>
                  <a:moveTo>
                    <a:pt x="513668" y="105279"/>
                  </a:moveTo>
                  <a:lnTo>
                    <a:pt x="474178" y="134549"/>
                  </a:lnTo>
                  <a:lnTo>
                    <a:pt x="451226" y="144545"/>
                  </a:lnTo>
                  <a:lnTo>
                    <a:pt x="464134" y="191711"/>
                  </a:lnTo>
                  <a:lnTo>
                    <a:pt x="474156" y="291133"/>
                  </a:lnTo>
                  <a:lnTo>
                    <a:pt x="605458" y="291133"/>
                  </a:lnTo>
                  <a:lnTo>
                    <a:pt x="601980" y="257061"/>
                  </a:lnTo>
                  <a:cubicBezTo>
                    <a:pt x="595096" y="223816"/>
                    <a:pt x="582502" y="192610"/>
                    <a:pt x="565278" y="164501"/>
                  </a:cubicBezTo>
                  <a:close/>
                  <a:moveTo>
                    <a:pt x="387612" y="33397"/>
                  </a:moveTo>
                  <a:lnTo>
                    <a:pt x="406308" y="53195"/>
                  </a:lnTo>
                  <a:cubicBezTo>
                    <a:pt x="414812" y="64430"/>
                    <a:pt x="422728" y="77246"/>
                    <a:pt x="429952" y="91447"/>
                  </a:cubicBezTo>
                  <a:lnTo>
                    <a:pt x="443208" y="123123"/>
                  </a:lnTo>
                  <a:lnTo>
                    <a:pt x="462996" y="114405"/>
                  </a:lnTo>
                  <a:lnTo>
                    <a:pt x="497706" y="88381"/>
                  </a:lnTo>
                  <a:lnTo>
                    <a:pt x="460196" y="62488"/>
                  </a:lnTo>
                  <a:cubicBezTo>
                    <a:pt x="438696" y="50161"/>
                    <a:pt x="415508" y="40469"/>
                    <a:pt x="391090" y="33858"/>
                  </a:cubicBezTo>
                  <a:close/>
                  <a:moveTo>
                    <a:pt x="247010" y="32690"/>
                  </a:moveTo>
                  <a:lnTo>
                    <a:pt x="238204" y="33858"/>
                  </a:lnTo>
                  <a:cubicBezTo>
                    <a:pt x="213842" y="40469"/>
                    <a:pt x="190732" y="50161"/>
                    <a:pt x="169322" y="62488"/>
                  </a:cubicBezTo>
                  <a:lnTo>
                    <a:pt x="130090" y="89700"/>
                  </a:lnTo>
                  <a:lnTo>
                    <a:pt x="162470" y="114405"/>
                  </a:lnTo>
                  <a:lnTo>
                    <a:pt x="190302" y="126793"/>
                  </a:lnTo>
                  <a:lnTo>
                    <a:pt x="204746" y="91447"/>
                  </a:lnTo>
                  <a:cubicBezTo>
                    <a:pt x="211812" y="77246"/>
                    <a:pt x="219572" y="64430"/>
                    <a:pt x="227930" y="53195"/>
                  </a:cubicBezTo>
                  <a:close/>
                  <a:moveTo>
                    <a:pt x="302116" y="27042"/>
                  </a:moveTo>
                  <a:lnTo>
                    <a:pt x="290120" y="29770"/>
                  </a:lnTo>
                  <a:cubicBezTo>
                    <a:pt x="264190" y="41656"/>
                    <a:pt x="240588" y="70419"/>
                    <a:pt x="222082" y="110330"/>
                  </a:cubicBezTo>
                  <a:lnTo>
                    <a:pt x="213598" y="137163"/>
                  </a:lnTo>
                  <a:lnTo>
                    <a:pt x="233956" y="146224"/>
                  </a:lnTo>
                  <a:lnTo>
                    <a:pt x="302116" y="155816"/>
                  </a:lnTo>
                  <a:close/>
                  <a:moveTo>
                    <a:pt x="322932" y="25110"/>
                  </a:moveTo>
                  <a:lnTo>
                    <a:pt x="322932" y="155649"/>
                  </a:lnTo>
                  <a:lnTo>
                    <a:pt x="390770" y="146224"/>
                  </a:lnTo>
                  <a:lnTo>
                    <a:pt x="419798" y="133436"/>
                  </a:lnTo>
                  <a:lnTo>
                    <a:pt x="412458" y="110330"/>
                  </a:lnTo>
                  <a:cubicBezTo>
                    <a:pt x="393834" y="70419"/>
                    <a:pt x="370028" y="41656"/>
                    <a:pt x="343740" y="29770"/>
                  </a:cubicBezTo>
                  <a:close/>
                  <a:moveTo>
                    <a:pt x="314602" y="0"/>
                  </a:moveTo>
                  <a:lnTo>
                    <a:pt x="316004" y="141"/>
                  </a:lnTo>
                  <a:lnTo>
                    <a:pt x="316724" y="0"/>
                  </a:lnTo>
                  <a:lnTo>
                    <a:pt x="318982" y="440"/>
                  </a:lnTo>
                  <a:lnTo>
                    <a:pt x="378354" y="6403"/>
                  </a:lnTo>
                  <a:cubicBezTo>
                    <a:pt x="522444" y="35795"/>
                    <a:pt x="630450" y="162919"/>
                    <a:pt x="630450" y="315851"/>
                  </a:cubicBezTo>
                  <a:cubicBezTo>
                    <a:pt x="630450" y="467691"/>
                    <a:pt x="522444" y="594680"/>
                    <a:pt x="378354" y="624054"/>
                  </a:cubicBezTo>
                  <a:lnTo>
                    <a:pt x="318982" y="630015"/>
                  </a:lnTo>
                  <a:lnTo>
                    <a:pt x="316724" y="630455"/>
                  </a:lnTo>
                  <a:lnTo>
                    <a:pt x="316004" y="630314"/>
                  </a:lnTo>
                  <a:lnTo>
                    <a:pt x="314602" y="630455"/>
                  </a:lnTo>
                  <a:cubicBezTo>
                    <a:pt x="141072" y="630455"/>
                    <a:pt x="0" y="489383"/>
                    <a:pt x="0" y="315851"/>
                  </a:cubicBezTo>
                  <a:cubicBezTo>
                    <a:pt x="0" y="141072"/>
                    <a:pt x="141072" y="0"/>
                    <a:pt x="314602" y="0"/>
                  </a:cubicBezTo>
                  <a:close/>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8" name="Freeform 108">
              <a:extLst>
                <a:ext uri="{FF2B5EF4-FFF2-40B4-BE49-F238E27FC236}">
                  <a16:creationId xmlns:a16="http://schemas.microsoft.com/office/drawing/2014/main" id="{5F81D470-3D0C-6E47-B5B2-A0C708B3CAD5}"/>
                </a:ext>
              </a:extLst>
            </p:cNvPr>
            <p:cNvSpPr>
              <a:spLocks noChangeArrowheads="1"/>
            </p:cNvSpPr>
            <p:nvPr/>
          </p:nvSpPr>
          <p:spPr bwMode="auto">
            <a:xfrm>
              <a:off x="6245346" y="8137882"/>
              <a:ext cx="626206" cy="626206"/>
            </a:xfrm>
            <a:custGeom>
              <a:avLst/>
              <a:gdLst>
                <a:gd name="T0" fmla="*/ 502 w 503"/>
                <a:gd name="T1" fmla="*/ 251 h 503"/>
                <a:gd name="T2" fmla="*/ 502 w 503"/>
                <a:gd name="T3" fmla="*/ 251 h 503"/>
                <a:gd name="T4" fmla="*/ 251 w 503"/>
                <a:gd name="T5" fmla="*/ 502 h 503"/>
                <a:gd name="T6" fmla="*/ 251 w 503"/>
                <a:gd name="T7" fmla="*/ 502 h 503"/>
                <a:gd name="T8" fmla="*/ 0 w 503"/>
                <a:gd name="T9" fmla="*/ 251 h 503"/>
                <a:gd name="T10" fmla="*/ 0 w 503"/>
                <a:gd name="T11" fmla="*/ 251 h 503"/>
                <a:gd name="T12" fmla="*/ 251 w 503"/>
                <a:gd name="T13" fmla="*/ 0 h 503"/>
                <a:gd name="T14" fmla="*/ 251 w 503"/>
                <a:gd name="T15" fmla="*/ 0 h 503"/>
                <a:gd name="T16" fmla="*/ 502 w 503"/>
                <a:gd name="T17" fmla="*/ 251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3" h="503">
                  <a:moveTo>
                    <a:pt x="502" y="251"/>
                  </a:moveTo>
                  <a:lnTo>
                    <a:pt x="502" y="251"/>
                  </a:lnTo>
                  <a:cubicBezTo>
                    <a:pt x="502" y="390"/>
                    <a:pt x="389" y="502"/>
                    <a:pt x="251" y="502"/>
                  </a:cubicBezTo>
                  <a:lnTo>
                    <a:pt x="251" y="502"/>
                  </a:lnTo>
                  <a:cubicBezTo>
                    <a:pt x="112" y="502"/>
                    <a:pt x="0" y="390"/>
                    <a:pt x="0" y="251"/>
                  </a:cubicBezTo>
                  <a:lnTo>
                    <a:pt x="0" y="251"/>
                  </a:lnTo>
                  <a:cubicBezTo>
                    <a:pt x="0" y="113"/>
                    <a:pt x="112" y="0"/>
                    <a:pt x="251" y="0"/>
                  </a:cubicBezTo>
                  <a:lnTo>
                    <a:pt x="251" y="0"/>
                  </a:lnTo>
                  <a:cubicBezTo>
                    <a:pt x="389" y="0"/>
                    <a:pt x="502" y="113"/>
                    <a:pt x="502" y="251"/>
                  </a:cubicBezTo>
                </a:path>
              </a:pathLst>
            </a:custGeom>
            <a:gradFill>
              <a:gsLst>
                <a:gs pos="16000">
                  <a:srgbClr val="2D97C9"/>
                </a:gs>
                <a:gs pos="82000">
                  <a:srgbClr val="9DCEEA"/>
                </a:gs>
              </a:gsLst>
              <a:lin ang="16200000" scaled="0"/>
            </a:gradFill>
            <a:ln>
              <a:noFill/>
            </a:ln>
            <a:effectLst/>
          </p:spPr>
          <p:txBody>
            <a:bodyPr wrap="none" anchor="ctr"/>
            <a:lstStyle/>
            <a:p>
              <a:endParaRPr lang="en-US" sz="3599" dirty="0">
                <a:latin typeface="Poppins" pitchFamily="2" charset="77"/>
              </a:endParaRPr>
            </a:p>
          </p:txBody>
        </p:sp>
        <p:sp>
          <p:nvSpPr>
            <p:cNvPr id="39" name="Freeform 38">
              <a:extLst>
                <a:ext uri="{FF2B5EF4-FFF2-40B4-BE49-F238E27FC236}">
                  <a16:creationId xmlns:a16="http://schemas.microsoft.com/office/drawing/2014/main" id="{EE2DC9BA-CEA0-BC4A-9214-629B62A543DA}"/>
                </a:ext>
              </a:extLst>
            </p:cNvPr>
            <p:cNvSpPr>
              <a:spLocks noChangeArrowheads="1"/>
            </p:cNvSpPr>
            <p:nvPr/>
          </p:nvSpPr>
          <p:spPr bwMode="auto">
            <a:xfrm>
              <a:off x="6432110" y="8269712"/>
              <a:ext cx="256928" cy="394256"/>
            </a:xfrm>
            <a:custGeom>
              <a:avLst/>
              <a:gdLst>
                <a:gd name="connsiteX0" fmla="*/ 125724 w 256928"/>
                <a:gd name="connsiteY0" fmla="*/ 88304 h 394256"/>
                <a:gd name="connsiteX1" fmla="*/ 82601 w 256928"/>
                <a:gd name="connsiteY1" fmla="*/ 131833 h 394256"/>
                <a:gd name="connsiteX2" fmla="*/ 125724 w 256928"/>
                <a:gd name="connsiteY2" fmla="*/ 174120 h 394256"/>
                <a:gd name="connsiteX3" fmla="*/ 168847 w 256928"/>
                <a:gd name="connsiteY3" fmla="*/ 131833 h 394256"/>
                <a:gd name="connsiteX4" fmla="*/ 125724 w 256928"/>
                <a:gd name="connsiteY4" fmla="*/ 88304 h 394256"/>
                <a:gd name="connsiteX5" fmla="*/ 125724 w 256928"/>
                <a:gd name="connsiteY5" fmla="*/ 65917 h 394256"/>
                <a:gd name="connsiteX6" fmla="*/ 191024 w 256928"/>
                <a:gd name="connsiteY6" fmla="*/ 131833 h 394256"/>
                <a:gd name="connsiteX7" fmla="*/ 125724 w 256928"/>
                <a:gd name="connsiteY7" fmla="*/ 196506 h 394256"/>
                <a:gd name="connsiteX8" fmla="*/ 60423 w 256928"/>
                <a:gd name="connsiteY8" fmla="*/ 131833 h 394256"/>
                <a:gd name="connsiteX9" fmla="*/ 125724 w 256928"/>
                <a:gd name="connsiteY9" fmla="*/ 65917 h 394256"/>
                <a:gd name="connsiteX10" fmla="*/ 128464 w 256928"/>
                <a:gd name="connsiteY10" fmla="*/ 22387 h 394256"/>
                <a:gd name="connsiteX11" fmla="*/ 22450 w 256928"/>
                <a:gd name="connsiteY11" fmla="*/ 128102 h 394256"/>
                <a:gd name="connsiteX12" fmla="*/ 128464 w 256928"/>
                <a:gd name="connsiteY12" fmla="*/ 360676 h 394256"/>
                <a:gd name="connsiteX13" fmla="*/ 234478 w 256928"/>
                <a:gd name="connsiteY13" fmla="*/ 128102 h 394256"/>
                <a:gd name="connsiteX14" fmla="*/ 128464 w 256928"/>
                <a:gd name="connsiteY14" fmla="*/ 22387 h 394256"/>
                <a:gd name="connsiteX15" fmla="*/ 128464 w 256928"/>
                <a:gd name="connsiteY15" fmla="*/ 0 h 394256"/>
                <a:gd name="connsiteX16" fmla="*/ 256928 w 256928"/>
                <a:gd name="connsiteY16" fmla="*/ 128102 h 394256"/>
                <a:gd name="connsiteX17" fmla="*/ 138442 w 256928"/>
                <a:gd name="connsiteY17" fmla="*/ 389281 h 394256"/>
                <a:gd name="connsiteX18" fmla="*/ 128464 w 256928"/>
                <a:gd name="connsiteY18" fmla="*/ 394256 h 394256"/>
                <a:gd name="connsiteX19" fmla="*/ 118486 w 256928"/>
                <a:gd name="connsiteY19" fmla="*/ 389281 h 394256"/>
                <a:gd name="connsiteX20" fmla="*/ 0 w 256928"/>
                <a:gd name="connsiteY20" fmla="*/ 128102 h 394256"/>
                <a:gd name="connsiteX21" fmla="*/ 128464 w 256928"/>
                <a:gd name="connsiteY21" fmla="*/ 0 h 394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928" h="394256">
                  <a:moveTo>
                    <a:pt x="125724" y="88304"/>
                  </a:moveTo>
                  <a:cubicBezTo>
                    <a:pt x="102314" y="88304"/>
                    <a:pt x="82601" y="106960"/>
                    <a:pt x="82601" y="131833"/>
                  </a:cubicBezTo>
                  <a:cubicBezTo>
                    <a:pt x="82601" y="155464"/>
                    <a:pt x="102314" y="174120"/>
                    <a:pt x="125724" y="174120"/>
                  </a:cubicBezTo>
                  <a:cubicBezTo>
                    <a:pt x="149133" y="174120"/>
                    <a:pt x="168847" y="155464"/>
                    <a:pt x="168847" y="131833"/>
                  </a:cubicBezTo>
                  <a:cubicBezTo>
                    <a:pt x="168847" y="106960"/>
                    <a:pt x="149133" y="88304"/>
                    <a:pt x="125724" y="88304"/>
                  </a:cubicBezTo>
                  <a:close/>
                  <a:moveTo>
                    <a:pt x="125724" y="65917"/>
                  </a:moveTo>
                  <a:cubicBezTo>
                    <a:pt x="161454" y="65917"/>
                    <a:pt x="191024" y="95766"/>
                    <a:pt x="191024" y="131833"/>
                  </a:cubicBezTo>
                  <a:cubicBezTo>
                    <a:pt x="191024" y="167901"/>
                    <a:pt x="161454" y="196506"/>
                    <a:pt x="125724" y="196506"/>
                  </a:cubicBezTo>
                  <a:cubicBezTo>
                    <a:pt x="89993" y="196506"/>
                    <a:pt x="60423" y="167901"/>
                    <a:pt x="60423" y="131833"/>
                  </a:cubicBezTo>
                  <a:cubicBezTo>
                    <a:pt x="60423" y="95766"/>
                    <a:pt x="89993" y="65917"/>
                    <a:pt x="125724" y="65917"/>
                  </a:cubicBezTo>
                  <a:close/>
                  <a:moveTo>
                    <a:pt x="128464" y="22387"/>
                  </a:moveTo>
                  <a:cubicBezTo>
                    <a:pt x="69845" y="22387"/>
                    <a:pt x="22450" y="69648"/>
                    <a:pt x="22450" y="128102"/>
                  </a:cubicBezTo>
                  <a:cubicBezTo>
                    <a:pt x="22450" y="172876"/>
                    <a:pt x="92295" y="299734"/>
                    <a:pt x="128464" y="360676"/>
                  </a:cubicBezTo>
                  <a:cubicBezTo>
                    <a:pt x="165881" y="299734"/>
                    <a:pt x="234478" y="172876"/>
                    <a:pt x="234478" y="128102"/>
                  </a:cubicBezTo>
                  <a:cubicBezTo>
                    <a:pt x="234478" y="69648"/>
                    <a:pt x="187084" y="22387"/>
                    <a:pt x="128464" y="22387"/>
                  </a:cubicBezTo>
                  <a:close/>
                  <a:moveTo>
                    <a:pt x="128464" y="0"/>
                  </a:moveTo>
                  <a:cubicBezTo>
                    <a:pt x="199556" y="0"/>
                    <a:pt x="256928" y="57210"/>
                    <a:pt x="256928" y="128102"/>
                  </a:cubicBezTo>
                  <a:cubicBezTo>
                    <a:pt x="256928" y="195263"/>
                    <a:pt x="143431" y="380575"/>
                    <a:pt x="138442" y="389281"/>
                  </a:cubicBezTo>
                  <a:cubicBezTo>
                    <a:pt x="135947" y="393013"/>
                    <a:pt x="132206" y="394256"/>
                    <a:pt x="128464" y="394256"/>
                  </a:cubicBezTo>
                  <a:cubicBezTo>
                    <a:pt x="124722" y="394256"/>
                    <a:pt x="120981" y="393013"/>
                    <a:pt x="118486" y="389281"/>
                  </a:cubicBezTo>
                  <a:cubicBezTo>
                    <a:pt x="114745" y="380575"/>
                    <a:pt x="0" y="195263"/>
                    <a:pt x="0" y="128102"/>
                  </a:cubicBezTo>
                  <a:cubicBezTo>
                    <a:pt x="0" y="57210"/>
                    <a:pt x="57372" y="0"/>
                    <a:pt x="128464" y="0"/>
                  </a:cubicBezTo>
                  <a:close/>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0" name="Freeform 111">
              <a:extLst>
                <a:ext uri="{FF2B5EF4-FFF2-40B4-BE49-F238E27FC236}">
                  <a16:creationId xmlns:a16="http://schemas.microsoft.com/office/drawing/2014/main" id="{3A0704AA-2067-B345-AAC9-A457D53D9CB1}"/>
                </a:ext>
              </a:extLst>
            </p:cNvPr>
            <p:cNvSpPr>
              <a:spLocks noChangeArrowheads="1"/>
            </p:cNvSpPr>
            <p:nvPr/>
          </p:nvSpPr>
          <p:spPr bwMode="auto">
            <a:xfrm>
              <a:off x="18341035" y="12158791"/>
              <a:ext cx="164791" cy="258171"/>
            </a:xfrm>
            <a:custGeom>
              <a:avLst/>
              <a:gdLst>
                <a:gd name="T0" fmla="*/ 35 w 131"/>
                <a:gd name="T1" fmla="*/ 0 h 207"/>
                <a:gd name="T2" fmla="*/ 0 w 131"/>
                <a:gd name="T3" fmla="*/ 206 h 207"/>
                <a:gd name="T4" fmla="*/ 107 w 131"/>
                <a:gd name="T5" fmla="*/ 206 h 207"/>
                <a:gd name="T6" fmla="*/ 107 w 131"/>
                <a:gd name="T7" fmla="*/ 206 h 207"/>
                <a:gd name="T8" fmla="*/ 70 w 131"/>
                <a:gd name="T9" fmla="*/ 161 h 207"/>
                <a:gd name="T10" fmla="*/ 130 w 131"/>
                <a:gd name="T11" fmla="*/ 0 h 207"/>
                <a:gd name="T12" fmla="*/ 35 w 131"/>
                <a:gd name="T13" fmla="*/ 0 h 207"/>
              </a:gdLst>
              <a:ahLst/>
              <a:cxnLst>
                <a:cxn ang="0">
                  <a:pos x="T0" y="T1"/>
                </a:cxn>
                <a:cxn ang="0">
                  <a:pos x="T2" y="T3"/>
                </a:cxn>
                <a:cxn ang="0">
                  <a:pos x="T4" y="T5"/>
                </a:cxn>
                <a:cxn ang="0">
                  <a:pos x="T6" y="T7"/>
                </a:cxn>
                <a:cxn ang="0">
                  <a:pos x="T8" y="T9"/>
                </a:cxn>
                <a:cxn ang="0">
                  <a:pos x="T10" y="T11"/>
                </a:cxn>
                <a:cxn ang="0">
                  <a:pos x="T12" y="T13"/>
                </a:cxn>
              </a:cxnLst>
              <a:rect l="0" t="0" r="r" b="b"/>
              <a:pathLst>
                <a:path w="131" h="207">
                  <a:moveTo>
                    <a:pt x="35" y="0"/>
                  </a:moveTo>
                  <a:lnTo>
                    <a:pt x="0" y="206"/>
                  </a:lnTo>
                  <a:lnTo>
                    <a:pt x="107" y="206"/>
                  </a:lnTo>
                  <a:lnTo>
                    <a:pt x="107" y="206"/>
                  </a:lnTo>
                  <a:cubicBezTo>
                    <a:pt x="107" y="206"/>
                    <a:pt x="109" y="162"/>
                    <a:pt x="70" y="161"/>
                  </a:cubicBezTo>
                  <a:lnTo>
                    <a:pt x="130" y="0"/>
                  </a:lnTo>
                  <a:lnTo>
                    <a:pt x="35" y="0"/>
                  </a:lnTo>
                </a:path>
              </a:pathLst>
            </a:custGeom>
            <a:gradFill>
              <a:gsLst>
                <a:gs pos="13000">
                  <a:srgbClr val="BB612C"/>
                </a:gs>
                <a:gs pos="86000">
                  <a:srgbClr val="904B0F"/>
                </a:gs>
              </a:gsLst>
              <a:lin ang="16200000" scaled="0"/>
            </a:gradFill>
            <a:ln>
              <a:noFill/>
            </a:ln>
            <a:effectLst/>
          </p:spPr>
          <p:txBody>
            <a:bodyPr wrap="none" anchor="ctr"/>
            <a:lstStyle/>
            <a:p>
              <a:endParaRPr lang="en-US" sz="3599" dirty="0">
                <a:latin typeface="Poppins" pitchFamily="2" charset="77"/>
              </a:endParaRPr>
            </a:p>
          </p:txBody>
        </p:sp>
        <p:sp>
          <p:nvSpPr>
            <p:cNvPr id="41" name="Freeform 112">
              <a:extLst>
                <a:ext uri="{FF2B5EF4-FFF2-40B4-BE49-F238E27FC236}">
                  <a16:creationId xmlns:a16="http://schemas.microsoft.com/office/drawing/2014/main" id="{F1D3D74F-8A63-8448-85FD-EAAA6EEB823C}"/>
                </a:ext>
              </a:extLst>
            </p:cNvPr>
            <p:cNvSpPr>
              <a:spLocks noChangeArrowheads="1"/>
            </p:cNvSpPr>
            <p:nvPr/>
          </p:nvSpPr>
          <p:spPr bwMode="auto">
            <a:xfrm>
              <a:off x="17857647" y="12092874"/>
              <a:ext cx="236203" cy="324088"/>
            </a:xfrm>
            <a:custGeom>
              <a:avLst/>
              <a:gdLst>
                <a:gd name="T0" fmla="*/ 27 w 190"/>
                <a:gd name="T1" fmla="*/ 6 h 260"/>
                <a:gd name="T2" fmla="*/ 2 w 190"/>
                <a:gd name="T3" fmla="*/ 132 h 260"/>
                <a:gd name="T4" fmla="*/ 2 w 190"/>
                <a:gd name="T5" fmla="*/ 132 h 260"/>
                <a:gd name="T6" fmla="*/ 10 w 190"/>
                <a:gd name="T7" fmla="*/ 164 h 260"/>
                <a:gd name="T8" fmla="*/ 89 w 190"/>
                <a:gd name="T9" fmla="*/ 259 h 260"/>
                <a:gd name="T10" fmla="*/ 186 w 190"/>
                <a:gd name="T11" fmla="*/ 259 h 260"/>
                <a:gd name="T12" fmla="*/ 186 w 190"/>
                <a:gd name="T13" fmla="*/ 259 h 260"/>
                <a:gd name="T14" fmla="*/ 136 w 190"/>
                <a:gd name="T15" fmla="*/ 209 h 260"/>
                <a:gd name="T16" fmla="*/ 100 w 190"/>
                <a:gd name="T17" fmla="*/ 149 h 260"/>
                <a:gd name="T18" fmla="*/ 100 w 190"/>
                <a:gd name="T19" fmla="*/ 149 h 260"/>
                <a:gd name="T20" fmla="*/ 171 w 190"/>
                <a:gd name="T21" fmla="*/ 0 h 260"/>
                <a:gd name="T22" fmla="*/ 27 w 190"/>
                <a:gd name="T23" fmla="*/ 6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0" h="260">
                  <a:moveTo>
                    <a:pt x="27" y="6"/>
                  </a:moveTo>
                  <a:lnTo>
                    <a:pt x="2" y="132"/>
                  </a:lnTo>
                  <a:lnTo>
                    <a:pt x="2" y="132"/>
                  </a:lnTo>
                  <a:cubicBezTo>
                    <a:pt x="0" y="144"/>
                    <a:pt x="3" y="156"/>
                    <a:pt x="10" y="164"/>
                  </a:cubicBezTo>
                  <a:lnTo>
                    <a:pt x="89" y="259"/>
                  </a:lnTo>
                  <a:lnTo>
                    <a:pt x="186" y="259"/>
                  </a:lnTo>
                  <a:lnTo>
                    <a:pt x="186" y="259"/>
                  </a:lnTo>
                  <a:cubicBezTo>
                    <a:pt x="186" y="259"/>
                    <a:pt x="189" y="207"/>
                    <a:pt x="136" y="209"/>
                  </a:cubicBezTo>
                  <a:lnTo>
                    <a:pt x="100" y="149"/>
                  </a:lnTo>
                  <a:lnTo>
                    <a:pt x="100" y="149"/>
                  </a:lnTo>
                  <a:cubicBezTo>
                    <a:pt x="100" y="149"/>
                    <a:pt x="182" y="82"/>
                    <a:pt x="171" y="0"/>
                  </a:cubicBezTo>
                  <a:lnTo>
                    <a:pt x="27" y="6"/>
                  </a:lnTo>
                </a:path>
              </a:pathLst>
            </a:custGeom>
            <a:gradFill>
              <a:gsLst>
                <a:gs pos="13000">
                  <a:srgbClr val="BB612C"/>
                </a:gs>
                <a:gs pos="86000">
                  <a:srgbClr val="904B0F"/>
                </a:gs>
              </a:gsLst>
              <a:lin ang="16200000" scaled="0"/>
            </a:gradFill>
            <a:ln>
              <a:noFill/>
            </a:ln>
            <a:effectLst/>
          </p:spPr>
          <p:txBody>
            <a:bodyPr wrap="none" anchor="ctr"/>
            <a:lstStyle/>
            <a:p>
              <a:endParaRPr lang="en-US" sz="3599" dirty="0">
                <a:latin typeface="Poppins" pitchFamily="2" charset="77"/>
              </a:endParaRPr>
            </a:p>
          </p:txBody>
        </p:sp>
        <p:sp>
          <p:nvSpPr>
            <p:cNvPr id="42" name="Freeform 113">
              <a:extLst>
                <a:ext uri="{FF2B5EF4-FFF2-40B4-BE49-F238E27FC236}">
                  <a16:creationId xmlns:a16="http://schemas.microsoft.com/office/drawing/2014/main" id="{B0D98E6A-6277-E445-BAB2-F5EE634F6D64}"/>
                </a:ext>
              </a:extLst>
            </p:cNvPr>
            <p:cNvSpPr>
              <a:spLocks noChangeArrowheads="1"/>
            </p:cNvSpPr>
            <p:nvPr/>
          </p:nvSpPr>
          <p:spPr bwMode="auto">
            <a:xfrm>
              <a:off x="18659633" y="11746810"/>
              <a:ext cx="148314" cy="93383"/>
            </a:xfrm>
            <a:custGeom>
              <a:avLst/>
              <a:gdLst>
                <a:gd name="T0" fmla="*/ 0 w 118"/>
                <a:gd name="T1" fmla="*/ 0 h 75"/>
                <a:gd name="T2" fmla="*/ 0 w 118"/>
                <a:gd name="T3" fmla="*/ 0 h 75"/>
                <a:gd name="T4" fmla="*/ 83 w 118"/>
                <a:gd name="T5" fmla="*/ 0 h 75"/>
                <a:gd name="T6" fmla="*/ 83 w 118"/>
                <a:gd name="T7" fmla="*/ 0 h 75"/>
                <a:gd name="T8" fmla="*/ 107 w 118"/>
                <a:gd name="T9" fmla="*/ 10 h 75"/>
                <a:gd name="T10" fmla="*/ 107 w 118"/>
                <a:gd name="T11" fmla="*/ 10 h 75"/>
                <a:gd name="T12" fmla="*/ 116 w 118"/>
                <a:gd name="T13" fmla="*/ 33 h 75"/>
                <a:gd name="T14" fmla="*/ 116 w 118"/>
                <a:gd name="T15" fmla="*/ 33 h 75"/>
                <a:gd name="T16" fmla="*/ 101 w 118"/>
                <a:gd name="T17" fmla="*/ 74 h 75"/>
                <a:gd name="T18" fmla="*/ 101 w 118"/>
                <a:gd name="T19" fmla="*/ 74 h 75"/>
                <a:gd name="T20" fmla="*/ 80 w 118"/>
                <a:gd name="T21" fmla="*/ 26 h 75"/>
                <a:gd name="T22" fmla="*/ 0 w 118"/>
                <a:gd name="T23" fmla="*/ 26 h 75"/>
                <a:gd name="T24" fmla="*/ 0 w 118"/>
                <a:gd name="T25"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8" h="75">
                  <a:moveTo>
                    <a:pt x="0" y="0"/>
                  </a:moveTo>
                  <a:lnTo>
                    <a:pt x="0" y="0"/>
                  </a:lnTo>
                  <a:cubicBezTo>
                    <a:pt x="2" y="0"/>
                    <a:pt x="57" y="0"/>
                    <a:pt x="83" y="0"/>
                  </a:cubicBezTo>
                  <a:lnTo>
                    <a:pt x="83" y="0"/>
                  </a:lnTo>
                  <a:cubicBezTo>
                    <a:pt x="91" y="0"/>
                    <a:pt x="100" y="3"/>
                    <a:pt x="107" y="10"/>
                  </a:cubicBezTo>
                  <a:lnTo>
                    <a:pt x="107" y="10"/>
                  </a:lnTo>
                  <a:cubicBezTo>
                    <a:pt x="112" y="16"/>
                    <a:pt x="116" y="24"/>
                    <a:pt x="116" y="33"/>
                  </a:cubicBezTo>
                  <a:lnTo>
                    <a:pt x="116" y="33"/>
                  </a:lnTo>
                  <a:cubicBezTo>
                    <a:pt x="117" y="48"/>
                    <a:pt x="115" y="73"/>
                    <a:pt x="101" y="74"/>
                  </a:cubicBezTo>
                  <a:lnTo>
                    <a:pt x="101" y="74"/>
                  </a:lnTo>
                  <a:cubicBezTo>
                    <a:pt x="82" y="74"/>
                    <a:pt x="100" y="26"/>
                    <a:pt x="80" y="26"/>
                  </a:cubicBezTo>
                  <a:lnTo>
                    <a:pt x="0" y="26"/>
                  </a:lnTo>
                  <a:lnTo>
                    <a:pt x="0" y="0"/>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CDC7747B-14C4-BC49-9678-5DDFD3220433}"/>
                </a:ext>
              </a:extLst>
            </p:cNvPr>
            <p:cNvSpPr>
              <a:spLocks noChangeArrowheads="1"/>
            </p:cNvSpPr>
            <p:nvPr/>
          </p:nvSpPr>
          <p:spPr bwMode="auto">
            <a:xfrm>
              <a:off x="17517076" y="11501296"/>
              <a:ext cx="1314676" cy="870480"/>
            </a:xfrm>
            <a:custGeom>
              <a:avLst/>
              <a:gdLst>
                <a:gd name="connsiteX0" fmla="*/ 1034912 w 1314676"/>
                <a:gd name="connsiteY0" fmla="*/ 1338 h 870480"/>
                <a:gd name="connsiteX1" fmla="*/ 1055414 w 1314676"/>
                <a:gd name="connsiteY1" fmla="*/ 3515 h 870480"/>
                <a:gd name="connsiteX2" fmla="*/ 1036724 w 1314676"/>
                <a:gd name="connsiteY2" fmla="*/ 75659 h 870480"/>
                <a:gd name="connsiteX3" fmla="*/ 1056660 w 1314676"/>
                <a:gd name="connsiteY3" fmla="*/ 117949 h 870480"/>
                <a:gd name="connsiteX4" fmla="*/ 1132670 w 1314676"/>
                <a:gd name="connsiteY4" fmla="*/ 117949 h 870480"/>
                <a:gd name="connsiteX5" fmla="*/ 1152608 w 1314676"/>
                <a:gd name="connsiteY5" fmla="*/ 126656 h 870480"/>
                <a:gd name="connsiteX6" fmla="*/ 1180020 w 1314676"/>
                <a:gd name="connsiteY6" fmla="*/ 154021 h 870480"/>
                <a:gd name="connsiteX7" fmla="*/ 1314594 w 1314676"/>
                <a:gd name="connsiteY7" fmla="*/ 154021 h 870480"/>
                <a:gd name="connsiteX8" fmla="*/ 1294658 w 1314676"/>
                <a:gd name="connsiteY8" fmla="*/ 192581 h 870480"/>
                <a:gd name="connsiteX9" fmla="*/ 1156346 w 1314676"/>
                <a:gd name="connsiteY9" fmla="*/ 249798 h 870480"/>
                <a:gd name="connsiteX10" fmla="*/ 1165068 w 1314676"/>
                <a:gd name="connsiteY10" fmla="*/ 259749 h 870480"/>
                <a:gd name="connsiteX11" fmla="*/ 1180020 w 1314676"/>
                <a:gd name="connsiteY11" fmla="*/ 267212 h 870480"/>
                <a:gd name="connsiteX12" fmla="*/ 1258522 w 1314676"/>
                <a:gd name="connsiteY12" fmla="*/ 267212 h 870480"/>
                <a:gd name="connsiteX13" fmla="*/ 1267244 w 1314676"/>
                <a:gd name="connsiteY13" fmla="*/ 282138 h 870480"/>
                <a:gd name="connsiteX14" fmla="*/ 1251046 w 1314676"/>
                <a:gd name="connsiteY14" fmla="*/ 289601 h 870480"/>
                <a:gd name="connsiteX15" fmla="*/ 1126440 w 1314676"/>
                <a:gd name="connsiteY15" fmla="*/ 289601 h 870480"/>
                <a:gd name="connsiteX16" fmla="*/ 1031740 w 1314676"/>
                <a:gd name="connsiteY16" fmla="*/ 600564 h 870480"/>
                <a:gd name="connsiteX17" fmla="*/ 1175036 w 1314676"/>
                <a:gd name="connsiteY17" fmla="*/ 654050 h 870480"/>
                <a:gd name="connsiteX18" fmla="*/ 1246062 w 1314676"/>
                <a:gd name="connsiteY18" fmla="*/ 727437 h 870480"/>
                <a:gd name="connsiteX19" fmla="*/ 1257276 w 1314676"/>
                <a:gd name="connsiteY19" fmla="*/ 815751 h 870480"/>
                <a:gd name="connsiteX20" fmla="*/ 1204942 w 1314676"/>
                <a:gd name="connsiteY20" fmla="*/ 807044 h 870480"/>
                <a:gd name="connsiteX21" fmla="*/ 1155100 w 1314676"/>
                <a:gd name="connsiteY21" fmla="*/ 742363 h 870480"/>
                <a:gd name="connsiteX22" fmla="*/ 1118964 w 1314676"/>
                <a:gd name="connsiteY22" fmla="*/ 721218 h 870480"/>
                <a:gd name="connsiteX23" fmla="*/ 880966 w 1314676"/>
                <a:gd name="connsiteY23" fmla="*/ 717486 h 870480"/>
                <a:gd name="connsiteX24" fmla="*/ 883458 w 1314676"/>
                <a:gd name="connsiteY24" fmla="*/ 682658 h 870480"/>
                <a:gd name="connsiteX25" fmla="*/ 777542 w 1314676"/>
                <a:gd name="connsiteY25" fmla="*/ 682658 h 870480"/>
                <a:gd name="connsiteX26" fmla="*/ 655428 w 1314676"/>
                <a:gd name="connsiteY26" fmla="*/ 659025 h 870480"/>
                <a:gd name="connsiteX27" fmla="*/ 527084 w 1314676"/>
                <a:gd name="connsiteY27" fmla="*/ 608027 h 870480"/>
                <a:gd name="connsiteX28" fmla="*/ 522100 w 1314676"/>
                <a:gd name="connsiteY28" fmla="*/ 608027 h 870480"/>
                <a:gd name="connsiteX29" fmla="*/ 287840 w 1314676"/>
                <a:gd name="connsiteY29" fmla="*/ 712511 h 870480"/>
                <a:gd name="connsiteX30" fmla="*/ 287840 w 1314676"/>
                <a:gd name="connsiteY30" fmla="*/ 779679 h 870480"/>
                <a:gd name="connsiteX31" fmla="*/ 176942 w 1314676"/>
                <a:gd name="connsiteY31" fmla="*/ 870480 h 870480"/>
                <a:gd name="connsiteX32" fmla="*/ 165728 w 1314676"/>
                <a:gd name="connsiteY32" fmla="*/ 848091 h 870480"/>
                <a:gd name="connsiteX33" fmla="*/ 214324 w 1314676"/>
                <a:gd name="connsiteY33" fmla="*/ 780923 h 870480"/>
                <a:gd name="connsiteX34" fmla="*/ 196878 w 1314676"/>
                <a:gd name="connsiteY34" fmla="*/ 676439 h 870480"/>
                <a:gd name="connsiteX35" fmla="*/ 211832 w 1314676"/>
                <a:gd name="connsiteY35" fmla="*/ 647831 h 870480"/>
                <a:gd name="connsiteX36" fmla="*/ 285348 w 1314676"/>
                <a:gd name="connsiteY36" fmla="*/ 608027 h 870480"/>
                <a:gd name="connsiteX37" fmla="*/ 262920 w 1314676"/>
                <a:gd name="connsiteY37" fmla="*/ 423937 h 870480"/>
                <a:gd name="connsiteX38" fmla="*/ 173204 w 1314676"/>
                <a:gd name="connsiteY38" fmla="*/ 417718 h 870480"/>
                <a:gd name="connsiteX39" fmla="*/ 193140 w 1314676"/>
                <a:gd name="connsiteY39" fmla="*/ 406523 h 870480"/>
                <a:gd name="connsiteX40" fmla="*/ 92210 w 1314676"/>
                <a:gd name="connsiteY40" fmla="*/ 367964 h 870480"/>
                <a:gd name="connsiteX41" fmla="*/ 109654 w 1314676"/>
                <a:gd name="connsiteY41" fmla="*/ 360501 h 870480"/>
                <a:gd name="connsiteX42" fmla="*/ 18692 w 1314676"/>
                <a:gd name="connsiteY42" fmla="*/ 278406 h 870480"/>
                <a:gd name="connsiteX43" fmla="*/ 39874 w 1314676"/>
                <a:gd name="connsiteY43" fmla="*/ 278406 h 870480"/>
                <a:gd name="connsiteX44" fmla="*/ 0 w 1314676"/>
                <a:gd name="connsiteY44" fmla="*/ 172679 h 870480"/>
                <a:gd name="connsiteX45" fmla="*/ 157004 w 1314676"/>
                <a:gd name="connsiteY45" fmla="*/ 333136 h 870480"/>
                <a:gd name="connsiteX46" fmla="*/ 292826 w 1314676"/>
                <a:gd name="connsiteY46" fmla="*/ 361745 h 870480"/>
                <a:gd name="connsiteX47" fmla="*/ 505902 w 1314676"/>
                <a:gd name="connsiteY47" fmla="*/ 379158 h 870480"/>
                <a:gd name="connsiteX48" fmla="*/ 639230 w 1314676"/>
                <a:gd name="connsiteY48" fmla="*/ 400304 h 870480"/>
                <a:gd name="connsiteX49" fmla="*/ 746392 w 1314676"/>
                <a:gd name="connsiteY49" fmla="*/ 384134 h 870480"/>
                <a:gd name="connsiteX50" fmla="*/ 863520 w 1314676"/>
                <a:gd name="connsiteY50" fmla="*/ 310747 h 870480"/>
                <a:gd name="connsiteX51" fmla="*/ 950746 w 1314676"/>
                <a:gd name="connsiteY51" fmla="*/ 185118 h 870480"/>
                <a:gd name="connsiteX52" fmla="*/ 959468 w 1314676"/>
                <a:gd name="connsiteY52" fmla="*/ 161484 h 870480"/>
                <a:gd name="connsiteX53" fmla="*/ 944514 w 1314676"/>
                <a:gd name="connsiteY53" fmla="*/ 83122 h 870480"/>
                <a:gd name="connsiteX54" fmla="*/ 954484 w 1314676"/>
                <a:gd name="connsiteY54" fmla="*/ 54513 h 870480"/>
                <a:gd name="connsiteX55" fmla="*/ 1034912 w 1314676"/>
                <a:gd name="connsiteY55" fmla="*/ 1338 h 870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314676" h="870480">
                  <a:moveTo>
                    <a:pt x="1034912" y="1338"/>
                  </a:moveTo>
                  <a:cubicBezTo>
                    <a:pt x="1043266" y="-838"/>
                    <a:pt x="1050430" y="-527"/>
                    <a:pt x="1055414" y="3515"/>
                  </a:cubicBezTo>
                  <a:cubicBezTo>
                    <a:pt x="1081582" y="24661"/>
                    <a:pt x="1036724" y="75659"/>
                    <a:pt x="1036724" y="75659"/>
                  </a:cubicBezTo>
                  <a:cubicBezTo>
                    <a:pt x="1036724" y="75659"/>
                    <a:pt x="1055414" y="103023"/>
                    <a:pt x="1056660" y="117949"/>
                  </a:cubicBezTo>
                  <a:lnTo>
                    <a:pt x="1132670" y="117949"/>
                  </a:lnTo>
                  <a:cubicBezTo>
                    <a:pt x="1140146" y="117949"/>
                    <a:pt x="1147622" y="120437"/>
                    <a:pt x="1152608" y="126656"/>
                  </a:cubicBezTo>
                  <a:lnTo>
                    <a:pt x="1180020" y="154021"/>
                  </a:lnTo>
                  <a:lnTo>
                    <a:pt x="1314594" y="154021"/>
                  </a:lnTo>
                  <a:cubicBezTo>
                    <a:pt x="1314594" y="154021"/>
                    <a:pt x="1317088" y="192581"/>
                    <a:pt x="1294658" y="192581"/>
                  </a:cubicBezTo>
                  <a:cubicBezTo>
                    <a:pt x="1294658" y="192581"/>
                    <a:pt x="1295904" y="267212"/>
                    <a:pt x="1156346" y="249798"/>
                  </a:cubicBezTo>
                  <a:lnTo>
                    <a:pt x="1165068" y="259749"/>
                  </a:lnTo>
                  <a:cubicBezTo>
                    <a:pt x="1168806" y="264724"/>
                    <a:pt x="1173790" y="267212"/>
                    <a:pt x="1180020" y="267212"/>
                  </a:cubicBezTo>
                  <a:lnTo>
                    <a:pt x="1258522" y="267212"/>
                  </a:lnTo>
                  <a:cubicBezTo>
                    <a:pt x="1265998" y="267212"/>
                    <a:pt x="1270982" y="275919"/>
                    <a:pt x="1267244" y="282138"/>
                  </a:cubicBezTo>
                  <a:cubicBezTo>
                    <a:pt x="1263506" y="285870"/>
                    <a:pt x="1259768" y="289601"/>
                    <a:pt x="1251046" y="289601"/>
                  </a:cubicBezTo>
                  <a:cubicBezTo>
                    <a:pt x="1228616" y="290845"/>
                    <a:pt x="1126440" y="289601"/>
                    <a:pt x="1126440" y="289601"/>
                  </a:cubicBezTo>
                  <a:lnTo>
                    <a:pt x="1031740" y="600564"/>
                  </a:lnTo>
                  <a:lnTo>
                    <a:pt x="1175036" y="654050"/>
                  </a:lnTo>
                  <a:lnTo>
                    <a:pt x="1246062" y="727437"/>
                  </a:lnTo>
                  <a:lnTo>
                    <a:pt x="1257276" y="815751"/>
                  </a:lnTo>
                  <a:cubicBezTo>
                    <a:pt x="1257276" y="815751"/>
                    <a:pt x="1247308" y="821970"/>
                    <a:pt x="1204942" y="807044"/>
                  </a:cubicBezTo>
                  <a:cubicBezTo>
                    <a:pt x="1161330" y="794605"/>
                    <a:pt x="1155100" y="742363"/>
                    <a:pt x="1155100" y="742363"/>
                  </a:cubicBezTo>
                  <a:lnTo>
                    <a:pt x="1118964" y="721218"/>
                  </a:lnTo>
                  <a:cubicBezTo>
                    <a:pt x="1118964" y="721218"/>
                    <a:pt x="905888" y="731169"/>
                    <a:pt x="880966" y="717486"/>
                  </a:cubicBezTo>
                  <a:cubicBezTo>
                    <a:pt x="873490" y="712511"/>
                    <a:pt x="877228" y="698828"/>
                    <a:pt x="883458" y="682658"/>
                  </a:cubicBezTo>
                  <a:lnTo>
                    <a:pt x="777542" y="682658"/>
                  </a:lnTo>
                  <a:cubicBezTo>
                    <a:pt x="736422" y="682658"/>
                    <a:pt x="695302" y="675195"/>
                    <a:pt x="655428" y="659025"/>
                  </a:cubicBezTo>
                  <a:lnTo>
                    <a:pt x="527084" y="608027"/>
                  </a:lnTo>
                  <a:lnTo>
                    <a:pt x="522100" y="608027"/>
                  </a:lnTo>
                  <a:cubicBezTo>
                    <a:pt x="477242" y="757290"/>
                    <a:pt x="287840" y="712511"/>
                    <a:pt x="287840" y="712511"/>
                  </a:cubicBezTo>
                  <a:lnTo>
                    <a:pt x="287840" y="779679"/>
                  </a:lnTo>
                  <a:cubicBezTo>
                    <a:pt x="280364" y="861773"/>
                    <a:pt x="218062" y="870480"/>
                    <a:pt x="176942" y="870480"/>
                  </a:cubicBezTo>
                  <a:cubicBezTo>
                    <a:pt x="165728" y="869236"/>
                    <a:pt x="159496" y="856798"/>
                    <a:pt x="165728" y="848091"/>
                  </a:cubicBezTo>
                  <a:lnTo>
                    <a:pt x="214324" y="780923"/>
                  </a:lnTo>
                  <a:lnTo>
                    <a:pt x="196878" y="676439"/>
                  </a:lnTo>
                  <a:cubicBezTo>
                    <a:pt x="195632" y="664001"/>
                    <a:pt x="200616" y="652806"/>
                    <a:pt x="211832" y="647831"/>
                  </a:cubicBezTo>
                  <a:lnTo>
                    <a:pt x="285348" y="608027"/>
                  </a:lnTo>
                  <a:cubicBezTo>
                    <a:pt x="226784" y="533396"/>
                    <a:pt x="262920" y="423937"/>
                    <a:pt x="262920" y="423937"/>
                  </a:cubicBezTo>
                  <a:lnTo>
                    <a:pt x="173204" y="417718"/>
                  </a:lnTo>
                  <a:lnTo>
                    <a:pt x="193140" y="406523"/>
                  </a:lnTo>
                  <a:lnTo>
                    <a:pt x="92210" y="367964"/>
                  </a:lnTo>
                  <a:lnTo>
                    <a:pt x="109654" y="360501"/>
                  </a:lnTo>
                  <a:lnTo>
                    <a:pt x="18692" y="278406"/>
                  </a:lnTo>
                  <a:lnTo>
                    <a:pt x="39874" y="278406"/>
                  </a:lnTo>
                  <a:lnTo>
                    <a:pt x="0" y="172679"/>
                  </a:lnTo>
                  <a:cubicBezTo>
                    <a:pt x="0" y="172679"/>
                    <a:pt x="98440" y="300796"/>
                    <a:pt x="157004" y="333136"/>
                  </a:cubicBezTo>
                  <a:cubicBezTo>
                    <a:pt x="188156" y="350550"/>
                    <a:pt x="271642" y="372939"/>
                    <a:pt x="292826" y="361745"/>
                  </a:cubicBezTo>
                  <a:cubicBezTo>
                    <a:pt x="378804" y="318210"/>
                    <a:pt x="492194" y="371695"/>
                    <a:pt x="505902" y="379158"/>
                  </a:cubicBezTo>
                  <a:cubicBezTo>
                    <a:pt x="547022" y="399060"/>
                    <a:pt x="606832" y="405279"/>
                    <a:pt x="639230" y="400304"/>
                  </a:cubicBezTo>
                  <a:lnTo>
                    <a:pt x="746392" y="384134"/>
                  </a:lnTo>
                  <a:cubicBezTo>
                    <a:pt x="793742" y="376671"/>
                    <a:pt x="836108" y="350550"/>
                    <a:pt x="863520" y="310747"/>
                  </a:cubicBezTo>
                  <a:lnTo>
                    <a:pt x="950746" y="185118"/>
                  </a:lnTo>
                  <a:lnTo>
                    <a:pt x="959468" y="161484"/>
                  </a:lnTo>
                  <a:lnTo>
                    <a:pt x="944514" y="83122"/>
                  </a:lnTo>
                  <a:cubicBezTo>
                    <a:pt x="943268" y="73171"/>
                    <a:pt x="945760" y="61976"/>
                    <a:pt x="954484" y="54513"/>
                  </a:cubicBezTo>
                  <a:cubicBezTo>
                    <a:pt x="974108" y="36788"/>
                    <a:pt x="1009856" y="7869"/>
                    <a:pt x="1034912" y="1338"/>
                  </a:cubicBezTo>
                  <a:close/>
                </a:path>
              </a:pathLst>
            </a:custGeom>
            <a:gradFill>
              <a:gsLst>
                <a:gs pos="20000">
                  <a:srgbClr val="CA804F"/>
                </a:gs>
                <a:gs pos="96000">
                  <a:srgbClr val="E1BD79"/>
                </a:gs>
                <a:gs pos="59000">
                  <a:srgbClr val="CF945B"/>
                </a:gs>
              </a:gsLst>
              <a:lin ang="16200000" scaled="0"/>
            </a:gradFill>
            <a:ln>
              <a:noFill/>
            </a:ln>
            <a:effectLst/>
          </p:spPr>
          <p:txBody>
            <a:bodyPr wrap="square" anchor="ctr">
              <a:noAutofit/>
            </a:bodyPr>
            <a:lstStyle/>
            <a:p>
              <a:endParaRPr lang="en-US" sz="3599" dirty="0">
                <a:latin typeface="Poppins" pitchFamily="2" charset="77"/>
              </a:endParaRPr>
            </a:p>
          </p:txBody>
        </p:sp>
        <p:sp>
          <p:nvSpPr>
            <p:cNvPr id="44" name="Freeform 115">
              <a:extLst>
                <a:ext uri="{FF2B5EF4-FFF2-40B4-BE49-F238E27FC236}">
                  <a16:creationId xmlns:a16="http://schemas.microsoft.com/office/drawing/2014/main" id="{90199862-DE67-BE46-83AB-75324EE48FAC}"/>
                </a:ext>
              </a:extLst>
            </p:cNvPr>
            <p:cNvSpPr>
              <a:spLocks noChangeArrowheads="1"/>
            </p:cNvSpPr>
            <p:nvPr/>
          </p:nvSpPr>
          <p:spPr bwMode="auto">
            <a:xfrm>
              <a:off x="14973799" y="11856673"/>
              <a:ext cx="170282" cy="230708"/>
            </a:xfrm>
            <a:custGeom>
              <a:avLst/>
              <a:gdLst>
                <a:gd name="T0" fmla="*/ 63 w 138"/>
                <a:gd name="T1" fmla="*/ 186 h 187"/>
                <a:gd name="T2" fmla="*/ 0 w 138"/>
                <a:gd name="T3" fmla="*/ 99 h 187"/>
                <a:gd name="T4" fmla="*/ 62 w 138"/>
                <a:gd name="T5" fmla="*/ 0 h 187"/>
                <a:gd name="T6" fmla="*/ 137 w 138"/>
                <a:gd name="T7" fmla="*/ 59 h 187"/>
                <a:gd name="T8" fmla="*/ 63 w 138"/>
                <a:gd name="T9" fmla="*/ 186 h 187"/>
              </a:gdLst>
              <a:ahLst/>
              <a:cxnLst>
                <a:cxn ang="0">
                  <a:pos x="T0" y="T1"/>
                </a:cxn>
                <a:cxn ang="0">
                  <a:pos x="T2" y="T3"/>
                </a:cxn>
                <a:cxn ang="0">
                  <a:pos x="T4" y="T5"/>
                </a:cxn>
                <a:cxn ang="0">
                  <a:pos x="T6" y="T7"/>
                </a:cxn>
                <a:cxn ang="0">
                  <a:pos x="T8" y="T9"/>
                </a:cxn>
              </a:cxnLst>
              <a:rect l="0" t="0" r="r" b="b"/>
              <a:pathLst>
                <a:path w="138" h="187">
                  <a:moveTo>
                    <a:pt x="63" y="186"/>
                  </a:moveTo>
                  <a:lnTo>
                    <a:pt x="0" y="99"/>
                  </a:lnTo>
                  <a:lnTo>
                    <a:pt x="62" y="0"/>
                  </a:lnTo>
                  <a:lnTo>
                    <a:pt x="137" y="59"/>
                  </a:lnTo>
                  <a:lnTo>
                    <a:pt x="63" y="186"/>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116">
              <a:extLst>
                <a:ext uri="{FF2B5EF4-FFF2-40B4-BE49-F238E27FC236}">
                  <a16:creationId xmlns:a16="http://schemas.microsoft.com/office/drawing/2014/main" id="{796D0E5F-ECDF-4F48-992C-30C2A20286F3}"/>
                </a:ext>
              </a:extLst>
            </p:cNvPr>
            <p:cNvSpPr>
              <a:spLocks noChangeArrowheads="1"/>
            </p:cNvSpPr>
            <p:nvPr/>
          </p:nvSpPr>
          <p:spPr bwMode="auto">
            <a:xfrm>
              <a:off x="16204240" y="12103861"/>
              <a:ext cx="192256" cy="148310"/>
            </a:xfrm>
            <a:custGeom>
              <a:avLst/>
              <a:gdLst>
                <a:gd name="T0" fmla="*/ 152 w 153"/>
                <a:gd name="T1" fmla="*/ 119 h 120"/>
                <a:gd name="T2" fmla="*/ 45 w 153"/>
                <a:gd name="T3" fmla="*/ 119 h 120"/>
                <a:gd name="T4" fmla="*/ 0 w 153"/>
                <a:gd name="T5" fmla="*/ 11 h 120"/>
                <a:gd name="T6" fmla="*/ 99 w 153"/>
                <a:gd name="T7" fmla="*/ 0 h 120"/>
                <a:gd name="T8" fmla="*/ 152 w 153"/>
                <a:gd name="T9" fmla="*/ 119 h 120"/>
              </a:gdLst>
              <a:ahLst/>
              <a:cxnLst>
                <a:cxn ang="0">
                  <a:pos x="T0" y="T1"/>
                </a:cxn>
                <a:cxn ang="0">
                  <a:pos x="T2" y="T3"/>
                </a:cxn>
                <a:cxn ang="0">
                  <a:pos x="T4" y="T5"/>
                </a:cxn>
                <a:cxn ang="0">
                  <a:pos x="T6" y="T7"/>
                </a:cxn>
                <a:cxn ang="0">
                  <a:pos x="T8" y="T9"/>
                </a:cxn>
              </a:cxnLst>
              <a:rect l="0" t="0" r="r" b="b"/>
              <a:pathLst>
                <a:path w="153" h="120">
                  <a:moveTo>
                    <a:pt x="152" y="119"/>
                  </a:moveTo>
                  <a:lnTo>
                    <a:pt x="45" y="119"/>
                  </a:lnTo>
                  <a:lnTo>
                    <a:pt x="0" y="11"/>
                  </a:lnTo>
                  <a:lnTo>
                    <a:pt x="99" y="0"/>
                  </a:lnTo>
                  <a:lnTo>
                    <a:pt x="152" y="119"/>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117">
              <a:extLst>
                <a:ext uri="{FF2B5EF4-FFF2-40B4-BE49-F238E27FC236}">
                  <a16:creationId xmlns:a16="http://schemas.microsoft.com/office/drawing/2014/main" id="{DA4A513A-2CED-7F45-8E34-0FE533AA2F7F}"/>
                </a:ext>
              </a:extLst>
            </p:cNvPr>
            <p:cNvSpPr>
              <a:spLocks noChangeArrowheads="1"/>
            </p:cNvSpPr>
            <p:nvPr/>
          </p:nvSpPr>
          <p:spPr bwMode="auto">
            <a:xfrm>
              <a:off x="16687630" y="9060712"/>
              <a:ext cx="230709" cy="214227"/>
            </a:xfrm>
            <a:custGeom>
              <a:avLst/>
              <a:gdLst>
                <a:gd name="T0" fmla="*/ 35 w 184"/>
                <a:gd name="T1" fmla="*/ 38 h 174"/>
                <a:gd name="T2" fmla="*/ 32 w 184"/>
                <a:gd name="T3" fmla="*/ 92 h 174"/>
                <a:gd name="T4" fmla="*/ 0 w 184"/>
                <a:gd name="T5" fmla="*/ 119 h 174"/>
                <a:gd name="T6" fmla="*/ 48 w 184"/>
                <a:gd name="T7" fmla="*/ 173 h 174"/>
                <a:gd name="T8" fmla="*/ 81 w 184"/>
                <a:gd name="T9" fmla="*/ 144 h 174"/>
                <a:gd name="T10" fmla="*/ 118 w 184"/>
                <a:gd name="T11" fmla="*/ 139 h 174"/>
                <a:gd name="T12" fmla="*/ 118 w 184"/>
                <a:gd name="T13" fmla="*/ 139 h 174"/>
                <a:gd name="T14" fmla="*/ 139 w 184"/>
                <a:gd name="T15" fmla="*/ 126 h 174"/>
                <a:gd name="T16" fmla="*/ 183 w 184"/>
                <a:gd name="T17" fmla="*/ 51 h 174"/>
                <a:gd name="T18" fmla="*/ 125 w 184"/>
                <a:gd name="T19" fmla="*/ 0 h 174"/>
                <a:gd name="T20" fmla="*/ 35 w 184"/>
                <a:gd name="T21" fmla="*/ 3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4" h="174">
                  <a:moveTo>
                    <a:pt x="35" y="38"/>
                  </a:moveTo>
                  <a:lnTo>
                    <a:pt x="32" y="92"/>
                  </a:lnTo>
                  <a:lnTo>
                    <a:pt x="0" y="119"/>
                  </a:lnTo>
                  <a:lnTo>
                    <a:pt x="48" y="173"/>
                  </a:lnTo>
                  <a:lnTo>
                    <a:pt x="81" y="144"/>
                  </a:lnTo>
                  <a:lnTo>
                    <a:pt x="118" y="139"/>
                  </a:lnTo>
                  <a:lnTo>
                    <a:pt x="118" y="139"/>
                  </a:lnTo>
                  <a:cubicBezTo>
                    <a:pt x="126" y="138"/>
                    <a:pt x="134" y="133"/>
                    <a:pt x="139" y="126"/>
                  </a:cubicBezTo>
                  <a:lnTo>
                    <a:pt x="183" y="51"/>
                  </a:lnTo>
                  <a:lnTo>
                    <a:pt x="125" y="0"/>
                  </a:lnTo>
                  <a:lnTo>
                    <a:pt x="35" y="38"/>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118">
              <a:extLst>
                <a:ext uri="{FF2B5EF4-FFF2-40B4-BE49-F238E27FC236}">
                  <a16:creationId xmlns:a16="http://schemas.microsoft.com/office/drawing/2014/main" id="{A6786B8F-674B-6F40-9791-8A349F100AF1}"/>
                </a:ext>
              </a:extLst>
            </p:cNvPr>
            <p:cNvSpPr>
              <a:spLocks noChangeArrowheads="1"/>
            </p:cNvSpPr>
            <p:nvPr/>
          </p:nvSpPr>
          <p:spPr bwMode="auto">
            <a:xfrm>
              <a:off x="15001263" y="9741851"/>
              <a:ext cx="1098608" cy="2235668"/>
            </a:xfrm>
            <a:custGeom>
              <a:avLst/>
              <a:gdLst>
                <a:gd name="T0" fmla="*/ 551 w 881"/>
                <a:gd name="T1" fmla="*/ 35 h 1796"/>
                <a:gd name="T2" fmla="*/ 551 w 881"/>
                <a:gd name="T3" fmla="*/ 35 h 1796"/>
                <a:gd name="T4" fmla="*/ 452 w 881"/>
                <a:gd name="T5" fmla="*/ 534 h 1796"/>
                <a:gd name="T6" fmla="*/ 452 w 881"/>
                <a:gd name="T7" fmla="*/ 534 h 1796"/>
                <a:gd name="T8" fmla="*/ 425 w 881"/>
                <a:gd name="T9" fmla="*/ 1076 h 1796"/>
                <a:gd name="T10" fmla="*/ 425 w 881"/>
                <a:gd name="T11" fmla="*/ 1076 h 1796"/>
                <a:gd name="T12" fmla="*/ 290 w 881"/>
                <a:gd name="T13" fmla="*/ 1200 h 1796"/>
                <a:gd name="T14" fmla="*/ 290 w 881"/>
                <a:gd name="T15" fmla="*/ 1200 h 1796"/>
                <a:gd name="T16" fmla="*/ 0 w 881"/>
                <a:gd name="T17" fmla="*/ 1709 h 1796"/>
                <a:gd name="T18" fmla="*/ 128 w 881"/>
                <a:gd name="T19" fmla="*/ 1795 h 1796"/>
                <a:gd name="T20" fmla="*/ 632 w 881"/>
                <a:gd name="T21" fmla="*/ 1177 h 1796"/>
                <a:gd name="T22" fmla="*/ 880 w 881"/>
                <a:gd name="T23" fmla="*/ 116 h 1796"/>
                <a:gd name="T24" fmla="*/ 551 w 881"/>
                <a:gd name="T25" fmla="*/ 35 h 1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1" h="1796">
                  <a:moveTo>
                    <a:pt x="551" y="35"/>
                  </a:moveTo>
                  <a:lnTo>
                    <a:pt x="551" y="35"/>
                  </a:lnTo>
                  <a:cubicBezTo>
                    <a:pt x="558" y="0"/>
                    <a:pt x="460" y="215"/>
                    <a:pt x="452" y="534"/>
                  </a:cubicBezTo>
                  <a:lnTo>
                    <a:pt x="452" y="534"/>
                  </a:lnTo>
                  <a:cubicBezTo>
                    <a:pt x="449" y="669"/>
                    <a:pt x="425" y="1076"/>
                    <a:pt x="425" y="1076"/>
                  </a:cubicBezTo>
                  <a:lnTo>
                    <a:pt x="425" y="1076"/>
                  </a:lnTo>
                  <a:cubicBezTo>
                    <a:pt x="425" y="1076"/>
                    <a:pt x="347" y="1104"/>
                    <a:pt x="290" y="1200"/>
                  </a:cubicBezTo>
                  <a:lnTo>
                    <a:pt x="290" y="1200"/>
                  </a:lnTo>
                  <a:cubicBezTo>
                    <a:pt x="250" y="1267"/>
                    <a:pt x="0" y="1709"/>
                    <a:pt x="0" y="1709"/>
                  </a:cubicBezTo>
                  <a:lnTo>
                    <a:pt x="128" y="1795"/>
                  </a:lnTo>
                  <a:lnTo>
                    <a:pt x="632" y="1177"/>
                  </a:lnTo>
                  <a:lnTo>
                    <a:pt x="880" y="116"/>
                  </a:lnTo>
                  <a:lnTo>
                    <a:pt x="551" y="35"/>
                  </a:lnTo>
                </a:path>
              </a:pathLst>
            </a:custGeom>
            <a:gradFill>
              <a:gsLst>
                <a:gs pos="24000">
                  <a:srgbClr val="432C82"/>
                </a:gs>
                <a:gs pos="99000">
                  <a:srgbClr val="2B1C63"/>
                </a:gs>
              </a:gsLst>
              <a:lin ang="16200000" scaled="0"/>
            </a:gradFill>
            <a:ln>
              <a:noFill/>
            </a:ln>
            <a:effectLst/>
          </p:spPr>
          <p:txBody>
            <a:bodyPr wrap="none" anchor="ctr"/>
            <a:lstStyle/>
            <a:p>
              <a:endParaRPr lang="en-US" sz="3599" dirty="0">
                <a:latin typeface="Poppins" pitchFamily="2" charset="77"/>
              </a:endParaRPr>
            </a:p>
          </p:txBody>
        </p:sp>
        <p:sp>
          <p:nvSpPr>
            <p:cNvPr id="48" name="Freeform 119">
              <a:extLst>
                <a:ext uri="{FF2B5EF4-FFF2-40B4-BE49-F238E27FC236}">
                  <a16:creationId xmlns:a16="http://schemas.microsoft.com/office/drawing/2014/main" id="{F1F5E95E-FB9E-3D4E-BD5F-4122C4A5373B}"/>
                </a:ext>
              </a:extLst>
            </p:cNvPr>
            <p:cNvSpPr>
              <a:spLocks noChangeArrowheads="1"/>
            </p:cNvSpPr>
            <p:nvPr/>
          </p:nvSpPr>
          <p:spPr bwMode="auto">
            <a:xfrm>
              <a:off x="16226211" y="12340060"/>
              <a:ext cx="373528" cy="27466"/>
            </a:xfrm>
            <a:custGeom>
              <a:avLst/>
              <a:gdLst>
                <a:gd name="T0" fmla="*/ 295 w 302"/>
                <a:gd name="T1" fmla="*/ 0 h 23"/>
                <a:gd name="T2" fmla="*/ 0 w 302"/>
                <a:gd name="T3" fmla="*/ 0 h 23"/>
                <a:gd name="T4" fmla="*/ 0 w 302"/>
                <a:gd name="T5" fmla="*/ 22 h 23"/>
                <a:gd name="T6" fmla="*/ 301 w 302"/>
                <a:gd name="T7" fmla="*/ 22 h 23"/>
                <a:gd name="T8" fmla="*/ 297 w 302"/>
                <a:gd name="T9" fmla="*/ 8 h 23"/>
                <a:gd name="T10" fmla="*/ 297 w 302"/>
                <a:gd name="T11" fmla="*/ 8 h 23"/>
                <a:gd name="T12" fmla="*/ 295 w 302"/>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302" h="23">
                  <a:moveTo>
                    <a:pt x="295" y="0"/>
                  </a:moveTo>
                  <a:lnTo>
                    <a:pt x="0" y="0"/>
                  </a:lnTo>
                  <a:lnTo>
                    <a:pt x="0" y="22"/>
                  </a:lnTo>
                  <a:lnTo>
                    <a:pt x="301" y="22"/>
                  </a:lnTo>
                  <a:lnTo>
                    <a:pt x="297" y="8"/>
                  </a:lnTo>
                  <a:lnTo>
                    <a:pt x="297" y="8"/>
                  </a:lnTo>
                  <a:cubicBezTo>
                    <a:pt x="297" y="5"/>
                    <a:pt x="296" y="2"/>
                    <a:pt x="295" y="0"/>
                  </a:cubicBezTo>
                </a:path>
              </a:pathLst>
            </a:custGeom>
            <a:solidFill>
              <a:srgbClr val="2B1C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120">
              <a:extLst>
                <a:ext uri="{FF2B5EF4-FFF2-40B4-BE49-F238E27FC236}">
                  <a16:creationId xmlns:a16="http://schemas.microsoft.com/office/drawing/2014/main" id="{E93759F0-7892-5746-A3FE-68B6123A9130}"/>
                </a:ext>
              </a:extLst>
            </p:cNvPr>
            <p:cNvSpPr>
              <a:spLocks noChangeArrowheads="1"/>
            </p:cNvSpPr>
            <p:nvPr/>
          </p:nvSpPr>
          <p:spPr bwMode="auto">
            <a:xfrm>
              <a:off x="16226215" y="12208227"/>
              <a:ext cx="93380" cy="76902"/>
            </a:xfrm>
            <a:custGeom>
              <a:avLst/>
              <a:gdLst>
                <a:gd name="T0" fmla="*/ 25 w 75"/>
                <a:gd name="T1" fmla="*/ 43 h 60"/>
                <a:gd name="T2" fmla="*/ 25 w 75"/>
                <a:gd name="T3" fmla="*/ 29 h 60"/>
                <a:gd name="T4" fmla="*/ 25 w 75"/>
                <a:gd name="T5" fmla="*/ 29 h 60"/>
                <a:gd name="T6" fmla="*/ 30 w 75"/>
                <a:gd name="T7" fmla="*/ 24 h 60"/>
                <a:gd name="T8" fmla="*/ 74 w 75"/>
                <a:gd name="T9" fmla="*/ 24 h 60"/>
                <a:gd name="T10" fmla="*/ 74 w 75"/>
                <a:gd name="T11" fmla="*/ 0 h 60"/>
                <a:gd name="T12" fmla="*/ 54 w 75"/>
                <a:gd name="T13" fmla="*/ 0 h 60"/>
                <a:gd name="T14" fmla="*/ 23 w 75"/>
                <a:gd name="T15" fmla="*/ 0 h 60"/>
                <a:gd name="T16" fmla="*/ 23 w 75"/>
                <a:gd name="T17" fmla="*/ 0 h 60"/>
                <a:gd name="T18" fmla="*/ 0 w 75"/>
                <a:gd name="T19" fmla="*/ 23 h 60"/>
                <a:gd name="T20" fmla="*/ 0 w 75"/>
                <a:gd name="T21" fmla="*/ 59 h 60"/>
                <a:gd name="T22" fmla="*/ 8 w 75"/>
                <a:gd name="T23" fmla="*/ 59 h 60"/>
                <a:gd name="T24" fmla="*/ 8 w 75"/>
                <a:gd name="T25" fmla="*/ 59 h 60"/>
                <a:gd name="T26" fmla="*/ 25 w 75"/>
                <a:gd name="T27" fmla="*/ 43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60">
                  <a:moveTo>
                    <a:pt x="25" y="43"/>
                  </a:moveTo>
                  <a:lnTo>
                    <a:pt x="25" y="29"/>
                  </a:lnTo>
                  <a:lnTo>
                    <a:pt x="25" y="29"/>
                  </a:lnTo>
                  <a:cubicBezTo>
                    <a:pt x="25" y="25"/>
                    <a:pt x="27" y="24"/>
                    <a:pt x="30" y="24"/>
                  </a:cubicBezTo>
                  <a:lnTo>
                    <a:pt x="74" y="24"/>
                  </a:lnTo>
                  <a:lnTo>
                    <a:pt x="74" y="0"/>
                  </a:lnTo>
                  <a:lnTo>
                    <a:pt x="54" y="0"/>
                  </a:lnTo>
                  <a:lnTo>
                    <a:pt x="23" y="0"/>
                  </a:lnTo>
                  <a:lnTo>
                    <a:pt x="23" y="0"/>
                  </a:lnTo>
                  <a:cubicBezTo>
                    <a:pt x="10" y="0"/>
                    <a:pt x="0" y="11"/>
                    <a:pt x="0" y="23"/>
                  </a:cubicBezTo>
                  <a:lnTo>
                    <a:pt x="0" y="59"/>
                  </a:lnTo>
                  <a:lnTo>
                    <a:pt x="8" y="59"/>
                  </a:lnTo>
                  <a:lnTo>
                    <a:pt x="8" y="59"/>
                  </a:lnTo>
                  <a:cubicBezTo>
                    <a:pt x="18" y="59"/>
                    <a:pt x="25" y="52"/>
                    <a:pt x="25" y="43"/>
                  </a:cubicBezTo>
                </a:path>
              </a:pathLst>
            </a:custGeom>
            <a:solidFill>
              <a:srgbClr val="7A4F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121">
              <a:extLst>
                <a:ext uri="{FF2B5EF4-FFF2-40B4-BE49-F238E27FC236}">
                  <a16:creationId xmlns:a16="http://schemas.microsoft.com/office/drawing/2014/main" id="{5B27CCC6-90C2-7448-B93F-0F0D87EC9DB8}"/>
                </a:ext>
              </a:extLst>
            </p:cNvPr>
            <p:cNvSpPr>
              <a:spLocks noChangeArrowheads="1"/>
            </p:cNvSpPr>
            <p:nvPr/>
          </p:nvSpPr>
          <p:spPr bwMode="auto">
            <a:xfrm>
              <a:off x="16226213" y="12180765"/>
              <a:ext cx="368032" cy="159297"/>
            </a:xfrm>
            <a:custGeom>
              <a:avLst/>
              <a:gdLst>
                <a:gd name="T0" fmla="*/ 295 w 296"/>
                <a:gd name="T1" fmla="*/ 129 h 130"/>
                <a:gd name="T2" fmla="*/ 295 w 296"/>
                <a:gd name="T3" fmla="*/ 129 h 130"/>
                <a:gd name="T4" fmla="*/ 218 w 296"/>
                <a:gd name="T5" fmla="*/ 75 h 130"/>
                <a:gd name="T6" fmla="*/ 203 w 296"/>
                <a:gd name="T7" fmla="*/ 75 h 130"/>
                <a:gd name="T8" fmla="*/ 203 w 296"/>
                <a:gd name="T9" fmla="*/ 75 h 130"/>
                <a:gd name="T10" fmla="*/ 161 w 296"/>
                <a:gd name="T11" fmla="*/ 59 h 130"/>
                <a:gd name="T12" fmla="*/ 121 w 296"/>
                <a:gd name="T13" fmla="*/ 6 h 130"/>
                <a:gd name="T14" fmla="*/ 121 w 296"/>
                <a:gd name="T15" fmla="*/ 6 h 130"/>
                <a:gd name="T16" fmla="*/ 111 w 296"/>
                <a:gd name="T17" fmla="*/ 0 h 130"/>
                <a:gd name="T18" fmla="*/ 81 w 296"/>
                <a:gd name="T19" fmla="*/ 0 h 130"/>
                <a:gd name="T20" fmla="*/ 81 w 296"/>
                <a:gd name="T21" fmla="*/ 0 h 130"/>
                <a:gd name="T22" fmla="*/ 73 w 296"/>
                <a:gd name="T23" fmla="*/ 7 h 130"/>
                <a:gd name="T24" fmla="*/ 74 w 296"/>
                <a:gd name="T25" fmla="*/ 23 h 130"/>
                <a:gd name="T26" fmla="*/ 74 w 296"/>
                <a:gd name="T27" fmla="*/ 47 h 130"/>
                <a:gd name="T28" fmla="*/ 30 w 296"/>
                <a:gd name="T29" fmla="*/ 47 h 130"/>
                <a:gd name="T30" fmla="*/ 30 w 296"/>
                <a:gd name="T31" fmla="*/ 47 h 130"/>
                <a:gd name="T32" fmla="*/ 25 w 296"/>
                <a:gd name="T33" fmla="*/ 52 h 130"/>
                <a:gd name="T34" fmla="*/ 25 w 296"/>
                <a:gd name="T35" fmla="*/ 66 h 130"/>
                <a:gd name="T36" fmla="*/ 25 w 296"/>
                <a:gd name="T37" fmla="*/ 66 h 130"/>
                <a:gd name="T38" fmla="*/ 8 w 296"/>
                <a:gd name="T39" fmla="*/ 82 h 130"/>
                <a:gd name="T40" fmla="*/ 0 w 296"/>
                <a:gd name="T41" fmla="*/ 82 h 130"/>
                <a:gd name="T42" fmla="*/ 0 w 296"/>
                <a:gd name="T43" fmla="*/ 129 h 130"/>
                <a:gd name="T44" fmla="*/ 295 w 296"/>
                <a:gd name="T45" fmla="*/ 129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6" h="130">
                  <a:moveTo>
                    <a:pt x="295" y="129"/>
                  </a:moveTo>
                  <a:lnTo>
                    <a:pt x="295" y="129"/>
                  </a:lnTo>
                  <a:cubicBezTo>
                    <a:pt x="284" y="97"/>
                    <a:pt x="253" y="75"/>
                    <a:pt x="218" y="75"/>
                  </a:cubicBezTo>
                  <a:lnTo>
                    <a:pt x="203" y="75"/>
                  </a:lnTo>
                  <a:lnTo>
                    <a:pt x="203" y="75"/>
                  </a:lnTo>
                  <a:cubicBezTo>
                    <a:pt x="188" y="75"/>
                    <a:pt x="173" y="69"/>
                    <a:pt x="161" y="59"/>
                  </a:cubicBezTo>
                  <a:lnTo>
                    <a:pt x="121" y="6"/>
                  </a:lnTo>
                  <a:lnTo>
                    <a:pt x="121" y="6"/>
                  </a:lnTo>
                  <a:cubicBezTo>
                    <a:pt x="119" y="2"/>
                    <a:pt x="115" y="0"/>
                    <a:pt x="111" y="0"/>
                  </a:cubicBezTo>
                  <a:lnTo>
                    <a:pt x="81" y="0"/>
                  </a:lnTo>
                  <a:lnTo>
                    <a:pt x="81" y="0"/>
                  </a:lnTo>
                  <a:cubicBezTo>
                    <a:pt x="76" y="0"/>
                    <a:pt x="73" y="4"/>
                    <a:pt x="73" y="7"/>
                  </a:cubicBezTo>
                  <a:lnTo>
                    <a:pt x="74" y="23"/>
                  </a:lnTo>
                  <a:lnTo>
                    <a:pt x="74" y="47"/>
                  </a:lnTo>
                  <a:lnTo>
                    <a:pt x="30" y="47"/>
                  </a:lnTo>
                  <a:lnTo>
                    <a:pt x="30" y="47"/>
                  </a:lnTo>
                  <a:cubicBezTo>
                    <a:pt x="27" y="47"/>
                    <a:pt x="25" y="48"/>
                    <a:pt x="25" y="52"/>
                  </a:cubicBezTo>
                  <a:lnTo>
                    <a:pt x="25" y="66"/>
                  </a:lnTo>
                  <a:lnTo>
                    <a:pt x="25" y="66"/>
                  </a:lnTo>
                  <a:cubicBezTo>
                    <a:pt x="25" y="75"/>
                    <a:pt x="18" y="82"/>
                    <a:pt x="8" y="82"/>
                  </a:cubicBezTo>
                  <a:lnTo>
                    <a:pt x="0" y="82"/>
                  </a:lnTo>
                  <a:lnTo>
                    <a:pt x="0" y="129"/>
                  </a:lnTo>
                  <a:lnTo>
                    <a:pt x="295" y="129"/>
                  </a:lnTo>
                </a:path>
              </a:pathLst>
            </a:custGeom>
            <a:solidFill>
              <a:srgbClr val="432C8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50">
              <a:extLst>
                <a:ext uri="{FF2B5EF4-FFF2-40B4-BE49-F238E27FC236}">
                  <a16:creationId xmlns:a16="http://schemas.microsoft.com/office/drawing/2014/main" id="{26062B3F-50B3-8A43-B2F5-9B9944C19D5C}"/>
                </a:ext>
              </a:extLst>
            </p:cNvPr>
            <p:cNvSpPr>
              <a:spLocks noChangeArrowheads="1"/>
            </p:cNvSpPr>
            <p:nvPr/>
          </p:nvSpPr>
          <p:spPr bwMode="auto">
            <a:xfrm>
              <a:off x="16364637" y="12208649"/>
              <a:ext cx="90055" cy="80707"/>
            </a:xfrm>
            <a:custGeom>
              <a:avLst/>
              <a:gdLst>
                <a:gd name="connsiteX0" fmla="*/ 81409 w 90055"/>
                <a:gd name="connsiteY0" fmla="*/ 33803 h 80707"/>
                <a:gd name="connsiteX1" fmla="*/ 88659 w 90055"/>
                <a:gd name="connsiteY1" fmla="*/ 35070 h 80707"/>
                <a:gd name="connsiteX2" fmla="*/ 88659 w 90055"/>
                <a:gd name="connsiteY2" fmla="*/ 42677 h 80707"/>
                <a:gd name="connsiteX3" fmla="*/ 41528 w 90055"/>
                <a:gd name="connsiteY3" fmla="*/ 80707 h 80707"/>
                <a:gd name="connsiteX4" fmla="*/ 37903 w 90055"/>
                <a:gd name="connsiteY4" fmla="*/ 80707 h 80707"/>
                <a:gd name="connsiteX5" fmla="*/ 33069 w 90055"/>
                <a:gd name="connsiteY5" fmla="*/ 79440 h 80707"/>
                <a:gd name="connsiteX6" fmla="*/ 35485 w 90055"/>
                <a:gd name="connsiteY6" fmla="*/ 70566 h 80707"/>
                <a:gd name="connsiteX7" fmla="*/ 64926 w 90055"/>
                <a:gd name="connsiteY7" fmla="*/ 17295 h 80707"/>
                <a:gd name="connsiteX8" fmla="*/ 72177 w 90055"/>
                <a:gd name="connsiteY8" fmla="*/ 18531 h 80707"/>
                <a:gd name="connsiteX9" fmla="*/ 70968 w 90055"/>
                <a:gd name="connsiteY9" fmla="*/ 25946 h 80707"/>
                <a:gd name="connsiteX10" fmla="*/ 25048 w 90055"/>
                <a:gd name="connsiteY10" fmla="*/ 63023 h 80707"/>
                <a:gd name="connsiteX11" fmla="*/ 21423 w 90055"/>
                <a:gd name="connsiteY11" fmla="*/ 64259 h 80707"/>
                <a:gd name="connsiteX12" fmla="*/ 17798 w 90055"/>
                <a:gd name="connsiteY12" fmla="*/ 61787 h 80707"/>
                <a:gd name="connsiteX13" fmla="*/ 17798 w 90055"/>
                <a:gd name="connsiteY13" fmla="*/ 53136 h 80707"/>
                <a:gd name="connsiteX14" fmla="*/ 48449 w 90055"/>
                <a:gd name="connsiteY14" fmla="*/ 812 h 80707"/>
                <a:gd name="connsiteX15" fmla="*/ 56909 w 90055"/>
                <a:gd name="connsiteY15" fmla="*/ 2048 h 80707"/>
                <a:gd name="connsiteX16" fmla="*/ 55701 w 90055"/>
                <a:gd name="connsiteY16" fmla="*/ 10700 h 80707"/>
                <a:gd name="connsiteX17" fmla="*/ 8569 w 90055"/>
                <a:gd name="connsiteY17" fmla="*/ 45308 h 80707"/>
                <a:gd name="connsiteX18" fmla="*/ 6152 w 90055"/>
                <a:gd name="connsiteY18" fmla="*/ 47780 h 80707"/>
                <a:gd name="connsiteX19" fmla="*/ 1318 w 90055"/>
                <a:gd name="connsiteY19" fmla="*/ 45308 h 80707"/>
                <a:gd name="connsiteX20" fmla="*/ 2527 w 90055"/>
                <a:gd name="connsiteY20" fmla="*/ 36656 h 80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055" h="80707">
                  <a:moveTo>
                    <a:pt x="81409" y="33803"/>
                  </a:moveTo>
                  <a:cubicBezTo>
                    <a:pt x="83825" y="32535"/>
                    <a:pt x="87451" y="32535"/>
                    <a:pt x="88659" y="35070"/>
                  </a:cubicBezTo>
                  <a:cubicBezTo>
                    <a:pt x="91077" y="37606"/>
                    <a:pt x="89868" y="41409"/>
                    <a:pt x="88659" y="42677"/>
                  </a:cubicBezTo>
                  <a:lnTo>
                    <a:pt x="41528" y="80707"/>
                  </a:lnTo>
                  <a:cubicBezTo>
                    <a:pt x="40319" y="80707"/>
                    <a:pt x="39111" y="80707"/>
                    <a:pt x="37903" y="80707"/>
                  </a:cubicBezTo>
                  <a:cubicBezTo>
                    <a:pt x="36694" y="80707"/>
                    <a:pt x="35485" y="80707"/>
                    <a:pt x="33069" y="79440"/>
                  </a:cubicBezTo>
                  <a:cubicBezTo>
                    <a:pt x="31860" y="76904"/>
                    <a:pt x="33069" y="73101"/>
                    <a:pt x="35485" y="70566"/>
                  </a:cubicBezTo>
                  <a:close/>
                  <a:moveTo>
                    <a:pt x="64926" y="17295"/>
                  </a:moveTo>
                  <a:cubicBezTo>
                    <a:pt x="67343" y="16059"/>
                    <a:pt x="70968" y="16059"/>
                    <a:pt x="72177" y="18531"/>
                  </a:cubicBezTo>
                  <a:cubicBezTo>
                    <a:pt x="74594" y="21003"/>
                    <a:pt x="73385" y="24710"/>
                    <a:pt x="70968" y="25946"/>
                  </a:cubicBezTo>
                  <a:lnTo>
                    <a:pt x="25048" y="63023"/>
                  </a:lnTo>
                  <a:cubicBezTo>
                    <a:pt x="23840" y="63023"/>
                    <a:pt x="22632" y="64259"/>
                    <a:pt x="21423" y="64259"/>
                  </a:cubicBezTo>
                  <a:cubicBezTo>
                    <a:pt x="19006" y="64259"/>
                    <a:pt x="17798" y="63023"/>
                    <a:pt x="17798" y="61787"/>
                  </a:cubicBezTo>
                  <a:cubicBezTo>
                    <a:pt x="15381" y="58080"/>
                    <a:pt x="15381" y="55608"/>
                    <a:pt x="17798" y="53136"/>
                  </a:cubicBezTo>
                  <a:close/>
                  <a:moveTo>
                    <a:pt x="48449" y="812"/>
                  </a:moveTo>
                  <a:cubicBezTo>
                    <a:pt x="52075" y="-424"/>
                    <a:pt x="54492" y="-424"/>
                    <a:pt x="56909" y="2048"/>
                  </a:cubicBezTo>
                  <a:cubicBezTo>
                    <a:pt x="58117" y="4520"/>
                    <a:pt x="58117" y="8228"/>
                    <a:pt x="55701" y="10700"/>
                  </a:cubicBezTo>
                  <a:lnTo>
                    <a:pt x="8569" y="45308"/>
                  </a:lnTo>
                  <a:cubicBezTo>
                    <a:pt x="8569" y="46544"/>
                    <a:pt x="6152" y="47780"/>
                    <a:pt x="6152" y="47780"/>
                  </a:cubicBezTo>
                  <a:cubicBezTo>
                    <a:pt x="4943" y="47780"/>
                    <a:pt x="2527" y="46544"/>
                    <a:pt x="1318" y="45308"/>
                  </a:cubicBezTo>
                  <a:cubicBezTo>
                    <a:pt x="-1099" y="42836"/>
                    <a:pt x="109" y="39128"/>
                    <a:pt x="2527" y="36656"/>
                  </a:cubicBezTo>
                  <a:close/>
                </a:path>
              </a:pathLst>
            </a:custGeom>
            <a:solidFill>
              <a:srgbClr val="BCD7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2" name="Freeform 125">
              <a:extLst>
                <a:ext uri="{FF2B5EF4-FFF2-40B4-BE49-F238E27FC236}">
                  <a16:creationId xmlns:a16="http://schemas.microsoft.com/office/drawing/2014/main" id="{FF9889BE-F67F-364F-8AD6-E2506DEE28CA}"/>
                </a:ext>
              </a:extLst>
            </p:cNvPr>
            <p:cNvSpPr>
              <a:spLocks noChangeArrowheads="1"/>
            </p:cNvSpPr>
            <p:nvPr/>
          </p:nvSpPr>
          <p:spPr bwMode="auto">
            <a:xfrm>
              <a:off x="14863938" y="11999492"/>
              <a:ext cx="236199" cy="324092"/>
            </a:xfrm>
            <a:custGeom>
              <a:avLst/>
              <a:gdLst>
                <a:gd name="T0" fmla="*/ 189 w 190"/>
                <a:gd name="T1" fmla="*/ 240 h 258"/>
                <a:gd name="T2" fmla="*/ 18 w 190"/>
                <a:gd name="T3" fmla="*/ 0 h 258"/>
                <a:gd name="T4" fmla="*/ 0 w 190"/>
                <a:gd name="T5" fmla="*/ 12 h 258"/>
                <a:gd name="T6" fmla="*/ 175 w 190"/>
                <a:gd name="T7" fmla="*/ 257 h 258"/>
                <a:gd name="T8" fmla="*/ 185 w 190"/>
                <a:gd name="T9" fmla="*/ 246 h 258"/>
                <a:gd name="T10" fmla="*/ 185 w 190"/>
                <a:gd name="T11" fmla="*/ 246 h 258"/>
                <a:gd name="T12" fmla="*/ 189 w 190"/>
                <a:gd name="T13" fmla="*/ 240 h 258"/>
              </a:gdLst>
              <a:ahLst/>
              <a:cxnLst>
                <a:cxn ang="0">
                  <a:pos x="T0" y="T1"/>
                </a:cxn>
                <a:cxn ang="0">
                  <a:pos x="T2" y="T3"/>
                </a:cxn>
                <a:cxn ang="0">
                  <a:pos x="T4" y="T5"/>
                </a:cxn>
                <a:cxn ang="0">
                  <a:pos x="T6" y="T7"/>
                </a:cxn>
                <a:cxn ang="0">
                  <a:pos x="T8" y="T9"/>
                </a:cxn>
                <a:cxn ang="0">
                  <a:pos x="T10" y="T11"/>
                </a:cxn>
                <a:cxn ang="0">
                  <a:pos x="T12" y="T13"/>
                </a:cxn>
              </a:cxnLst>
              <a:rect l="0" t="0" r="r" b="b"/>
              <a:pathLst>
                <a:path w="190" h="258">
                  <a:moveTo>
                    <a:pt x="189" y="240"/>
                  </a:moveTo>
                  <a:lnTo>
                    <a:pt x="18" y="0"/>
                  </a:lnTo>
                  <a:lnTo>
                    <a:pt x="0" y="12"/>
                  </a:lnTo>
                  <a:lnTo>
                    <a:pt x="175" y="257"/>
                  </a:lnTo>
                  <a:lnTo>
                    <a:pt x="185" y="246"/>
                  </a:lnTo>
                  <a:lnTo>
                    <a:pt x="185" y="246"/>
                  </a:lnTo>
                  <a:cubicBezTo>
                    <a:pt x="186" y="244"/>
                    <a:pt x="188" y="242"/>
                    <a:pt x="189" y="240"/>
                  </a:cubicBezTo>
                </a:path>
              </a:pathLst>
            </a:custGeom>
            <a:solidFill>
              <a:srgbClr val="2B1C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126">
              <a:extLst>
                <a:ext uri="{FF2B5EF4-FFF2-40B4-BE49-F238E27FC236}">
                  <a16:creationId xmlns:a16="http://schemas.microsoft.com/office/drawing/2014/main" id="{57A55D66-B434-234B-8804-5CE377DE7145}"/>
                </a:ext>
              </a:extLst>
            </p:cNvPr>
            <p:cNvSpPr>
              <a:spLocks noChangeArrowheads="1"/>
            </p:cNvSpPr>
            <p:nvPr/>
          </p:nvSpPr>
          <p:spPr bwMode="auto">
            <a:xfrm>
              <a:off x="14935346" y="11933573"/>
              <a:ext cx="115355" cy="87889"/>
            </a:xfrm>
            <a:custGeom>
              <a:avLst/>
              <a:gdLst>
                <a:gd name="T0" fmla="*/ 28 w 92"/>
                <a:gd name="T1" fmla="*/ 40 h 69"/>
                <a:gd name="T2" fmla="*/ 40 w 92"/>
                <a:gd name="T3" fmla="*/ 31 h 69"/>
                <a:gd name="T4" fmla="*/ 40 w 92"/>
                <a:gd name="T5" fmla="*/ 31 h 69"/>
                <a:gd name="T6" fmla="*/ 47 w 92"/>
                <a:gd name="T7" fmla="*/ 32 h 69"/>
                <a:gd name="T8" fmla="*/ 72 w 92"/>
                <a:gd name="T9" fmla="*/ 68 h 69"/>
                <a:gd name="T10" fmla="*/ 91 w 92"/>
                <a:gd name="T11" fmla="*/ 55 h 69"/>
                <a:gd name="T12" fmla="*/ 79 w 92"/>
                <a:gd name="T13" fmla="*/ 39 h 69"/>
                <a:gd name="T14" fmla="*/ 61 w 92"/>
                <a:gd name="T15" fmla="*/ 13 h 69"/>
                <a:gd name="T16" fmla="*/ 61 w 92"/>
                <a:gd name="T17" fmla="*/ 13 h 69"/>
                <a:gd name="T18" fmla="*/ 29 w 92"/>
                <a:gd name="T19" fmla="*/ 7 h 69"/>
                <a:gd name="T20" fmla="*/ 0 w 92"/>
                <a:gd name="T21" fmla="*/ 29 h 69"/>
                <a:gd name="T22" fmla="*/ 5 w 92"/>
                <a:gd name="T23" fmla="*/ 35 h 69"/>
                <a:gd name="T24" fmla="*/ 5 w 92"/>
                <a:gd name="T25" fmla="*/ 35 h 69"/>
                <a:gd name="T26" fmla="*/ 28 w 92"/>
                <a:gd name="T27" fmla="*/ 4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69">
                  <a:moveTo>
                    <a:pt x="28" y="40"/>
                  </a:moveTo>
                  <a:lnTo>
                    <a:pt x="40" y="31"/>
                  </a:lnTo>
                  <a:lnTo>
                    <a:pt x="40" y="31"/>
                  </a:lnTo>
                  <a:cubicBezTo>
                    <a:pt x="42" y="30"/>
                    <a:pt x="45" y="30"/>
                    <a:pt x="47" y="32"/>
                  </a:cubicBezTo>
                  <a:lnTo>
                    <a:pt x="72" y="68"/>
                  </a:lnTo>
                  <a:lnTo>
                    <a:pt x="91" y="55"/>
                  </a:lnTo>
                  <a:lnTo>
                    <a:pt x="79" y="39"/>
                  </a:lnTo>
                  <a:lnTo>
                    <a:pt x="61" y="13"/>
                  </a:lnTo>
                  <a:lnTo>
                    <a:pt x="61" y="13"/>
                  </a:lnTo>
                  <a:cubicBezTo>
                    <a:pt x="53" y="3"/>
                    <a:pt x="39" y="0"/>
                    <a:pt x="29" y="7"/>
                  </a:cubicBezTo>
                  <a:lnTo>
                    <a:pt x="0" y="29"/>
                  </a:lnTo>
                  <a:lnTo>
                    <a:pt x="5" y="35"/>
                  </a:lnTo>
                  <a:lnTo>
                    <a:pt x="5" y="35"/>
                  </a:lnTo>
                  <a:cubicBezTo>
                    <a:pt x="10" y="44"/>
                    <a:pt x="21" y="45"/>
                    <a:pt x="28" y="40"/>
                  </a:cubicBezTo>
                </a:path>
              </a:pathLst>
            </a:custGeom>
            <a:solidFill>
              <a:srgbClr val="7A4F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27">
              <a:extLst>
                <a:ext uri="{FF2B5EF4-FFF2-40B4-BE49-F238E27FC236}">
                  <a16:creationId xmlns:a16="http://schemas.microsoft.com/office/drawing/2014/main" id="{09941DED-EE86-3643-A5B3-31783D5BCA3D}"/>
                </a:ext>
              </a:extLst>
            </p:cNvPr>
            <p:cNvSpPr>
              <a:spLocks noChangeArrowheads="1"/>
            </p:cNvSpPr>
            <p:nvPr/>
          </p:nvSpPr>
          <p:spPr bwMode="auto">
            <a:xfrm>
              <a:off x="14885909" y="11966532"/>
              <a:ext cx="241693" cy="335077"/>
            </a:xfrm>
            <a:custGeom>
              <a:avLst/>
              <a:gdLst>
                <a:gd name="T0" fmla="*/ 171 w 193"/>
                <a:gd name="T1" fmla="*/ 267 h 268"/>
                <a:gd name="T2" fmla="*/ 171 w 193"/>
                <a:gd name="T3" fmla="*/ 267 h 268"/>
                <a:gd name="T4" fmla="*/ 171 w 193"/>
                <a:gd name="T5" fmla="*/ 173 h 268"/>
                <a:gd name="T6" fmla="*/ 163 w 193"/>
                <a:gd name="T7" fmla="*/ 161 h 268"/>
                <a:gd name="T8" fmla="*/ 163 w 193"/>
                <a:gd name="T9" fmla="*/ 161 h 268"/>
                <a:gd name="T10" fmla="*/ 151 w 193"/>
                <a:gd name="T11" fmla="*/ 117 h 268"/>
                <a:gd name="T12" fmla="*/ 171 w 193"/>
                <a:gd name="T13" fmla="*/ 54 h 268"/>
                <a:gd name="T14" fmla="*/ 171 w 193"/>
                <a:gd name="T15" fmla="*/ 54 h 268"/>
                <a:gd name="T16" fmla="*/ 169 w 193"/>
                <a:gd name="T17" fmla="*/ 43 h 268"/>
                <a:gd name="T18" fmla="*/ 151 w 193"/>
                <a:gd name="T19" fmla="*/ 17 h 268"/>
                <a:gd name="T20" fmla="*/ 151 w 193"/>
                <a:gd name="T21" fmla="*/ 17 h 268"/>
                <a:gd name="T22" fmla="*/ 141 w 193"/>
                <a:gd name="T23" fmla="*/ 16 h 268"/>
                <a:gd name="T24" fmla="*/ 129 w 193"/>
                <a:gd name="T25" fmla="*/ 26 h 268"/>
                <a:gd name="T26" fmla="*/ 110 w 193"/>
                <a:gd name="T27" fmla="*/ 39 h 268"/>
                <a:gd name="T28" fmla="*/ 85 w 193"/>
                <a:gd name="T29" fmla="*/ 3 h 268"/>
                <a:gd name="T30" fmla="*/ 85 w 193"/>
                <a:gd name="T31" fmla="*/ 3 h 268"/>
                <a:gd name="T32" fmla="*/ 78 w 193"/>
                <a:gd name="T33" fmla="*/ 2 h 268"/>
                <a:gd name="T34" fmla="*/ 66 w 193"/>
                <a:gd name="T35" fmla="*/ 11 h 268"/>
                <a:gd name="T36" fmla="*/ 66 w 193"/>
                <a:gd name="T37" fmla="*/ 11 h 268"/>
                <a:gd name="T38" fmla="*/ 43 w 193"/>
                <a:gd name="T39" fmla="*/ 6 h 268"/>
                <a:gd name="T40" fmla="*/ 38 w 193"/>
                <a:gd name="T41" fmla="*/ 0 h 268"/>
                <a:gd name="T42" fmla="*/ 0 w 193"/>
                <a:gd name="T43" fmla="*/ 27 h 268"/>
                <a:gd name="T44" fmla="*/ 171 w 193"/>
                <a:gd name="T45" fmla="*/ 267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3" h="268">
                  <a:moveTo>
                    <a:pt x="171" y="267"/>
                  </a:moveTo>
                  <a:lnTo>
                    <a:pt x="171" y="267"/>
                  </a:lnTo>
                  <a:cubicBezTo>
                    <a:pt x="191" y="239"/>
                    <a:pt x="192" y="201"/>
                    <a:pt x="171" y="173"/>
                  </a:cubicBezTo>
                  <a:lnTo>
                    <a:pt x="163" y="161"/>
                  </a:lnTo>
                  <a:lnTo>
                    <a:pt x="163" y="161"/>
                  </a:lnTo>
                  <a:cubicBezTo>
                    <a:pt x="154" y="148"/>
                    <a:pt x="149" y="132"/>
                    <a:pt x="151" y="117"/>
                  </a:cubicBezTo>
                  <a:lnTo>
                    <a:pt x="171" y="54"/>
                  </a:lnTo>
                  <a:lnTo>
                    <a:pt x="171" y="54"/>
                  </a:lnTo>
                  <a:cubicBezTo>
                    <a:pt x="172" y="50"/>
                    <a:pt x="171" y="46"/>
                    <a:pt x="169" y="43"/>
                  </a:cubicBezTo>
                  <a:lnTo>
                    <a:pt x="151" y="17"/>
                  </a:lnTo>
                  <a:lnTo>
                    <a:pt x="151" y="17"/>
                  </a:lnTo>
                  <a:cubicBezTo>
                    <a:pt x="149" y="15"/>
                    <a:pt x="145" y="14"/>
                    <a:pt x="141" y="16"/>
                  </a:cubicBezTo>
                  <a:lnTo>
                    <a:pt x="129" y="26"/>
                  </a:lnTo>
                  <a:lnTo>
                    <a:pt x="110" y="39"/>
                  </a:lnTo>
                  <a:lnTo>
                    <a:pt x="85" y="3"/>
                  </a:lnTo>
                  <a:lnTo>
                    <a:pt x="85" y="3"/>
                  </a:lnTo>
                  <a:cubicBezTo>
                    <a:pt x="83" y="1"/>
                    <a:pt x="80" y="1"/>
                    <a:pt x="78" y="2"/>
                  </a:cubicBezTo>
                  <a:lnTo>
                    <a:pt x="66" y="11"/>
                  </a:lnTo>
                  <a:lnTo>
                    <a:pt x="66" y="11"/>
                  </a:lnTo>
                  <a:cubicBezTo>
                    <a:pt x="59" y="16"/>
                    <a:pt x="48" y="15"/>
                    <a:pt x="43" y="6"/>
                  </a:cubicBezTo>
                  <a:lnTo>
                    <a:pt x="38" y="0"/>
                  </a:lnTo>
                  <a:lnTo>
                    <a:pt x="0" y="27"/>
                  </a:lnTo>
                  <a:lnTo>
                    <a:pt x="171" y="267"/>
                  </a:lnTo>
                </a:path>
              </a:pathLst>
            </a:custGeom>
            <a:solidFill>
              <a:srgbClr val="432C8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54">
              <a:extLst>
                <a:ext uri="{FF2B5EF4-FFF2-40B4-BE49-F238E27FC236}">
                  <a16:creationId xmlns:a16="http://schemas.microsoft.com/office/drawing/2014/main" id="{5EBB9969-5011-834F-9D77-DD5D79513D15}"/>
                </a:ext>
              </a:extLst>
            </p:cNvPr>
            <p:cNvSpPr>
              <a:spLocks noChangeArrowheads="1"/>
            </p:cNvSpPr>
            <p:nvPr/>
          </p:nvSpPr>
          <p:spPr bwMode="auto">
            <a:xfrm>
              <a:off x="15028731" y="12060686"/>
              <a:ext cx="80356" cy="73990"/>
            </a:xfrm>
            <a:custGeom>
              <a:avLst/>
              <a:gdLst>
                <a:gd name="connsiteX0" fmla="*/ 7517 w 80356"/>
                <a:gd name="connsiteY0" fmla="*/ 43174 h 73990"/>
                <a:gd name="connsiteX1" fmla="*/ 66397 w 80356"/>
                <a:gd name="connsiteY1" fmla="*/ 62949 h 73990"/>
                <a:gd name="connsiteX2" fmla="*/ 68902 w 80356"/>
                <a:gd name="connsiteY2" fmla="*/ 69541 h 73990"/>
                <a:gd name="connsiteX3" fmla="*/ 61386 w 80356"/>
                <a:gd name="connsiteY3" fmla="*/ 73496 h 73990"/>
                <a:gd name="connsiteX4" fmla="*/ 5011 w 80356"/>
                <a:gd name="connsiteY4" fmla="*/ 55039 h 73990"/>
                <a:gd name="connsiteX5" fmla="*/ 1253 w 80356"/>
                <a:gd name="connsiteY5" fmla="*/ 52403 h 73990"/>
                <a:gd name="connsiteX6" fmla="*/ 0 w 80356"/>
                <a:gd name="connsiteY6" fmla="*/ 47129 h 73990"/>
                <a:gd name="connsiteX7" fmla="*/ 7517 w 80356"/>
                <a:gd name="connsiteY7" fmla="*/ 43174 h 73990"/>
                <a:gd name="connsiteX8" fmla="*/ 13006 w 80356"/>
                <a:gd name="connsiteY8" fmla="*/ 22470 h 73990"/>
                <a:gd name="connsiteX9" fmla="*/ 70637 w 80356"/>
                <a:gd name="connsiteY9" fmla="*/ 41484 h 73990"/>
                <a:gd name="connsiteX10" fmla="*/ 74395 w 80356"/>
                <a:gd name="connsiteY10" fmla="*/ 47823 h 73990"/>
                <a:gd name="connsiteX11" fmla="*/ 66878 w 80356"/>
                <a:gd name="connsiteY11" fmla="*/ 51626 h 73990"/>
                <a:gd name="connsiteX12" fmla="*/ 9248 w 80356"/>
                <a:gd name="connsiteY12" fmla="*/ 33879 h 73990"/>
                <a:gd name="connsiteX13" fmla="*/ 6742 w 80356"/>
                <a:gd name="connsiteY13" fmla="*/ 32611 h 73990"/>
                <a:gd name="connsiteX14" fmla="*/ 5489 w 80356"/>
                <a:gd name="connsiteY14" fmla="*/ 26273 h 73990"/>
                <a:gd name="connsiteX15" fmla="*/ 13006 w 80356"/>
                <a:gd name="connsiteY15" fmla="*/ 22470 h 73990"/>
                <a:gd name="connsiteX16" fmla="*/ 18502 w 80356"/>
                <a:gd name="connsiteY16" fmla="*/ 498 h 73990"/>
                <a:gd name="connsiteX17" fmla="*/ 76129 w 80356"/>
                <a:gd name="connsiteY17" fmla="*/ 18245 h 73990"/>
                <a:gd name="connsiteX18" fmla="*/ 79887 w 80356"/>
                <a:gd name="connsiteY18" fmla="*/ 24583 h 73990"/>
                <a:gd name="connsiteX19" fmla="*/ 73624 w 80356"/>
                <a:gd name="connsiteY19" fmla="*/ 28386 h 73990"/>
                <a:gd name="connsiteX20" fmla="*/ 15996 w 80356"/>
                <a:gd name="connsiteY20" fmla="*/ 10639 h 73990"/>
                <a:gd name="connsiteX21" fmla="*/ 12238 w 80356"/>
                <a:gd name="connsiteY21" fmla="*/ 8104 h 73990"/>
                <a:gd name="connsiteX22" fmla="*/ 12238 w 80356"/>
                <a:gd name="connsiteY22" fmla="*/ 3033 h 73990"/>
                <a:gd name="connsiteX23" fmla="*/ 18502 w 80356"/>
                <a:gd name="connsiteY23" fmla="*/ 498 h 73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0356" h="73990">
                  <a:moveTo>
                    <a:pt x="7517" y="43174"/>
                  </a:moveTo>
                  <a:lnTo>
                    <a:pt x="66397" y="62949"/>
                  </a:lnTo>
                  <a:cubicBezTo>
                    <a:pt x="68902" y="62949"/>
                    <a:pt x="70155" y="66904"/>
                    <a:pt x="68902" y="69541"/>
                  </a:cubicBezTo>
                  <a:cubicBezTo>
                    <a:pt x="67650" y="73496"/>
                    <a:pt x="65144" y="74815"/>
                    <a:pt x="61386" y="73496"/>
                  </a:cubicBezTo>
                  <a:lnTo>
                    <a:pt x="5011" y="55039"/>
                  </a:lnTo>
                  <a:cubicBezTo>
                    <a:pt x="2506" y="55039"/>
                    <a:pt x="2506" y="53721"/>
                    <a:pt x="1253" y="52403"/>
                  </a:cubicBezTo>
                  <a:cubicBezTo>
                    <a:pt x="0" y="51084"/>
                    <a:pt x="0" y="48447"/>
                    <a:pt x="0" y="47129"/>
                  </a:cubicBezTo>
                  <a:cubicBezTo>
                    <a:pt x="1253" y="44492"/>
                    <a:pt x="5011" y="43174"/>
                    <a:pt x="7517" y="43174"/>
                  </a:cubicBezTo>
                  <a:close/>
                  <a:moveTo>
                    <a:pt x="13006" y="22470"/>
                  </a:moveTo>
                  <a:lnTo>
                    <a:pt x="70637" y="41484"/>
                  </a:lnTo>
                  <a:cubicBezTo>
                    <a:pt x="73142" y="41484"/>
                    <a:pt x="75648" y="45287"/>
                    <a:pt x="74395" y="47823"/>
                  </a:cubicBezTo>
                  <a:cubicBezTo>
                    <a:pt x="73142" y="51626"/>
                    <a:pt x="69384" y="52893"/>
                    <a:pt x="66878" y="51626"/>
                  </a:cubicBezTo>
                  <a:lnTo>
                    <a:pt x="9248" y="33879"/>
                  </a:lnTo>
                  <a:cubicBezTo>
                    <a:pt x="7995" y="33879"/>
                    <a:pt x="6742" y="32611"/>
                    <a:pt x="6742" y="32611"/>
                  </a:cubicBezTo>
                  <a:cubicBezTo>
                    <a:pt x="5489" y="30076"/>
                    <a:pt x="5489" y="28808"/>
                    <a:pt x="5489" y="26273"/>
                  </a:cubicBezTo>
                  <a:cubicBezTo>
                    <a:pt x="6742" y="23737"/>
                    <a:pt x="9248" y="21202"/>
                    <a:pt x="13006" y="22470"/>
                  </a:cubicBezTo>
                  <a:close/>
                  <a:moveTo>
                    <a:pt x="18502" y="498"/>
                  </a:moveTo>
                  <a:lnTo>
                    <a:pt x="76129" y="18245"/>
                  </a:lnTo>
                  <a:cubicBezTo>
                    <a:pt x="79887" y="19512"/>
                    <a:pt x="81140" y="22048"/>
                    <a:pt x="79887" y="24583"/>
                  </a:cubicBezTo>
                  <a:cubicBezTo>
                    <a:pt x="79887" y="28386"/>
                    <a:pt x="76129" y="30921"/>
                    <a:pt x="73624" y="28386"/>
                  </a:cubicBezTo>
                  <a:lnTo>
                    <a:pt x="15996" y="10639"/>
                  </a:lnTo>
                  <a:cubicBezTo>
                    <a:pt x="14743" y="10639"/>
                    <a:pt x="13491" y="9371"/>
                    <a:pt x="12238" y="8104"/>
                  </a:cubicBezTo>
                  <a:cubicBezTo>
                    <a:pt x="10985" y="6836"/>
                    <a:pt x="10985" y="5568"/>
                    <a:pt x="12238" y="3033"/>
                  </a:cubicBezTo>
                  <a:cubicBezTo>
                    <a:pt x="12238" y="498"/>
                    <a:pt x="15996" y="-770"/>
                    <a:pt x="18502" y="498"/>
                  </a:cubicBezTo>
                  <a:close/>
                </a:path>
              </a:pathLst>
            </a:custGeom>
            <a:solidFill>
              <a:srgbClr val="BCD7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6" name="Freeform 131">
              <a:extLst>
                <a:ext uri="{FF2B5EF4-FFF2-40B4-BE49-F238E27FC236}">
                  <a16:creationId xmlns:a16="http://schemas.microsoft.com/office/drawing/2014/main" id="{A8F57D48-01CE-8F4A-9409-880D1EF8421D}"/>
                </a:ext>
              </a:extLst>
            </p:cNvPr>
            <p:cNvSpPr>
              <a:spLocks noChangeArrowheads="1"/>
            </p:cNvSpPr>
            <p:nvPr/>
          </p:nvSpPr>
          <p:spPr bwMode="auto">
            <a:xfrm>
              <a:off x="16017477" y="9000289"/>
              <a:ext cx="763532" cy="626206"/>
            </a:xfrm>
            <a:custGeom>
              <a:avLst/>
              <a:gdLst>
                <a:gd name="T0" fmla="*/ 39 w 611"/>
                <a:gd name="T1" fmla="*/ 2 h 504"/>
                <a:gd name="T2" fmla="*/ 39 w 611"/>
                <a:gd name="T3" fmla="*/ 2 h 504"/>
                <a:gd name="T4" fmla="*/ 197 w 611"/>
                <a:gd name="T5" fmla="*/ 112 h 504"/>
                <a:gd name="T6" fmla="*/ 197 w 611"/>
                <a:gd name="T7" fmla="*/ 112 h 504"/>
                <a:gd name="T8" fmla="*/ 304 w 611"/>
                <a:gd name="T9" fmla="*/ 322 h 504"/>
                <a:gd name="T10" fmla="*/ 554 w 611"/>
                <a:gd name="T11" fmla="*/ 150 h 504"/>
                <a:gd name="T12" fmla="*/ 610 w 611"/>
                <a:gd name="T13" fmla="*/ 217 h 504"/>
                <a:gd name="T14" fmla="*/ 610 w 611"/>
                <a:gd name="T15" fmla="*/ 217 h 504"/>
                <a:gd name="T16" fmla="*/ 283 w 611"/>
                <a:gd name="T17" fmla="*/ 497 h 504"/>
                <a:gd name="T18" fmla="*/ 283 w 611"/>
                <a:gd name="T19" fmla="*/ 497 h 504"/>
                <a:gd name="T20" fmla="*/ 0 w 611"/>
                <a:gd name="T21" fmla="*/ 0 h 504"/>
                <a:gd name="T22" fmla="*/ 39 w 611"/>
                <a:gd name="T23" fmla="*/ 2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1" h="504">
                  <a:moveTo>
                    <a:pt x="39" y="2"/>
                  </a:moveTo>
                  <a:lnTo>
                    <a:pt x="39" y="2"/>
                  </a:lnTo>
                  <a:cubicBezTo>
                    <a:pt x="39" y="2"/>
                    <a:pt x="145" y="13"/>
                    <a:pt x="197" y="112"/>
                  </a:cubicBezTo>
                  <a:lnTo>
                    <a:pt x="197" y="112"/>
                  </a:lnTo>
                  <a:cubicBezTo>
                    <a:pt x="264" y="238"/>
                    <a:pt x="304" y="322"/>
                    <a:pt x="304" y="322"/>
                  </a:cubicBezTo>
                  <a:lnTo>
                    <a:pt x="554" y="150"/>
                  </a:lnTo>
                  <a:lnTo>
                    <a:pt x="610" y="217"/>
                  </a:lnTo>
                  <a:lnTo>
                    <a:pt x="610" y="217"/>
                  </a:lnTo>
                  <a:cubicBezTo>
                    <a:pt x="610" y="217"/>
                    <a:pt x="346" y="493"/>
                    <a:pt x="283" y="497"/>
                  </a:cubicBezTo>
                  <a:lnTo>
                    <a:pt x="283" y="497"/>
                  </a:lnTo>
                  <a:cubicBezTo>
                    <a:pt x="219" y="503"/>
                    <a:pt x="0" y="0"/>
                    <a:pt x="0" y="0"/>
                  </a:cubicBezTo>
                  <a:lnTo>
                    <a:pt x="39" y="2"/>
                  </a:lnTo>
                </a:path>
              </a:pathLst>
            </a:custGeom>
            <a:solidFill>
              <a:srgbClr val="10B4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32">
              <a:extLst>
                <a:ext uri="{FF2B5EF4-FFF2-40B4-BE49-F238E27FC236}">
                  <a16:creationId xmlns:a16="http://schemas.microsoft.com/office/drawing/2014/main" id="{65D305B0-B3E9-5F4C-964B-7D1B6EEB40CC}"/>
                </a:ext>
              </a:extLst>
            </p:cNvPr>
            <p:cNvSpPr>
              <a:spLocks noChangeArrowheads="1"/>
            </p:cNvSpPr>
            <p:nvPr/>
          </p:nvSpPr>
          <p:spPr bwMode="auto">
            <a:xfrm>
              <a:off x="16781010" y="8917895"/>
              <a:ext cx="214231" cy="269158"/>
            </a:xfrm>
            <a:custGeom>
              <a:avLst/>
              <a:gdLst>
                <a:gd name="T0" fmla="*/ 83 w 170"/>
                <a:gd name="T1" fmla="*/ 0 h 215"/>
                <a:gd name="T2" fmla="*/ 0 w 170"/>
                <a:gd name="T3" fmla="*/ 200 h 215"/>
                <a:gd name="T4" fmla="*/ 86 w 170"/>
                <a:gd name="T5" fmla="*/ 214 h 215"/>
                <a:gd name="T6" fmla="*/ 169 w 170"/>
                <a:gd name="T7" fmla="*/ 14 h 215"/>
                <a:gd name="T8" fmla="*/ 83 w 170"/>
                <a:gd name="T9" fmla="*/ 0 h 215"/>
              </a:gdLst>
              <a:ahLst/>
              <a:cxnLst>
                <a:cxn ang="0">
                  <a:pos x="T0" y="T1"/>
                </a:cxn>
                <a:cxn ang="0">
                  <a:pos x="T2" y="T3"/>
                </a:cxn>
                <a:cxn ang="0">
                  <a:pos x="T4" y="T5"/>
                </a:cxn>
                <a:cxn ang="0">
                  <a:pos x="T6" y="T7"/>
                </a:cxn>
                <a:cxn ang="0">
                  <a:pos x="T8" y="T9"/>
                </a:cxn>
              </a:cxnLst>
              <a:rect l="0" t="0" r="r" b="b"/>
              <a:pathLst>
                <a:path w="170" h="215">
                  <a:moveTo>
                    <a:pt x="83" y="0"/>
                  </a:moveTo>
                  <a:lnTo>
                    <a:pt x="0" y="200"/>
                  </a:lnTo>
                  <a:lnTo>
                    <a:pt x="86" y="214"/>
                  </a:lnTo>
                  <a:lnTo>
                    <a:pt x="169" y="14"/>
                  </a:lnTo>
                  <a:lnTo>
                    <a:pt x="83" y="0"/>
                  </a:lnTo>
                </a:path>
              </a:pathLst>
            </a:custGeom>
            <a:solidFill>
              <a:srgbClr val="432C8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33">
              <a:extLst>
                <a:ext uri="{FF2B5EF4-FFF2-40B4-BE49-F238E27FC236}">
                  <a16:creationId xmlns:a16="http://schemas.microsoft.com/office/drawing/2014/main" id="{05E85807-1718-834B-8EED-01132DB01C69}"/>
                </a:ext>
              </a:extLst>
            </p:cNvPr>
            <p:cNvSpPr>
              <a:spLocks noChangeArrowheads="1"/>
            </p:cNvSpPr>
            <p:nvPr/>
          </p:nvSpPr>
          <p:spPr bwMode="auto">
            <a:xfrm>
              <a:off x="16890871" y="8934372"/>
              <a:ext cx="126342" cy="252680"/>
            </a:xfrm>
            <a:custGeom>
              <a:avLst/>
              <a:gdLst>
                <a:gd name="T0" fmla="*/ 99 w 100"/>
                <a:gd name="T1" fmla="*/ 3 h 203"/>
                <a:gd name="T2" fmla="*/ 83 w 100"/>
                <a:gd name="T3" fmla="*/ 0 h 203"/>
                <a:gd name="T4" fmla="*/ 0 w 100"/>
                <a:gd name="T5" fmla="*/ 200 h 203"/>
                <a:gd name="T6" fmla="*/ 17 w 100"/>
                <a:gd name="T7" fmla="*/ 202 h 203"/>
                <a:gd name="T8" fmla="*/ 99 w 100"/>
                <a:gd name="T9" fmla="*/ 3 h 203"/>
              </a:gdLst>
              <a:ahLst/>
              <a:cxnLst>
                <a:cxn ang="0">
                  <a:pos x="T0" y="T1"/>
                </a:cxn>
                <a:cxn ang="0">
                  <a:pos x="T2" y="T3"/>
                </a:cxn>
                <a:cxn ang="0">
                  <a:pos x="T4" y="T5"/>
                </a:cxn>
                <a:cxn ang="0">
                  <a:pos x="T6" y="T7"/>
                </a:cxn>
                <a:cxn ang="0">
                  <a:pos x="T8" y="T9"/>
                </a:cxn>
              </a:cxnLst>
              <a:rect l="0" t="0" r="r" b="b"/>
              <a:pathLst>
                <a:path w="100" h="203">
                  <a:moveTo>
                    <a:pt x="99" y="3"/>
                  </a:moveTo>
                  <a:lnTo>
                    <a:pt x="83" y="0"/>
                  </a:lnTo>
                  <a:lnTo>
                    <a:pt x="0" y="200"/>
                  </a:lnTo>
                  <a:lnTo>
                    <a:pt x="17" y="202"/>
                  </a:lnTo>
                  <a:lnTo>
                    <a:pt x="99" y="3"/>
                  </a:lnTo>
                </a:path>
              </a:pathLst>
            </a:custGeom>
            <a:solidFill>
              <a:srgbClr val="2B1C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134">
              <a:extLst>
                <a:ext uri="{FF2B5EF4-FFF2-40B4-BE49-F238E27FC236}">
                  <a16:creationId xmlns:a16="http://schemas.microsoft.com/office/drawing/2014/main" id="{E0AA0BA8-5073-7C4D-A347-7FD946945760}"/>
                </a:ext>
              </a:extLst>
            </p:cNvPr>
            <p:cNvSpPr>
              <a:spLocks noChangeArrowheads="1"/>
            </p:cNvSpPr>
            <p:nvPr/>
          </p:nvSpPr>
          <p:spPr bwMode="auto">
            <a:xfrm>
              <a:off x="16808478" y="8934372"/>
              <a:ext cx="159297" cy="230708"/>
            </a:xfrm>
            <a:custGeom>
              <a:avLst/>
              <a:gdLst>
                <a:gd name="T0" fmla="*/ 129 w 130"/>
                <a:gd name="T1" fmla="*/ 10 h 185"/>
                <a:gd name="T2" fmla="*/ 58 w 130"/>
                <a:gd name="T3" fmla="*/ 184 h 185"/>
                <a:gd name="T4" fmla="*/ 0 w 130"/>
                <a:gd name="T5" fmla="*/ 174 h 185"/>
                <a:gd name="T6" fmla="*/ 71 w 130"/>
                <a:gd name="T7" fmla="*/ 0 h 185"/>
                <a:gd name="T8" fmla="*/ 129 w 130"/>
                <a:gd name="T9" fmla="*/ 10 h 185"/>
              </a:gdLst>
              <a:ahLst/>
              <a:cxnLst>
                <a:cxn ang="0">
                  <a:pos x="T0" y="T1"/>
                </a:cxn>
                <a:cxn ang="0">
                  <a:pos x="T2" y="T3"/>
                </a:cxn>
                <a:cxn ang="0">
                  <a:pos x="T4" y="T5"/>
                </a:cxn>
                <a:cxn ang="0">
                  <a:pos x="T6" y="T7"/>
                </a:cxn>
                <a:cxn ang="0">
                  <a:pos x="T8" y="T9"/>
                </a:cxn>
              </a:cxnLst>
              <a:rect l="0" t="0" r="r" b="b"/>
              <a:pathLst>
                <a:path w="130" h="185">
                  <a:moveTo>
                    <a:pt x="129" y="10"/>
                  </a:moveTo>
                  <a:lnTo>
                    <a:pt x="58" y="184"/>
                  </a:lnTo>
                  <a:lnTo>
                    <a:pt x="0" y="174"/>
                  </a:lnTo>
                  <a:lnTo>
                    <a:pt x="71" y="0"/>
                  </a:lnTo>
                  <a:lnTo>
                    <a:pt x="129" y="10"/>
                  </a:lnTo>
                </a:path>
              </a:pathLst>
            </a:custGeom>
            <a:solidFill>
              <a:srgbClr val="BCD7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59">
              <a:extLst>
                <a:ext uri="{FF2B5EF4-FFF2-40B4-BE49-F238E27FC236}">
                  <a16:creationId xmlns:a16="http://schemas.microsoft.com/office/drawing/2014/main" id="{5CCAEE17-842C-BF40-8FF8-F7FDEF2D0EC4}"/>
                </a:ext>
              </a:extLst>
            </p:cNvPr>
            <p:cNvSpPr>
              <a:spLocks noChangeArrowheads="1"/>
            </p:cNvSpPr>
            <p:nvPr/>
          </p:nvSpPr>
          <p:spPr bwMode="auto">
            <a:xfrm>
              <a:off x="15561646" y="9780303"/>
              <a:ext cx="795159" cy="2360765"/>
            </a:xfrm>
            <a:custGeom>
              <a:avLst/>
              <a:gdLst>
                <a:gd name="connsiteX0" fmla="*/ 123118 w 795159"/>
                <a:gd name="connsiteY0" fmla="*/ 0 h 2360765"/>
                <a:gd name="connsiteX1" fmla="*/ 531808 w 795159"/>
                <a:gd name="connsiteY1" fmla="*/ 100855 h 2360765"/>
                <a:gd name="connsiteX2" fmla="*/ 514417 w 795159"/>
                <a:gd name="connsiteY2" fmla="*/ 271438 h 2360765"/>
                <a:gd name="connsiteX3" fmla="*/ 795159 w 795159"/>
                <a:gd name="connsiteY3" fmla="*/ 2338352 h 2360765"/>
                <a:gd name="connsiteX4" fmla="*/ 626217 w 795159"/>
                <a:gd name="connsiteY4" fmla="*/ 2360765 h 2360765"/>
                <a:gd name="connsiteX5" fmla="*/ 369077 w 795159"/>
                <a:gd name="connsiteY5" fmla="*/ 1617423 h 2360765"/>
                <a:gd name="connsiteX6" fmla="*/ 333053 w 795159"/>
                <a:gd name="connsiteY6" fmla="*/ 1341004 h 2360765"/>
                <a:gd name="connsiteX7" fmla="*/ 123118 w 795159"/>
                <a:gd name="connsiteY7" fmla="*/ 596417 h 2360765"/>
                <a:gd name="connsiteX8" fmla="*/ 123118 w 795159"/>
                <a:gd name="connsiteY8" fmla="*/ 0 h 2360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5159" h="2360765">
                  <a:moveTo>
                    <a:pt x="123118" y="0"/>
                  </a:moveTo>
                  <a:lnTo>
                    <a:pt x="531808" y="100855"/>
                  </a:lnTo>
                  <a:lnTo>
                    <a:pt x="514417" y="271438"/>
                  </a:lnTo>
                  <a:lnTo>
                    <a:pt x="795159" y="2338352"/>
                  </a:lnTo>
                  <a:lnTo>
                    <a:pt x="626217" y="2360765"/>
                  </a:lnTo>
                  <a:cubicBezTo>
                    <a:pt x="626217" y="2360765"/>
                    <a:pt x="405102" y="1749406"/>
                    <a:pt x="369077" y="1617423"/>
                  </a:cubicBezTo>
                  <a:cubicBezTo>
                    <a:pt x="334295" y="1484194"/>
                    <a:pt x="333053" y="1341004"/>
                    <a:pt x="333053" y="1341004"/>
                  </a:cubicBezTo>
                  <a:cubicBezTo>
                    <a:pt x="144236" y="1009800"/>
                    <a:pt x="123118" y="596417"/>
                    <a:pt x="123118" y="596417"/>
                  </a:cubicBezTo>
                  <a:cubicBezTo>
                    <a:pt x="-153897" y="300076"/>
                    <a:pt x="123118" y="0"/>
                    <a:pt x="123118" y="0"/>
                  </a:cubicBezTo>
                  <a:close/>
                </a:path>
              </a:pathLst>
            </a:custGeom>
            <a:gradFill>
              <a:gsLst>
                <a:gs pos="95000">
                  <a:srgbClr val="7A4FEA"/>
                </a:gs>
                <a:gs pos="8000">
                  <a:srgbClr val="432C82"/>
                </a:gs>
              </a:gsLst>
              <a:lin ang="16200000" scaled="0"/>
            </a:gradFill>
            <a:ln>
              <a:noFill/>
            </a:ln>
            <a:effectLst/>
          </p:spPr>
          <p:txBody>
            <a:bodyPr wrap="none" anchor="ctr"/>
            <a:lstStyle/>
            <a:p>
              <a:endParaRPr lang="en-US" sz="3599" dirty="0">
                <a:latin typeface="Poppins" pitchFamily="2" charset="77"/>
              </a:endParaRPr>
            </a:p>
          </p:txBody>
        </p:sp>
        <p:sp>
          <p:nvSpPr>
            <p:cNvPr id="61" name="Freeform 60">
              <a:extLst>
                <a:ext uri="{FF2B5EF4-FFF2-40B4-BE49-F238E27FC236}">
                  <a16:creationId xmlns:a16="http://schemas.microsoft.com/office/drawing/2014/main" id="{9AA82A89-455C-954E-81F0-DCDCCB1AEAC4}"/>
                </a:ext>
              </a:extLst>
            </p:cNvPr>
            <p:cNvSpPr>
              <a:spLocks noChangeArrowheads="1"/>
            </p:cNvSpPr>
            <p:nvPr/>
          </p:nvSpPr>
          <p:spPr bwMode="auto">
            <a:xfrm>
              <a:off x="15687896" y="8994795"/>
              <a:ext cx="578544" cy="896102"/>
            </a:xfrm>
            <a:custGeom>
              <a:avLst/>
              <a:gdLst>
                <a:gd name="connsiteX0" fmla="*/ 218368 w 578544"/>
                <a:gd name="connsiteY0" fmla="*/ 0 h 896102"/>
                <a:gd name="connsiteX1" fmla="*/ 374700 w 578544"/>
                <a:gd name="connsiteY1" fmla="*/ 9977 h 896102"/>
                <a:gd name="connsiteX2" fmla="*/ 456588 w 578544"/>
                <a:gd name="connsiteY2" fmla="*/ 79813 h 896102"/>
                <a:gd name="connsiteX3" fmla="*/ 574458 w 578544"/>
                <a:gd name="connsiteY3" fmla="*/ 419016 h 896102"/>
                <a:gd name="connsiteX4" fmla="*/ 472718 w 578544"/>
                <a:gd name="connsiteY4" fmla="*/ 557440 h 896102"/>
                <a:gd name="connsiteX5" fmla="*/ 408200 w 578544"/>
                <a:gd name="connsiteY5" fmla="*/ 891655 h 896102"/>
                <a:gd name="connsiteX6" fmla="*/ 0 w 578544"/>
                <a:gd name="connsiteY6" fmla="*/ 790643 h 896102"/>
                <a:gd name="connsiteX7" fmla="*/ 111666 w 578544"/>
                <a:gd name="connsiteY7" fmla="*/ 558687 h 896102"/>
                <a:gd name="connsiteX8" fmla="*/ 34740 w 578544"/>
                <a:gd name="connsiteY8" fmla="*/ 123460 h 896102"/>
                <a:gd name="connsiteX9" fmla="*/ 218368 w 578544"/>
                <a:gd name="connsiteY9" fmla="*/ 0 h 896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8544" h="896102">
                  <a:moveTo>
                    <a:pt x="218368" y="0"/>
                  </a:moveTo>
                  <a:lnTo>
                    <a:pt x="374700" y="9977"/>
                  </a:lnTo>
                  <a:cubicBezTo>
                    <a:pt x="411922" y="17459"/>
                    <a:pt x="442940" y="43647"/>
                    <a:pt x="456588" y="79813"/>
                  </a:cubicBezTo>
                  <a:cubicBezTo>
                    <a:pt x="493810" y="175837"/>
                    <a:pt x="553365" y="341697"/>
                    <a:pt x="574458" y="419016"/>
                  </a:cubicBezTo>
                  <a:cubicBezTo>
                    <a:pt x="602994" y="526264"/>
                    <a:pt x="472718" y="557440"/>
                    <a:pt x="472718" y="557440"/>
                  </a:cubicBezTo>
                  <a:lnTo>
                    <a:pt x="408200" y="891655"/>
                  </a:lnTo>
                  <a:cubicBezTo>
                    <a:pt x="253109" y="921585"/>
                    <a:pt x="0" y="790643"/>
                    <a:pt x="0" y="790643"/>
                  </a:cubicBezTo>
                  <a:lnTo>
                    <a:pt x="111666" y="558687"/>
                  </a:lnTo>
                  <a:cubicBezTo>
                    <a:pt x="111666" y="558687"/>
                    <a:pt x="48388" y="261885"/>
                    <a:pt x="34740" y="123460"/>
                  </a:cubicBezTo>
                  <a:cubicBezTo>
                    <a:pt x="21092" y="1247"/>
                    <a:pt x="218368" y="0"/>
                    <a:pt x="218368" y="0"/>
                  </a:cubicBezTo>
                  <a:close/>
                </a:path>
              </a:pathLst>
            </a:custGeom>
            <a:gradFill>
              <a:gsLst>
                <a:gs pos="1000">
                  <a:srgbClr val="078E77"/>
                </a:gs>
                <a:gs pos="35000">
                  <a:srgbClr val="10B48C"/>
                </a:gs>
                <a:gs pos="78000">
                  <a:srgbClr val="2DD3B3"/>
                </a:gs>
              </a:gsLst>
              <a:lin ang="16200000" scaled="0"/>
            </a:gradFill>
            <a:ln>
              <a:noFill/>
            </a:ln>
            <a:effectLst/>
          </p:spPr>
          <p:txBody>
            <a:bodyPr wrap="square" anchor="ctr">
              <a:noAutofit/>
            </a:bodyP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FE44C2F8-8155-0B47-9C25-40C1E9DF682E}"/>
                </a:ext>
              </a:extLst>
            </p:cNvPr>
            <p:cNvSpPr>
              <a:spLocks noChangeArrowheads="1"/>
            </p:cNvSpPr>
            <p:nvPr/>
          </p:nvSpPr>
          <p:spPr bwMode="auto">
            <a:xfrm>
              <a:off x="16058029" y="10076848"/>
              <a:ext cx="2550920" cy="1872014"/>
            </a:xfrm>
            <a:custGeom>
              <a:avLst/>
              <a:gdLst>
                <a:gd name="connsiteX0" fmla="*/ 109812 w 2550920"/>
                <a:gd name="connsiteY0" fmla="*/ 11897 h 1872014"/>
                <a:gd name="connsiteX1" fmla="*/ 68317 w 2550920"/>
                <a:gd name="connsiteY1" fmla="*/ 20554 h 1872014"/>
                <a:gd name="connsiteX2" fmla="*/ 11732 w 2550920"/>
                <a:gd name="connsiteY2" fmla="*/ 93516 h 1872014"/>
                <a:gd name="connsiteX3" fmla="*/ 36881 w 2550920"/>
                <a:gd name="connsiteY3" fmla="*/ 151638 h 1872014"/>
                <a:gd name="connsiteX4" fmla="*/ 172684 w 2550920"/>
                <a:gd name="connsiteY4" fmla="*/ 219653 h 1872014"/>
                <a:gd name="connsiteX5" fmla="*/ 194061 w 2550920"/>
                <a:gd name="connsiteY5" fmla="*/ 79912 h 1872014"/>
                <a:gd name="connsiteX6" fmla="*/ 160110 w 2550920"/>
                <a:gd name="connsiteY6" fmla="*/ 25500 h 1872014"/>
                <a:gd name="connsiteX7" fmla="*/ 109812 w 2550920"/>
                <a:gd name="connsiteY7" fmla="*/ 11897 h 1872014"/>
                <a:gd name="connsiteX8" fmla="*/ 115313 w 2550920"/>
                <a:gd name="connsiteY8" fmla="*/ 149 h 1872014"/>
                <a:gd name="connsiteX9" fmla="*/ 166397 w 2550920"/>
                <a:gd name="connsiteY9" fmla="*/ 15607 h 1872014"/>
                <a:gd name="connsiteX10" fmla="*/ 205378 w 2550920"/>
                <a:gd name="connsiteY10" fmla="*/ 79912 h 1872014"/>
                <a:gd name="connsiteX11" fmla="*/ 178971 w 2550920"/>
                <a:gd name="connsiteY11" fmla="*/ 228310 h 1872014"/>
                <a:gd name="connsiteX12" fmla="*/ 173985 w 2550920"/>
                <a:gd name="connsiteY12" fmla="*/ 229290 h 1872014"/>
                <a:gd name="connsiteX13" fmla="*/ 172956 w 2550920"/>
                <a:gd name="connsiteY13" fmla="*/ 235294 h 1872014"/>
                <a:gd name="connsiteX14" fmla="*/ 250478 w 2550920"/>
                <a:gd name="connsiteY14" fmla="*/ 652166 h 1872014"/>
                <a:gd name="connsiteX15" fmla="*/ 1191568 w 2550920"/>
                <a:gd name="connsiteY15" fmla="*/ 1412235 h 1872014"/>
                <a:gd name="connsiteX16" fmla="*/ 2285772 w 2550920"/>
                <a:gd name="connsiteY16" fmla="*/ 1766103 h 1872014"/>
                <a:gd name="connsiteX17" fmla="*/ 2290752 w 2550920"/>
                <a:gd name="connsiteY17" fmla="*/ 1768595 h 1872014"/>
                <a:gd name="connsiteX18" fmla="*/ 2543452 w 2550920"/>
                <a:gd name="connsiteY18" fmla="*/ 1848339 h 1872014"/>
                <a:gd name="connsiteX19" fmla="*/ 2550920 w 2550920"/>
                <a:gd name="connsiteY19" fmla="*/ 1853323 h 1872014"/>
                <a:gd name="connsiteX20" fmla="*/ 2547186 w 2550920"/>
                <a:gd name="connsiteY20" fmla="*/ 1860799 h 1872014"/>
                <a:gd name="connsiteX21" fmla="*/ 2466272 w 2550920"/>
                <a:gd name="connsiteY21" fmla="*/ 1872014 h 1872014"/>
                <a:gd name="connsiteX22" fmla="*/ 2282038 w 2550920"/>
                <a:gd name="connsiteY22" fmla="*/ 1777317 h 1872014"/>
                <a:gd name="connsiteX23" fmla="*/ 1186588 w 2550920"/>
                <a:gd name="connsiteY23" fmla="*/ 1423449 h 1872014"/>
                <a:gd name="connsiteX24" fmla="*/ 240520 w 2550920"/>
                <a:gd name="connsiteY24" fmla="*/ 655904 h 1872014"/>
                <a:gd name="connsiteX25" fmla="*/ 160922 w 2550920"/>
                <a:gd name="connsiteY25" fmla="*/ 233802 h 1872014"/>
                <a:gd name="connsiteX26" fmla="*/ 161760 w 2550920"/>
                <a:gd name="connsiteY26" fmla="*/ 227367 h 1872014"/>
                <a:gd name="connsiteX27" fmla="*/ 146592 w 2550920"/>
                <a:gd name="connsiteY27" fmla="*/ 222745 h 1872014"/>
                <a:gd name="connsiteX28" fmla="*/ 30593 w 2550920"/>
                <a:gd name="connsiteY28" fmla="*/ 161531 h 1872014"/>
                <a:gd name="connsiteX29" fmla="*/ 415 w 2550920"/>
                <a:gd name="connsiteY29" fmla="*/ 92279 h 1872014"/>
                <a:gd name="connsiteX30" fmla="*/ 63287 w 2550920"/>
                <a:gd name="connsiteY30" fmla="*/ 10660 h 1872014"/>
                <a:gd name="connsiteX31" fmla="*/ 115313 w 2550920"/>
                <a:gd name="connsiteY31" fmla="*/ 149 h 1872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50920" h="1872014">
                  <a:moveTo>
                    <a:pt x="109812" y="11897"/>
                  </a:moveTo>
                  <a:cubicBezTo>
                    <a:pt x="95980" y="11897"/>
                    <a:pt x="80891" y="14370"/>
                    <a:pt x="68317" y="20554"/>
                  </a:cubicBezTo>
                  <a:cubicBezTo>
                    <a:pt x="36881" y="36630"/>
                    <a:pt x="14247" y="65073"/>
                    <a:pt x="11732" y="93516"/>
                  </a:cubicBezTo>
                  <a:cubicBezTo>
                    <a:pt x="9217" y="109592"/>
                    <a:pt x="12989" y="133088"/>
                    <a:pt x="36881" y="151638"/>
                  </a:cubicBezTo>
                  <a:cubicBezTo>
                    <a:pt x="87178" y="193684"/>
                    <a:pt x="153823" y="213470"/>
                    <a:pt x="172684" y="219653"/>
                  </a:cubicBezTo>
                  <a:cubicBezTo>
                    <a:pt x="181486" y="213470"/>
                    <a:pt x="194061" y="136798"/>
                    <a:pt x="194061" y="79912"/>
                  </a:cubicBezTo>
                  <a:cubicBezTo>
                    <a:pt x="194061" y="57653"/>
                    <a:pt x="181486" y="37867"/>
                    <a:pt x="160110" y="25500"/>
                  </a:cubicBezTo>
                  <a:cubicBezTo>
                    <a:pt x="145020" y="15607"/>
                    <a:pt x="127416" y="11897"/>
                    <a:pt x="109812" y="11897"/>
                  </a:cubicBezTo>
                  <a:close/>
                  <a:moveTo>
                    <a:pt x="115313" y="149"/>
                  </a:moveTo>
                  <a:cubicBezTo>
                    <a:pt x="133389" y="1076"/>
                    <a:pt x="151308" y="6332"/>
                    <a:pt x="166397" y="15607"/>
                  </a:cubicBezTo>
                  <a:cubicBezTo>
                    <a:pt x="191546" y="30447"/>
                    <a:pt x="205378" y="53943"/>
                    <a:pt x="205378" y="79912"/>
                  </a:cubicBezTo>
                  <a:cubicBezTo>
                    <a:pt x="205378" y="117012"/>
                    <a:pt x="197833" y="213470"/>
                    <a:pt x="178971" y="228310"/>
                  </a:cubicBezTo>
                  <a:lnTo>
                    <a:pt x="173985" y="229290"/>
                  </a:lnTo>
                  <a:lnTo>
                    <a:pt x="172956" y="235294"/>
                  </a:lnTo>
                  <a:cubicBezTo>
                    <a:pt x="167425" y="275753"/>
                    <a:pt x="154626" y="443926"/>
                    <a:pt x="250478" y="652166"/>
                  </a:cubicBezTo>
                  <a:cubicBezTo>
                    <a:pt x="433468" y="1049644"/>
                    <a:pt x="862934" y="1285141"/>
                    <a:pt x="1191568" y="1412235"/>
                  </a:cubicBezTo>
                  <a:cubicBezTo>
                    <a:pt x="2014400" y="1731214"/>
                    <a:pt x="2283282" y="1766103"/>
                    <a:pt x="2285772" y="1766103"/>
                  </a:cubicBezTo>
                  <a:cubicBezTo>
                    <a:pt x="2288262" y="1766103"/>
                    <a:pt x="2289506" y="1767349"/>
                    <a:pt x="2290752" y="1768595"/>
                  </a:cubicBezTo>
                  <a:cubicBezTo>
                    <a:pt x="2293240" y="1774825"/>
                    <a:pt x="2370420" y="1899426"/>
                    <a:pt x="2543452" y="1848339"/>
                  </a:cubicBezTo>
                  <a:cubicBezTo>
                    <a:pt x="2547186" y="1848339"/>
                    <a:pt x="2549676" y="1849585"/>
                    <a:pt x="2550920" y="1853323"/>
                  </a:cubicBezTo>
                  <a:cubicBezTo>
                    <a:pt x="2550920" y="1855815"/>
                    <a:pt x="2549676" y="1859553"/>
                    <a:pt x="2547186" y="1860799"/>
                  </a:cubicBezTo>
                  <a:cubicBezTo>
                    <a:pt x="2517310" y="1868276"/>
                    <a:pt x="2491168" y="1872014"/>
                    <a:pt x="2466272" y="1872014"/>
                  </a:cubicBezTo>
                  <a:cubicBezTo>
                    <a:pt x="2350502" y="1872014"/>
                    <a:pt x="2291996" y="1791023"/>
                    <a:pt x="2282038" y="1777317"/>
                  </a:cubicBezTo>
                  <a:cubicBezTo>
                    <a:pt x="2252162" y="1772333"/>
                    <a:pt x="1969586" y="1724984"/>
                    <a:pt x="1186588" y="1423449"/>
                  </a:cubicBezTo>
                  <a:cubicBezTo>
                    <a:pt x="855464" y="1295109"/>
                    <a:pt x="423509" y="1058367"/>
                    <a:pt x="240520" y="655904"/>
                  </a:cubicBezTo>
                  <a:cubicBezTo>
                    <a:pt x="143579" y="445483"/>
                    <a:pt x="156241" y="274176"/>
                    <a:pt x="160922" y="233802"/>
                  </a:cubicBezTo>
                  <a:lnTo>
                    <a:pt x="161760" y="227367"/>
                  </a:lnTo>
                  <a:lnTo>
                    <a:pt x="146592" y="222745"/>
                  </a:lnTo>
                  <a:cubicBezTo>
                    <a:pt x="117121" y="212775"/>
                    <a:pt x="69259" y="193066"/>
                    <a:pt x="30593" y="161531"/>
                  </a:cubicBezTo>
                  <a:cubicBezTo>
                    <a:pt x="6702" y="142981"/>
                    <a:pt x="-2100" y="119485"/>
                    <a:pt x="415" y="92279"/>
                  </a:cubicBezTo>
                  <a:cubicBezTo>
                    <a:pt x="2930" y="58889"/>
                    <a:pt x="28079" y="27973"/>
                    <a:pt x="63287" y="10660"/>
                  </a:cubicBezTo>
                  <a:cubicBezTo>
                    <a:pt x="79005" y="2622"/>
                    <a:pt x="97238" y="-779"/>
                    <a:pt x="115313" y="149"/>
                  </a:cubicBezTo>
                  <a:close/>
                </a:path>
              </a:pathLst>
            </a:custGeom>
            <a:solidFill>
              <a:srgbClr val="51B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3" name="Freeform 139">
              <a:extLst>
                <a:ext uri="{FF2B5EF4-FFF2-40B4-BE49-F238E27FC236}">
                  <a16:creationId xmlns:a16="http://schemas.microsoft.com/office/drawing/2014/main" id="{CCCFAEA3-57A9-4C45-A92E-BC7C9E0D8E1C}"/>
                </a:ext>
              </a:extLst>
            </p:cNvPr>
            <p:cNvSpPr>
              <a:spLocks noChangeArrowheads="1"/>
            </p:cNvSpPr>
            <p:nvPr/>
          </p:nvSpPr>
          <p:spPr bwMode="auto">
            <a:xfrm>
              <a:off x="15907618" y="8736622"/>
              <a:ext cx="252680" cy="406485"/>
            </a:xfrm>
            <a:custGeom>
              <a:avLst/>
              <a:gdLst>
                <a:gd name="T0" fmla="*/ 174 w 203"/>
                <a:gd name="T1" fmla="*/ 29 h 325"/>
                <a:gd name="T2" fmla="*/ 48 w 203"/>
                <a:gd name="T3" fmla="*/ 0 h 325"/>
                <a:gd name="T4" fmla="*/ 0 w 203"/>
                <a:gd name="T5" fmla="*/ 205 h 325"/>
                <a:gd name="T6" fmla="*/ 0 w 203"/>
                <a:gd name="T7" fmla="*/ 205 h 325"/>
                <a:gd name="T8" fmla="*/ 155 w 203"/>
                <a:gd name="T9" fmla="*/ 324 h 325"/>
                <a:gd name="T10" fmla="*/ 155 w 203"/>
                <a:gd name="T11" fmla="*/ 324 h 325"/>
                <a:gd name="T12" fmla="*/ 126 w 203"/>
                <a:gd name="T13" fmla="*/ 214 h 325"/>
                <a:gd name="T14" fmla="*/ 174 w 203"/>
                <a:gd name="T15" fmla="*/ 29 h 3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3" h="325">
                  <a:moveTo>
                    <a:pt x="174" y="29"/>
                  </a:moveTo>
                  <a:lnTo>
                    <a:pt x="48" y="0"/>
                  </a:lnTo>
                  <a:lnTo>
                    <a:pt x="0" y="205"/>
                  </a:lnTo>
                  <a:lnTo>
                    <a:pt x="0" y="205"/>
                  </a:lnTo>
                  <a:cubicBezTo>
                    <a:pt x="0" y="205"/>
                    <a:pt x="69" y="324"/>
                    <a:pt x="155" y="324"/>
                  </a:cubicBezTo>
                  <a:lnTo>
                    <a:pt x="155" y="324"/>
                  </a:lnTo>
                  <a:cubicBezTo>
                    <a:pt x="202" y="324"/>
                    <a:pt x="126" y="214"/>
                    <a:pt x="126" y="214"/>
                  </a:cubicBezTo>
                  <a:lnTo>
                    <a:pt x="174" y="29"/>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40">
              <a:extLst>
                <a:ext uri="{FF2B5EF4-FFF2-40B4-BE49-F238E27FC236}">
                  <a16:creationId xmlns:a16="http://schemas.microsoft.com/office/drawing/2014/main" id="{687E6F9C-20B4-BA43-AC92-AE2196D7245C}"/>
                </a:ext>
              </a:extLst>
            </p:cNvPr>
            <p:cNvSpPr>
              <a:spLocks noChangeArrowheads="1"/>
            </p:cNvSpPr>
            <p:nvPr/>
          </p:nvSpPr>
          <p:spPr bwMode="auto">
            <a:xfrm>
              <a:off x="15984520" y="8736622"/>
              <a:ext cx="142819" cy="164791"/>
            </a:xfrm>
            <a:custGeom>
              <a:avLst/>
              <a:gdLst>
                <a:gd name="T0" fmla="*/ 85 w 113"/>
                <a:gd name="T1" fmla="*/ 133 h 134"/>
                <a:gd name="T2" fmla="*/ 112 w 113"/>
                <a:gd name="T3" fmla="*/ 27 h 134"/>
                <a:gd name="T4" fmla="*/ 0 w 113"/>
                <a:gd name="T5" fmla="*/ 0 h 134"/>
                <a:gd name="T6" fmla="*/ 0 w 113"/>
                <a:gd name="T7" fmla="*/ 0 h 134"/>
                <a:gd name="T8" fmla="*/ 85 w 113"/>
                <a:gd name="T9" fmla="*/ 133 h 134"/>
              </a:gdLst>
              <a:ahLst/>
              <a:cxnLst>
                <a:cxn ang="0">
                  <a:pos x="T0" y="T1"/>
                </a:cxn>
                <a:cxn ang="0">
                  <a:pos x="T2" y="T3"/>
                </a:cxn>
                <a:cxn ang="0">
                  <a:pos x="T4" y="T5"/>
                </a:cxn>
                <a:cxn ang="0">
                  <a:pos x="T6" y="T7"/>
                </a:cxn>
                <a:cxn ang="0">
                  <a:pos x="T8" y="T9"/>
                </a:cxn>
              </a:cxnLst>
              <a:rect l="0" t="0" r="r" b="b"/>
              <a:pathLst>
                <a:path w="113" h="134">
                  <a:moveTo>
                    <a:pt x="85" y="133"/>
                  </a:moveTo>
                  <a:lnTo>
                    <a:pt x="112" y="27"/>
                  </a:lnTo>
                  <a:lnTo>
                    <a:pt x="0" y="0"/>
                  </a:lnTo>
                  <a:lnTo>
                    <a:pt x="0" y="0"/>
                  </a:lnTo>
                  <a:cubicBezTo>
                    <a:pt x="4" y="31"/>
                    <a:pt x="20" y="113"/>
                    <a:pt x="85" y="133"/>
                  </a:cubicBezTo>
                </a:path>
              </a:pathLst>
            </a:custGeom>
            <a:solidFill>
              <a:srgbClr val="F49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41">
              <a:extLst>
                <a:ext uri="{FF2B5EF4-FFF2-40B4-BE49-F238E27FC236}">
                  <a16:creationId xmlns:a16="http://schemas.microsoft.com/office/drawing/2014/main" id="{03A1EC49-9220-6146-B01F-9B3627A699DD}"/>
                </a:ext>
              </a:extLst>
            </p:cNvPr>
            <p:cNvSpPr>
              <a:spLocks noChangeArrowheads="1"/>
            </p:cNvSpPr>
            <p:nvPr/>
          </p:nvSpPr>
          <p:spPr bwMode="auto">
            <a:xfrm>
              <a:off x="15929587" y="8445491"/>
              <a:ext cx="351554" cy="417472"/>
            </a:xfrm>
            <a:custGeom>
              <a:avLst/>
              <a:gdLst>
                <a:gd name="T0" fmla="*/ 254 w 281"/>
                <a:gd name="T1" fmla="*/ 126 h 337"/>
                <a:gd name="T2" fmla="*/ 254 w 281"/>
                <a:gd name="T3" fmla="*/ 126 h 337"/>
                <a:gd name="T4" fmla="*/ 275 w 281"/>
                <a:gd name="T5" fmla="*/ 235 h 337"/>
                <a:gd name="T6" fmla="*/ 275 w 281"/>
                <a:gd name="T7" fmla="*/ 235 h 337"/>
                <a:gd name="T8" fmla="*/ 245 w 281"/>
                <a:gd name="T9" fmla="*/ 246 h 337"/>
                <a:gd name="T10" fmla="*/ 245 w 281"/>
                <a:gd name="T11" fmla="*/ 246 h 337"/>
                <a:gd name="T12" fmla="*/ 178 w 281"/>
                <a:gd name="T13" fmla="*/ 336 h 337"/>
                <a:gd name="T14" fmla="*/ 178 w 281"/>
                <a:gd name="T15" fmla="*/ 336 h 337"/>
                <a:gd name="T16" fmla="*/ 0 w 281"/>
                <a:gd name="T17" fmla="*/ 126 h 337"/>
                <a:gd name="T18" fmla="*/ 0 w 281"/>
                <a:gd name="T19" fmla="*/ 126 h 337"/>
                <a:gd name="T20" fmla="*/ 127 w 281"/>
                <a:gd name="T21" fmla="*/ 0 h 337"/>
                <a:gd name="T22" fmla="*/ 127 w 281"/>
                <a:gd name="T23" fmla="*/ 0 h 337"/>
                <a:gd name="T24" fmla="*/ 254 w 281"/>
                <a:gd name="T25" fmla="*/ 126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1" h="337">
                  <a:moveTo>
                    <a:pt x="254" y="126"/>
                  </a:moveTo>
                  <a:lnTo>
                    <a:pt x="254" y="126"/>
                  </a:lnTo>
                  <a:cubicBezTo>
                    <a:pt x="254" y="153"/>
                    <a:pt x="262" y="190"/>
                    <a:pt x="275" y="235"/>
                  </a:cubicBezTo>
                  <a:lnTo>
                    <a:pt x="275" y="235"/>
                  </a:lnTo>
                  <a:cubicBezTo>
                    <a:pt x="280" y="250"/>
                    <a:pt x="246" y="240"/>
                    <a:pt x="245" y="246"/>
                  </a:cubicBezTo>
                  <a:lnTo>
                    <a:pt x="245" y="246"/>
                  </a:lnTo>
                  <a:cubicBezTo>
                    <a:pt x="235" y="295"/>
                    <a:pt x="216" y="336"/>
                    <a:pt x="178" y="336"/>
                  </a:cubicBezTo>
                  <a:lnTo>
                    <a:pt x="178" y="336"/>
                  </a:lnTo>
                  <a:cubicBezTo>
                    <a:pt x="108" y="336"/>
                    <a:pt x="0" y="260"/>
                    <a:pt x="0" y="126"/>
                  </a:cubicBezTo>
                  <a:lnTo>
                    <a:pt x="0" y="126"/>
                  </a:lnTo>
                  <a:cubicBezTo>
                    <a:pt x="0" y="56"/>
                    <a:pt x="57" y="0"/>
                    <a:pt x="127" y="0"/>
                  </a:cubicBezTo>
                  <a:lnTo>
                    <a:pt x="127" y="0"/>
                  </a:lnTo>
                  <a:cubicBezTo>
                    <a:pt x="197" y="0"/>
                    <a:pt x="254" y="56"/>
                    <a:pt x="254" y="126"/>
                  </a:cubicBez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42">
              <a:extLst>
                <a:ext uri="{FF2B5EF4-FFF2-40B4-BE49-F238E27FC236}">
                  <a16:creationId xmlns:a16="http://schemas.microsoft.com/office/drawing/2014/main" id="{A2D82BE0-9D2D-C746-AF32-E1E37EBF098B}"/>
                </a:ext>
              </a:extLst>
            </p:cNvPr>
            <p:cNvSpPr>
              <a:spLocks noChangeArrowheads="1"/>
            </p:cNvSpPr>
            <p:nvPr/>
          </p:nvSpPr>
          <p:spPr bwMode="auto">
            <a:xfrm>
              <a:off x="16138324" y="8758594"/>
              <a:ext cx="65917" cy="38453"/>
            </a:xfrm>
            <a:custGeom>
              <a:avLst/>
              <a:gdLst>
                <a:gd name="T0" fmla="*/ 2 w 51"/>
                <a:gd name="T1" fmla="*/ 0 h 32"/>
                <a:gd name="T2" fmla="*/ 2 w 51"/>
                <a:gd name="T3" fmla="*/ 0 h 32"/>
                <a:gd name="T4" fmla="*/ 11 w 51"/>
                <a:gd name="T5" fmla="*/ 11 h 32"/>
                <a:gd name="T6" fmla="*/ 11 w 51"/>
                <a:gd name="T7" fmla="*/ 11 h 32"/>
                <a:gd name="T8" fmla="*/ 22 w 51"/>
                <a:gd name="T9" fmla="*/ 20 h 32"/>
                <a:gd name="T10" fmla="*/ 22 w 51"/>
                <a:gd name="T11" fmla="*/ 20 h 32"/>
                <a:gd name="T12" fmla="*/ 34 w 51"/>
                <a:gd name="T13" fmla="*/ 24 h 32"/>
                <a:gd name="T14" fmla="*/ 34 w 51"/>
                <a:gd name="T15" fmla="*/ 24 h 32"/>
                <a:gd name="T16" fmla="*/ 50 w 51"/>
                <a:gd name="T17" fmla="*/ 25 h 32"/>
                <a:gd name="T18" fmla="*/ 50 w 51"/>
                <a:gd name="T19" fmla="*/ 25 h 32"/>
                <a:gd name="T20" fmla="*/ 34 w 51"/>
                <a:gd name="T21" fmla="*/ 31 h 32"/>
                <a:gd name="T22" fmla="*/ 34 w 51"/>
                <a:gd name="T23" fmla="*/ 31 h 32"/>
                <a:gd name="T24" fmla="*/ 17 w 51"/>
                <a:gd name="T25" fmla="*/ 28 h 32"/>
                <a:gd name="T26" fmla="*/ 17 w 51"/>
                <a:gd name="T27" fmla="*/ 28 h 32"/>
                <a:gd name="T28" fmla="*/ 5 w 51"/>
                <a:gd name="T29" fmla="*/ 16 h 32"/>
                <a:gd name="T30" fmla="*/ 5 w 51"/>
                <a:gd name="T31" fmla="*/ 16 h 32"/>
                <a:gd name="T32" fmla="*/ 2 w 51"/>
                <a:gd name="T33"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1" h="32">
                  <a:moveTo>
                    <a:pt x="2" y="0"/>
                  </a:moveTo>
                  <a:lnTo>
                    <a:pt x="2" y="0"/>
                  </a:lnTo>
                  <a:cubicBezTo>
                    <a:pt x="4" y="5"/>
                    <a:pt x="8" y="8"/>
                    <a:pt x="11" y="11"/>
                  </a:cubicBezTo>
                  <a:lnTo>
                    <a:pt x="11" y="11"/>
                  </a:lnTo>
                  <a:cubicBezTo>
                    <a:pt x="14" y="15"/>
                    <a:pt x="18" y="18"/>
                    <a:pt x="22" y="20"/>
                  </a:cubicBezTo>
                  <a:lnTo>
                    <a:pt x="22" y="20"/>
                  </a:lnTo>
                  <a:cubicBezTo>
                    <a:pt x="26" y="22"/>
                    <a:pt x="30" y="23"/>
                    <a:pt x="34" y="24"/>
                  </a:cubicBezTo>
                  <a:lnTo>
                    <a:pt x="34" y="24"/>
                  </a:lnTo>
                  <a:cubicBezTo>
                    <a:pt x="39" y="25"/>
                    <a:pt x="44" y="25"/>
                    <a:pt x="50" y="25"/>
                  </a:cubicBezTo>
                  <a:lnTo>
                    <a:pt x="50" y="25"/>
                  </a:lnTo>
                  <a:cubicBezTo>
                    <a:pt x="45" y="29"/>
                    <a:pt x="40" y="31"/>
                    <a:pt x="34" y="31"/>
                  </a:cubicBezTo>
                  <a:lnTo>
                    <a:pt x="34" y="31"/>
                  </a:lnTo>
                  <a:cubicBezTo>
                    <a:pt x="29" y="31"/>
                    <a:pt x="22" y="31"/>
                    <a:pt x="17" y="28"/>
                  </a:cubicBezTo>
                  <a:lnTo>
                    <a:pt x="17" y="28"/>
                  </a:lnTo>
                  <a:cubicBezTo>
                    <a:pt x="12" y="25"/>
                    <a:pt x="8" y="20"/>
                    <a:pt x="5" y="16"/>
                  </a:cubicBezTo>
                  <a:lnTo>
                    <a:pt x="5" y="16"/>
                  </a:lnTo>
                  <a:cubicBezTo>
                    <a:pt x="2" y="11"/>
                    <a:pt x="0" y="5"/>
                    <a:pt x="2" y="0"/>
                  </a:cubicBezTo>
                </a:path>
              </a:pathLst>
            </a:custGeom>
            <a:solidFill>
              <a:srgbClr val="F49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66">
              <a:extLst>
                <a:ext uri="{FF2B5EF4-FFF2-40B4-BE49-F238E27FC236}">
                  <a16:creationId xmlns:a16="http://schemas.microsoft.com/office/drawing/2014/main" id="{573F9802-7982-3B49-BDC5-1F8E313FE156}"/>
                </a:ext>
              </a:extLst>
            </p:cNvPr>
            <p:cNvSpPr>
              <a:spLocks noChangeArrowheads="1"/>
            </p:cNvSpPr>
            <p:nvPr/>
          </p:nvSpPr>
          <p:spPr bwMode="auto">
            <a:xfrm>
              <a:off x="16165787" y="8643242"/>
              <a:ext cx="47737" cy="53710"/>
            </a:xfrm>
            <a:custGeom>
              <a:avLst/>
              <a:gdLst>
                <a:gd name="connsiteX0" fmla="*/ 46905 w 47737"/>
                <a:gd name="connsiteY0" fmla="*/ 0 h 53710"/>
                <a:gd name="connsiteX1" fmla="*/ 45637 w 47737"/>
                <a:gd name="connsiteY1" fmla="*/ 17139 h 53710"/>
                <a:gd name="connsiteX2" fmla="*/ 37232 w 47737"/>
                <a:gd name="connsiteY2" fmla="*/ 25085 h 53710"/>
                <a:gd name="connsiteX3" fmla="*/ 39753 w 47737"/>
                <a:gd name="connsiteY3" fmla="*/ 26702 h 53710"/>
                <a:gd name="connsiteX4" fmla="*/ 42789 w 47737"/>
                <a:gd name="connsiteY4" fmla="*/ 37841 h 53710"/>
                <a:gd name="connsiteX5" fmla="*/ 32381 w 47737"/>
                <a:gd name="connsiteY5" fmla="*/ 53710 h 53710"/>
                <a:gd name="connsiteX6" fmla="*/ 21973 w 47737"/>
                <a:gd name="connsiteY6" fmla="*/ 37841 h 53710"/>
                <a:gd name="connsiteX7" fmla="*/ 23851 w 47737"/>
                <a:gd name="connsiteY7" fmla="*/ 30950 h 53710"/>
                <a:gd name="connsiteX8" fmla="*/ 15212 w 47737"/>
                <a:gd name="connsiteY8" fmla="*/ 31641 h 53710"/>
                <a:gd name="connsiteX9" fmla="*/ 0 w 47737"/>
                <a:gd name="connsiteY9" fmla="*/ 25049 h 53710"/>
                <a:gd name="connsiteX10" fmla="*/ 27889 w 47737"/>
                <a:gd name="connsiteY10" fmla="*/ 18457 h 53710"/>
                <a:gd name="connsiteX11" fmla="*/ 38031 w 47737"/>
                <a:gd name="connsiteY11" fmla="*/ 11865 h 53710"/>
                <a:gd name="connsiteX12" fmla="*/ 46905 w 47737"/>
                <a:gd name="connsiteY12" fmla="*/ 0 h 53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37" h="53710">
                  <a:moveTo>
                    <a:pt x="46905" y="0"/>
                  </a:moveTo>
                  <a:cubicBezTo>
                    <a:pt x="48172" y="6592"/>
                    <a:pt x="48172" y="11865"/>
                    <a:pt x="45637" y="17139"/>
                  </a:cubicBezTo>
                  <a:lnTo>
                    <a:pt x="37232" y="25085"/>
                  </a:lnTo>
                  <a:lnTo>
                    <a:pt x="39753" y="26702"/>
                  </a:lnTo>
                  <a:cubicBezTo>
                    <a:pt x="41633" y="29601"/>
                    <a:pt x="42789" y="33569"/>
                    <a:pt x="42789" y="37841"/>
                  </a:cubicBezTo>
                  <a:cubicBezTo>
                    <a:pt x="42789" y="46386"/>
                    <a:pt x="38163" y="53710"/>
                    <a:pt x="32381" y="53710"/>
                  </a:cubicBezTo>
                  <a:cubicBezTo>
                    <a:pt x="26599" y="53710"/>
                    <a:pt x="21973" y="46386"/>
                    <a:pt x="21973" y="37841"/>
                  </a:cubicBezTo>
                  <a:lnTo>
                    <a:pt x="23851" y="30950"/>
                  </a:lnTo>
                  <a:lnTo>
                    <a:pt x="15212" y="31641"/>
                  </a:lnTo>
                  <a:cubicBezTo>
                    <a:pt x="10142" y="30322"/>
                    <a:pt x="5071" y="29004"/>
                    <a:pt x="0" y="25049"/>
                  </a:cubicBezTo>
                  <a:cubicBezTo>
                    <a:pt x="11409" y="22412"/>
                    <a:pt x="20283" y="22412"/>
                    <a:pt x="27889" y="18457"/>
                  </a:cubicBezTo>
                  <a:cubicBezTo>
                    <a:pt x="31692" y="17139"/>
                    <a:pt x="35495" y="14502"/>
                    <a:pt x="38031" y="11865"/>
                  </a:cubicBezTo>
                  <a:cubicBezTo>
                    <a:pt x="40566" y="9229"/>
                    <a:pt x="44369" y="5273"/>
                    <a:pt x="46905" y="0"/>
                  </a:cubicBezTo>
                  <a:close/>
                </a:path>
              </a:pathLst>
            </a:custGeom>
            <a:solidFill>
              <a:srgbClr val="2B1C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8" name="Freeform 145">
              <a:extLst>
                <a:ext uri="{FF2B5EF4-FFF2-40B4-BE49-F238E27FC236}">
                  <a16:creationId xmlns:a16="http://schemas.microsoft.com/office/drawing/2014/main" id="{DCF68C24-1DF1-C348-922E-6411FA10C5CE}"/>
                </a:ext>
              </a:extLst>
            </p:cNvPr>
            <p:cNvSpPr>
              <a:spLocks noChangeArrowheads="1"/>
            </p:cNvSpPr>
            <p:nvPr/>
          </p:nvSpPr>
          <p:spPr bwMode="auto">
            <a:xfrm>
              <a:off x="16731574" y="9027756"/>
              <a:ext cx="131833" cy="98874"/>
            </a:xfrm>
            <a:custGeom>
              <a:avLst/>
              <a:gdLst>
                <a:gd name="T0" fmla="*/ 48 w 107"/>
                <a:gd name="T1" fmla="*/ 72 h 81"/>
                <a:gd name="T2" fmla="*/ 65 w 107"/>
                <a:gd name="T3" fmla="*/ 47 h 81"/>
                <a:gd name="T4" fmla="*/ 65 w 107"/>
                <a:gd name="T5" fmla="*/ 47 h 81"/>
                <a:gd name="T6" fmla="*/ 106 w 107"/>
                <a:gd name="T7" fmla="*/ 0 h 81"/>
                <a:gd name="T8" fmla="*/ 30 w 107"/>
                <a:gd name="T9" fmla="*/ 20 h 81"/>
                <a:gd name="T10" fmla="*/ 0 w 107"/>
                <a:gd name="T11" fmla="*/ 63 h 81"/>
                <a:gd name="T12" fmla="*/ 0 w 107"/>
                <a:gd name="T13" fmla="*/ 63 h 81"/>
                <a:gd name="T14" fmla="*/ 48 w 107"/>
                <a:gd name="T15" fmla="*/ 72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81">
                  <a:moveTo>
                    <a:pt x="48" y="72"/>
                  </a:moveTo>
                  <a:lnTo>
                    <a:pt x="65" y="47"/>
                  </a:lnTo>
                  <a:lnTo>
                    <a:pt x="65" y="47"/>
                  </a:lnTo>
                  <a:cubicBezTo>
                    <a:pt x="101" y="41"/>
                    <a:pt x="106" y="0"/>
                    <a:pt x="106" y="0"/>
                  </a:cubicBezTo>
                  <a:lnTo>
                    <a:pt x="30" y="20"/>
                  </a:lnTo>
                  <a:lnTo>
                    <a:pt x="0" y="63"/>
                  </a:lnTo>
                  <a:lnTo>
                    <a:pt x="0" y="63"/>
                  </a:lnTo>
                  <a:cubicBezTo>
                    <a:pt x="0" y="63"/>
                    <a:pt x="23" y="80"/>
                    <a:pt x="48" y="72"/>
                  </a:cubicBez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46">
              <a:extLst>
                <a:ext uri="{FF2B5EF4-FFF2-40B4-BE49-F238E27FC236}">
                  <a16:creationId xmlns:a16="http://schemas.microsoft.com/office/drawing/2014/main" id="{1D15C464-1787-214F-BB92-2CF927C5BEA2}"/>
                </a:ext>
              </a:extLst>
            </p:cNvPr>
            <p:cNvSpPr>
              <a:spLocks noChangeArrowheads="1"/>
            </p:cNvSpPr>
            <p:nvPr/>
          </p:nvSpPr>
          <p:spPr bwMode="auto">
            <a:xfrm>
              <a:off x="16033956" y="9978050"/>
              <a:ext cx="186763" cy="214231"/>
            </a:xfrm>
            <a:custGeom>
              <a:avLst/>
              <a:gdLst>
                <a:gd name="T0" fmla="*/ 0 w 150"/>
                <a:gd name="T1" fmla="*/ 38 h 171"/>
                <a:gd name="T2" fmla="*/ 21 w 150"/>
                <a:gd name="T3" fmla="*/ 72 h 171"/>
                <a:gd name="T4" fmla="*/ 21 w 150"/>
                <a:gd name="T5" fmla="*/ 111 h 171"/>
                <a:gd name="T6" fmla="*/ 45 w 150"/>
                <a:gd name="T7" fmla="*/ 164 h 171"/>
                <a:gd name="T8" fmla="*/ 52 w 150"/>
                <a:gd name="T9" fmla="*/ 167 h 171"/>
                <a:gd name="T10" fmla="*/ 52 w 150"/>
                <a:gd name="T11" fmla="*/ 167 h 171"/>
                <a:gd name="T12" fmla="*/ 73 w 150"/>
                <a:gd name="T13" fmla="*/ 160 h 171"/>
                <a:gd name="T14" fmla="*/ 75 w 150"/>
                <a:gd name="T15" fmla="*/ 157 h 171"/>
                <a:gd name="T16" fmla="*/ 83 w 150"/>
                <a:gd name="T17" fmla="*/ 159 h 171"/>
                <a:gd name="T18" fmla="*/ 83 w 150"/>
                <a:gd name="T19" fmla="*/ 159 h 171"/>
                <a:gd name="T20" fmla="*/ 103 w 150"/>
                <a:gd name="T21" fmla="*/ 149 h 171"/>
                <a:gd name="T22" fmla="*/ 106 w 150"/>
                <a:gd name="T23" fmla="*/ 144 h 171"/>
                <a:gd name="T24" fmla="*/ 108 w 150"/>
                <a:gd name="T25" fmla="*/ 144 h 171"/>
                <a:gd name="T26" fmla="*/ 108 w 150"/>
                <a:gd name="T27" fmla="*/ 144 h 171"/>
                <a:gd name="T28" fmla="*/ 130 w 150"/>
                <a:gd name="T29" fmla="*/ 129 h 171"/>
                <a:gd name="T30" fmla="*/ 131 w 150"/>
                <a:gd name="T31" fmla="*/ 127 h 171"/>
                <a:gd name="T32" fmla="*/ 132 w 150"/>
                <a:gd name="T33" fmla="*/ 127 h 171"/>
                <a:gd name="T34" fmla="*/ 132 w 150"/>
                <a:gd name="T35" fmla="*/ 127 h 171"/>
                <a:gd name="T36" fmla="*/ 147 w 150"/>
                <a:gd name="T37" fmla="*/ 111 h 171"/>
                <a:gd name="T38" fmla="*/ 130 w 150"/>
                <a:gd name="T39" fmla="*/ 83 h 171"/>
                <a:gd name="T40" fmla="*/ 128 w 150"/>
                <a:gd name="T41" fmla="*/ 60 h 171"/>
                <a:gd name="T42" fmla="*/ 111 w 150"/>
                <a:gd name="T43" fmla="*/ 40 h 171"/>
                <a:gd name="T44" fmla="*/ 82 w 150"/>
                <a:gd name="T45" fmla="*/ 34 h 171"/>
                <a:gd name="T46" fmla="*/ 57 w 150"/>
                <a:gd name="T47" fmla="*/ 0 h 171"/>
                <a:gd name="T48" fmla="*/ 0 w 150"/>
                <a:gd name="T49" fmla="*/ 38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0" h="171">
                  <a:moveTo>
                    <a:pt x="0" y="38"/>
                  </a:moveTo>
                  <a:lnTo>
                    <a:pt x="21" y="72"/>
                  </a:lnTo>
                  <a:lnTo>
                    <a:pt x="21" y="111"/>
                  </a:lnTo>
                  <a:lnTo>
                    <a:pt x="45" y="164"/>
                  </a:lnTo>
                  <a:lnTo>
                    <a:pt x="52" y="167"/>
                  </a:lnTo>
                  <a:lnTo>
                    <a:pt x="52" y="167"/>
                  </a:lnTo>
                  <a:cubicBezTo>
                    <a:pt x="60" y="170"/>
                    <a:pt x="69" y="168"/>
                    <a:pt x="73" y="160"/>
                  </a:cubicBezTo>
                  <a:lnTo>
                    <a:pt x="75" y="157"/>
                  </a:lnTo>
                  <a:lnTo>
                    <a:pt x="83" y="159"/>
                  </a:lnTo>
                  <a:lnTo>
                    <a:pt x="83" y="159"/>
                  </a:lnTo>
                  <a:cubicBezTo>
                    <a:pt x="91" y="160"/>
                    <a:pt x="99" y="157"/>
                    <a:pt x="103" y="149"/>
                  </a:cubicBezTo>
                  <a:lnTo>
                    <a:pt x="106" y="144"/>
                  </a:lnTo>
                  <a:lnTo>
                    <a:pt x="108" y="144"/>
                  </a:lnTo>
                  <a:lnTo>
                    <a:pt x="108" y="144"/>
                  </a:lnTo>
                  <a:cubicBezTo>
                    <a:pt x="118" y="145"/>
                    <a:pt x="127" y="139"/>
                    <a:pt x="130" y="129"/>
                  </a:cubicBezTo>
                  <a:lnTo>
                    <a:pt x="131" y="127"/>
                  </a:lnTo>
                  <a:lnTo>
                    <a:pt x="132" y="127"/>
                  </a:lnTo>
                  <a:lnTo>
                    <a:pt x="132" y="127"/>
                  </a:lnTo>
                  <a:cubicBezTo>
                    <a:pt x="141" y="129"/>
                    <a:pt x="149" y="121"/>
                    <a:pt x="147" y="111"/>
                  </a:cubicBezTo>
                  <a:lnTo>
                    <a:pt x="130" y="83"/>
                  </a:lnTo>
                  <a:lnTo>
                    <a:pt x="128" y="60"/>
                  </a:lnTo>
                  <a:lnTo>
                    <a:pt x="111" y="40"/>
                  </a:lnTo>
                  <a:lnTo>
                    <a:pt x="82" y="34"/>
                  </a:lnTo>
                  <a:lnTo>
                    <a:pt x="57" y="0"/>
                  </a:lnTo>
                  <a:lnTo>
                    <a:pt x="0" y="38"/>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47">
              <a:extLst>
                <a:ext uri="{FF2B5EF4-FFF2-40B4-BE49-F238E27FC236}">
                  <a16:creationId xmlns:a16="http://schemas.microsoft.com/office/drawing/2014/main" id="{18ACB6BC-A37B-A047-AF64-820C985BEC47}"/>
                </a:ext>
              </a:extLst>
            </p:cNvPr>
            <p:cNvSpPr>
              <a:spLocks noChangeArrowheads="1"/>
            </p:cNvSpPr>
            <p:nvPr/>
          </p:nvSpPr>
          <p:spPr bwMode="auto">
            <a:xfrm>
              <a:off x="15616482" y="9027756"/>
              <a:ext cx="510855" cy="1016212"/>
            </a:xfrm>
            <a:custGeom>
              <a:avLst/>
              <a:gdLst>
                <a:gd name="T0" fmla="*/ 118 w 408"/>
                <a:gd name="T1" fmla="*/ 0 h 814"/>
                <a:gd name="T2" fmla="*/ 118 w 408"/>
                <a:gd name="T3" fmla="*/ 0 h 814"/>
                <a:gd name="T4" fmla="*/ 6 w 408"/>
                <a:gd name="T5" fmla="*/ 116 h 814"/>
                <a:gd name="T6" fmla="*/ 6 w 408"/>
                <a:gd name="T7" fmla="*/ 116 h 814"/>
                <a:gd name="T8" fmla="*/ 71 w 408"/>
                <a:gd name="T9" fmla="*/ 495 h 814"/>
                <a:gd name="T10" fmla="*/ 336 w 408"/>
                <a:gd name="T11" fmla="*/ 813 h 814"/>
                <a:gd name="T12" fmla="*/ 407 w 408"/>
                <a:gd name="T13" fmla="*/ 764 h 814"/>
                <a:gd name="T14" fmla="*/ 176 w 408"/>
                <a:gd name="T15" fmla="*/ 435 h 814"/>
                <a:gd name="T16" fmla="*/ 118 w 408"/>
                <a:gd name="T17" fmla="*/ 0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8" h="814">
                  <a:moveTo>
                    <a:pt x="118" y="0"/>
                  </a:moveTo>
                  <a:lnTo>
                    <a:pt x="118" y="0"/>
                  </a:lnTo>
                  <a:cubicBezTo>
                    <a:pt x="118" y="0"/>
                    <a:pt x="13" y="0"/>
                    <a:pt x="6" y="116"/>
                  </a:cubicBezTo>
                  <a:lnTo>
                    <a:pt x="6" y="116"/>
                  </a:lnTo>
                  <a:cubicBezTo>
                    <a:pt x="0" y="216"/>
                    <a:pt x="19" y="442"/>
                    <a:pt x="71" y="495"/>
                  </a:cubicBezTo>
                  <a:lnTo>
                    <a:pt x="336" y="813"/>
                  </a:lnTo>
                  <a:lnTo>
                    <a:pt x="407" y="764"/>
                  </a:lnTo>
                  <a:lnTo>
                    <a:pt x="176" y="435"/>
                  </a:lnTo>
                  <a:lnTo>
                    <a:pt x="118" y="0"/>
                  </a:lnTo>
                </a:path>
              </a:pathLst>
            </a:custGeom>
            <a:solidFill>
              <a:srgbClr val="2DD3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0">
              <a:extLst>
                <a:ext uri="{FF2B5EF4-FFF2-40B4-BE49-F238E27FC236}">
                  <a16:creationId xmlns:a16="http://schemas.microsoft.com/office/drawing/2014/main" id="{EC7A9DE4-4583-9C4D-8C16-11470F70AB3D}"/>
                </a:ext>
              </a:extLst>
            </p:cNvPr>
            <p:cNvSpPr>
              <a:spLocks noChangeArrowheads="1"/>
            </p:cNvSpPr>
            <p:nvPr/>
          </p:nvSpPr>
          <p:spPr bwMode="auto">
            <a:xfrm>
              <a:off x="15518750" y="8336586"/>
              <a:ext cx="749969" cy="981051"/>
            </a:xfrm>
            <a:custGeom>
              <a:avLst/>
              <a:gdLst>
                <a:gd name="connsiteX0" fmla="*/ 540193 w 749969"/>
                <a:gd name="connsiteY0" fmla="*/ 892 h 981051"/>
                <a:gd name="connsiteX1" fmla="*/ 749902 w 749969"/>
                <a:gd name="connsiteY1" fmla="*/ 198670 h 981051"/>
                <a:gd name="connsiteX2" fmla="*/ 581572 w 749969"/>
                <a:gd name="connsiteY2" fmla="*/ 330510 h 981051"/>
                <a:gd name="connsiteX3" fmla="*/ 521598 w 749969"/>
                <a:gd name="connsiteY3" fmla="*/ 340184 h 981051"/>
                <a:gd name="connsiteX4" fmla="*/ 520699 w 749969"/>
                <a:gd name="connsiteY4" fmla="*/ 335368 h 981051"/>
                <a:gd name="connsiteX5" fmla="*/ 480416 w 749969"/>
                <a:gd name="connsiteY5" fmla="*/ 312897 h 981051"/>
                <a:gd name="connsiteX6" fmla="*/ 475533 w 749969"/>
                <a:gd name="connsiteY6" fmla="*/ 359088 h 981051"/>
                <a:gd name="connsiteX7" fmla="*/ 493691 w 749969"/>
                <a:gd name="connsiteY7" fmla="*/ 379687 h 981051"/>
                <a:gd name="connsiteX8" fmla="*/ 499639 w 749969"/>
                <a:gd name="connsiteY8" fmla="*/ 380220 h 981051"/>
                <a:gd name="connsiteX9" fmla="*/ 500999 w 749969"/>
                <a:gd name="connsiteY9" fmla="*/ 393798 h 981051"/>
                <a:gd name="connsiteX10" fmla="*/ 461337 w 749969"/>
                <a:gd name="connsiteY10" fmla="*/ 471942 h 981051"/>
                <a:gd name="connsiteX11" fmla="*/ 412619 w 749969"/>
                <a:gd name="connsiteY11" fmla="*/ 717762 h 981051"/>
                <a:gd name="connsiteX12" fmla="*/ 141543 w 749969"/>
                <a:gd name="connsiteY12" fmla="*/ 755196 h 981051"/>
                <a:gd name="connsiteX13" fmla="*/ 107814 w 749969"/>
                <a:gd name="connsiteY13" fmla="*/ 981051 h 981051"/>
                <a:gd name="connsiteX14" fmla="*/ 30364 w 749969"/>
                <a:gd name="connsiteY14" fmla="*/ 838800 h 981051"/>
                <a:gd name="connsiteX15" fmla="*/ 32862 w 749969"/>
                <a:gd name="connsiteY15" fmla="*/ 670345 h 981051"/>
                <a:gd name="connsiteX16" fmla="*/ 65342 w 749969"/>
                <a:gd name="connsiteY16" fmla="*/ 524350 h 981051"/>
                <a:gd name="connsiteX17" fmla="*/ 236482 w 749969"/>
                <a:gd name="connsiteY17" fmla="*/ 377108 h 981051"/>
                <a:gd name="connsiteX18" fmla="*/ 241478 w 749969"/>
                <a:gd name="connsiteY18" fmla="*/ 266053 h 981051"/>
                <a:gd name="connsiteX19" fmla="*/ 320178 w 749969"/>
                <a:gd name="connsiteY19" fmla="*/ 136280 h 981051"/>
                <a:gd name="connsiteX20" fmla="*/ 540193 w 749969"/>
                <a:gd name="connsiteY20" fmla="*/ 892 h 98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49969" h="981051">
                  <a:moveTo>
                    <a:pt x="540193" y="892"/>
                  </a:moveTo>
                  <a:cubicBezTo>
                    <a:pt x="641846" y="9003"/>
                    <a:pt x="741782" y="72641"/>
                    <a:pt x="749902" y="198670"/>
                  </a:cubicBezTo>
                  <a:cubicBezTo>
                    <a:pt x="749902" y="198670"/>
                    <a:pt x="758510" y="289429"/>
                    <a:pt x="581572" y="330510"/>
                  </a:cubicBezTo>
                  <a:lnTo>
                    <a:pt x="521598" y="340184"/>
                  </a:lnTo>
                  <a:lnTo>
                    <a:pt x="520699" y="335368"/>
                  </a:lnTo>
                  <a:cubicBezTo>
                    <a:pt x="510933" y="315394"/>
                    <a:pt x="493844" y="306655"/>
                    <a:pt x="480416" y="312897"/>
                  </a:cubicBezTo>
                  <a:cubicBezTo>
                    <a:pt x="468209" y="319139"/>
                    <a:pt x="465768" y="340362"/>
                    <a:pt x="475533" y="359088"/>
                  </a:cubicBezTo>
                  <a:cubicBezTo>
                    <a:pt x="479805" y="368451"/>
                    <a:pt x="486520" y="375630"/>
                    <a:pt x="493691" y="379687"/>
                  </a:cubicBezTo>
                  <a:lnTo>
                    <a:pt x="499639" y="380220"/>
                  </a:lnTo>
                  <a:lnTo>
                    <a:pt x="500999" y="393798"/>
                  </a:lnTo>
                  <a:cubicBezTo>
                    <a:pt x="500687" y="420782"/>
                    <a:pt x="492567" y="452601"/>
                    <a:pt x="461337" y="471942"/>
                  </a:cubicBezTo>
                  <a:cubicBezTo>
                    <a:pt x="461337" y="471942"/>
                    <a:pt x="580011" y="615441"/>
                    <a:pt x="412619" y="717762"/>
                  </a:cubicBezTo>
                  <a:cubicBezTo>
                    <a:pt x="247724" y="817587"/>
                    <a:pt x="195258" y="731488"/>
                    <a:pt x="141543" y="755196"/>
                  </a:cubicBezTo>
                  <a:cubicBezTo>
                    <a:pt x="89076" y="777657"/>
                    <a:pt x="107814" y="981051"/>
                    <a:pt x="107814" y="981051"/>
                  </a:cubicBezTo>
                  <a:cubicBezTo>
                    <a:pt x="107814" y="981051"/>
                    <a:pt x="10377" y="956095"/>
                    <a:pt x="30364" y="838800"/>
                  </a:cubicBezTo>
                  <a:cubicBezTo>
                    <a:pt x="30364" y="838800"/>
                    <a:pt x="-39591" y="752701"/>
                    <a:pt x="32862" y="670345"/>
                  </a:cubicBezTo>
                  <a:cubicBezTo>
                    <a:pt x="105316" y="586741"/>
                    <a:pt x="50351" y="584246"/>
                    <a:pt x="65342" y="524350"/>
                  </a:cubicBezTo>
                  <a:cubicBezTo>
                    <a:pt x="79083" y="465703"/>
                    <a:pt x="227737" y="410799"/>
                    <a:pt x="236482" y="377108"/>
                  </a:cubicBezTo>
                  <a:cubicBezTo>
                    <a:pt x="243977" y="342169"/>
                    <a:pt x="169025" y="312222"/>
                    <a:pt x="241478" y="266053"/>
                  </a:cubicBezTo>
                  <a:cubicBezTo>
                    <a:pt x="285200" y="238601"/>
                    <a:pt x="301440" y="251079"/>
                    <a:pt x="320178" y="136280"/>
                  </a:cubicBezTo>
                  <a:cubicBezTo>
                    <a:pt x="335169" y="40198"/>
                    <a:pt x="438540" y="-7219"/>
                    <a:pt x="540193" y="892"/>
                  </a:cubicBezTo>
                  <a:close/>
                </a:path>
              </a:pathLst>
            </a:custGeom>
            <a:solidFill>
              <a:srgbClr val="2339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2" name="Freeform 150">
              <a:extLst>
                <a:ext uri="{FF2B5EF4-FFF2-40B4-BE49-F238E27FC236}">
                  <a16:creationId xmlns:a16="http://schemas.microsoft.com/office/drawing/2014/main" id="{FB746C33-F8EA-8847-923D-A1E46ABEEC34}"/>
                </a:ext>
              </a:extLst>
            </p:cNvPr>
            <p:cNvSpPr>
              <a:spLocks noChangeArrowheads="1"/>
            </p:cNvSpPr>
            <p:nvPr/>
          </p:nvSpPr>
          <p:spPr bwMode="auto">
            <a:xfrm>
              <a:off x="17676378" y="11889630"/>
              <a:ext cx="1098608" cy="483389"/>
            </a:xfrm>
            <a:custGeom>
              <a:avLst/>
              <a:gdLst>
                <a:gd name="T0" fmla="*/ 74 w 882"/>
                <a:gd name="T1" fmla="*/ 104 h 390"/>
                <a:gd name="T2" fmla="*/ 74 w 882"/>
                <a:gd name="T3" fmla="*/ 104 h 390"/>
                <a:gd name="T4" fmla="*/ 101 w 882"/>
                <a:gd name="T5" fmla="*/ 178 h 390"/>
                <a:gd name="T6" fmla="*/ 42 w 882"/>
                <a:gd name="T7" fmla="*/ 210 h 390"/>
                <a:gd name="T8" fmla="*/ 42 w 882"/>
                <a:gd name="T9" fmla="*/ 210 h 390"/>
                <a:gd name="T10" fmla="*/ 30 w 882"/>
                <a:gd name="T11" fmla="*/ 233 h 390"/>
                <a:gd name="T12" fmla="*/ 44 w 882"/>
                <a:gd name="T13" fmla="*/ 317 h 390"/>
                <a:gd name="T14" fmla="*/ 5 w 882"/>
                <a:gd name="T15" fmla="*/ 371 h 390"/>
                <a:gd name="T16" fmla="*/ 5 w 882"/>
                <a:gd name="T17" fmla="*/ 371 h 390"/>
                <a:gd name="T18" fmla="*/ 14 w 882"/>
                <a:gd name="T19" fmla="*/ 389 h 390"/>
                <a:gd name="T20" fmla="*/ 14 w 882"/>
                <a:gd name="T21" fmla="*/ 389 h 390"/>
                <a:gd name="T22" fmla="*/ 103 w 882"/>
                <a:gd name="T23" fmla="*/ 316 h 390"/>
                <a:gd name="T24" fmla="*/ 103 w 882"/>
                <a:gd name="T25" fmla="*/ 262 h 390"/>
                <a:gd name="T26" fmla="*/ 103 w 882"/>
                <a:gd name="T27" fmla="*/ 262 h 390"/>
                <a:gd name="T28" fmla="*/ 291 w 882"/>
                <a:gd name="T29" fmla="*/ 178 h 390"/>
                <a:gd name="T30" fmla="*/ 295 w 882"/>
                <a:gd name="T31" fmla="*/ 178 h 390"/>
                <a:gd name="T32" fmla="*/ 398 w 882"/>
                <a:gd name="T33" fmla="*/ 219 h 390"/>
                <a:gd name="T34" fmla="*/ 398 w 882"/>
                <a:gd name="T35" fmla="*/ 219 h 390"/>
                <a:gd name="T36" fmla="*/ 496 w 882"/>
                <a:gd name="T37" fmla="*/ 238 h 390"/>
                <a:gd name="T38" fmla="*/ 581 w 882"/>
                <a:gd name="T39" fmla="*/ 238 h 390"/>
                <a:gd name="T40" fmla="*/ 581 w 882"/>
                <a:gd name="T41" fmla="*/ 238 h 390"/>
                <a:gd name="T42" fmla="*/ 579 w 882"/>
                <a:gd name="T43" fmla="*/ 266 h 390"/>
                <a:gd name="T44" fmla="*/ 579 w 882"/>
                <a:gd name="T45" fmla="*/ 266 h 390"/>
                <a:gd name="T46" fmla="*/ 770 w 882"/>
                <a:gd name="T47" fmla="*/ 269 h 390"/>
                <a:gd name="T48" fmla="*/ 799 w 882"/>
                <a:gd name="T49" fmla="*/ 286 h 390"/>
                <a:gd name="T50" fmla="*/ 799 w 882"/>
                <a:gd name="T51" fmla="*/ 286 h 390"/>
                <a:gd name="T52" fmla="*/ 839 w 882"/>
                <a:gd name="T53" fmla="*/ 338 h 390"/>
                <a:gd name="T54" fmla="*/ 839 w 882"/>
                <a:gd name="T55" fmla="*/ 338 h 390"/>
                <a:gd name="T56" fmla="*/ 881 w 882"/>
                <a:gd name="T57" fmla="*/ 344 h 390"/>
                <a:gd name="T58" fmla="*/ 872 w 882"/>
                <a:gd name="T59" fmla="*/ 274 h 390"/>
                <a:gd name="T60" fmla="*/ 815 w 882"/>
                <a:gd name="T61" fmla="*/ 215 h 390"/>
                <a:gd name="T62" fmla="*/ 700 w 882"/>
                <a:gd name="T63" fmla="*/ 172 h 390"/>
                <a:gd name="T64" fmla="*/ 700 w 882"/>
                <a:gd name="T65" fmla="*/ 172 h 390"/>
                <a:gd name="T66" fmla="*/ 74 w 882"/>
                <a:gd name="T67" fmla="*/ 104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82" h="390">
                  <a:moveTo>
                    <a:pt x="74" y="104"/>
                  </a:moveTo>
                  <a:lnTo>
                    <a:pt x="74" y="104"/>
                  </a:lnTo>
                  <a:cubicBezTo>
                    <a:pt x="76" y="128"/>
                    <a:pt x="83" y="155"/>
                    <a:pt x="101" y="178"/>
                  </a:cubicBezTo>
                  <a:lnTo>
                    <a:pt x="42" y="210"/>
                  </a:lnTo>
                  <a:lnTo>
                    <a:pt x="42" y="210"/>
                  </a:lnTo>
                  <a:cubicBezTo>
                    <a:pt x="33" y="214"/>
                    <a:pt x="29" y="223"/>
                    <a:pt x="30" y="233"/>
                  </a:cubicBezTo>
                  <a:lnTo>
                    <a:pt x="44" y="317"/>
                  </a:lnTo>
                  <a:lnTo>
                    <a:pt x="5" y="371"/>
                  </a:lnTo>
                  <a:lnTo>
                    <a:pt x="5" y="371"/>
                  </a:lnTo>
                  <a:cubicBezTo>
                    <a:pt x="0" y="378"/>
                    <a:pt x="5" y="388"/>
                    <a:pt x="14" y="389"/>
                  </a:cubicBezTo>
                  <a:lnTo>
                    <a:pt x="14" y="389"/>
                  </a:lnTo>
                  <a:cubicBezTo>
                    <a:pt x="47" y="389"/>
                    <a:pt x="97" y="382"/>
                    <a:pt x="103" y="316"/>
                  </a:cubicBezTo>
                  <a:lnTo>
                    <a:pt x="103" y="262"/>
                  </a:lnTo>
                  <a:lnTo>
                    <a:pt x="103" y="262"/>
                  </a:lnTo>
                  <a:cubicBezTo>
                    <a:pt x="103" y="262"/>
                    <a:pt x="255" y="298"/>
                    <a:pt x="291" y="178"/>
                  </a:cubicBezTo>
                  <a:lnTo>
                    <a:pt x="295" y="178"/>
                  </a:lnTo>
                  <a:lnTo>
                    <a:pt x="398" y="219"/>
                  </a:lnTo>
                  <a:lnTo>
                    <a:pt x="398" y="219"/>
                  </a:lnTo>
                  <a:cubicBezTo>
                    <a:pt x="430" y="232"/>
                    <a:pt x="463" y="238"/>
                    <a:pt x="496" y="238"/>
                  </a:cubicBezTo>
                  <a:lnTo>
                    <a:pt x="581" y="238"/>
                  </a:lnTo>
                  <a:lnTo>
                    <a:pt x="581" y="238"/>
                  </a:lnTo>
                  <a:cubicBezTo>
                    <a:pt x="576" y="251"/>
                    <a:pt x="573" y="262"/>
                    <a:pt x="579" y="266"/>
                  </a:cubicBezTo>
                  <a:lnTo>
                    <a:pt x="579" y="266"/>
                  </a:lnTo>
                  <a:cubicBezTo>
                    <a:pt x="599" y="277"/>
                    <a:pt x="770" y="269"/>
                    <a:pt x="770" y="269"/>
                  </a:cubicBezTo>
                  <a:lnTo>
                    <a:pt x="799" y="286"/>
                  </a:lnTo>
                  <a:lnTo>
                    <a:pt x="799" y="286"/>
                  </a:lnTo>
                  <a:cubicBezTo>
                    <a:pt x="799" y="286"/>
                    <a:pt x="804" y="328"/>
                    <a:pt x="839" y="338"/>
                  </a:cubicBezTo>
                  <a:lnTo>
                    <a:pt x="839" y="338"/>
                  </a:lnTo>
                  <a:cubicBezTo>
                    <a:pt x="873" y="350"/>
                    <a:pt x="881" y="344"/>
                    <a:pt x="881" y="344"/>
                  </a:cubicBezTo>
                  <a:lnTo>
                    <a:pt x="872" y="274"/>
                  </a:lnTo>
                  <a:lnTo>
                    <a:pt x="815" y="215"/>
                  </a:lnTo>
                  <a:lnTo>
                    <a:pt x="700" y="172"/>
                  </a:lnTo>
                  <a:lnTo>
                    <a:pt x="700" y="172"/>
                  </a:lnTo>
                  <a:cubicBezTo>
                    <a:pt x="516" y="280"/>
                    <a:pt x="250" y="0"/>
                    <a:pt x="74" y="104"/>
                  </a:cubicBezTo>
                </a:path>
              </a:pathLst>
            </a:custGeom>
            <a:solidFill>
              <a:srgbClr val="904B0F">
                <a:alpha val="20000"/>
              </a:srgbClr>
            </a:solidFill>
            <a:ln>
              <a:noFill/>
            </a:ln>
            <a:effectLst/>
          </p:spPr>
          <p:txBody>
            <a:bodyPr wrap="none" anchor="ctr"/>
            <a:lstStyle/>
            <a:p>
              <a:endParaRPr lang="en-US" sz="3599" dirty="0">
                <a:latin typeface="Poppins" pitchFamily="2" charset="77"/>
              </a:endParaRPr>
            </a:p>
          </p:txBody>
        </p:sp>
        <p:sp>
          <p:nvSpPr>
            <p:cNvPr id="73" name="Freeform 72">
              <a:extLst>
                <a:ext uri="{FF2B5EF4-FFF2-40B4-BE49-F238E27FC236}">
                  <a16:creationId xmlns:a16="http://schemas.microsoft.com/office/drawing/2014/main" id="{A8B4FE43-E041-8846-B2A1-F174CE07DFEB}"/>
                </a:ext>
              </a:extLst>
            </p:cNvPr>
            <p:cNvSpPr>
              <a:spLocks noChangeArrowheads="1"/>
            </p:cNvSpPr>
            <p:nvPr/>
          </p:nvSpPr>
          <p:spPr bwMode="auto">
            <a:xfrm>
              <a:off x="18604700" y="11620471"/>
              <a:ext cx="226989" cy="75702"/>
            </a:xfrm>
            <a:custGeom>
              <a:avLst/>
              <a:gdLst>
                <a:gd name="connsiteX0" fmla="*/ 181272 w 226989"/>
                <a:gd name="connsiteY0" fmla="*/ 38451 h 75702"/>
                <a:gd name="connsiteX1" fmla="*/ 226906 w 226989"/>
                <a:gd name="connsiteY1" fmla="*/ 38451 h 75702"/>
                <a:gd name="connsiteX2" fmla="*/ 206624 w 226989"/>
                <a:gd name="connsiteY2" fmla="*/ 75702 h 75702"/>
                <a:gd name="connsiteX3" fmla="*/ 181272 w 226989"/>
                <a:gd name="connsiteY3" fmla="*/ 38451 h 75702"/>
                <a:gd name="connsiteX4" fmla="*/ 0 w 226989"/>
                <a:gd name="connsiteY4" fmla="*/ 0 h 75702"/>
                <a:gd name="connsiteX5" fmla="*/ 44824 w 226989"/>
                <a:gd name="connsiteY5" fmla="*/ 0 h 75702"/>
                <a:gd name="connsiteX6" fmla="*/ 64746 w 226989"/>
                <a:gd name="connsiteY6" fmla="*/ 8971 h 75702"/>
                <a:gd name="connsiteX7" fmla="*/ 92138 w 226989"/>
                <a:gd name="connsiteY7" fmla="*/ 37167 h 75702"/>
                <a:gd name="connsiteX8" fmla="*/ 29884 w 226989"/>
                <a:gd name="connsiteY8" fmla="*/ 37167 h 75702"/>
                <a:gd name="connsiteX9" fmla="*/ 0 w 226989"/>
                <a:gd name="connsiteY9" fmla="*/ 5127 h 75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6989" h="75702">
                  <a:moveTo>
                    <a:pt x="181272" y="38451"/>
                  </a:moveTo>
                  <a:lnTo>
                    <a:pt x="226906" y="38451"/>
                  </a:lnTo>
                  <a:cubicBezTo>
                    <a:pt x="226906" y="38451"/>
                    <a:pt x="229442" y="75702"/>
                    <a:pt x="206624" y="75702"/>
                  </a:cubicBezTo>
                  <a:cubicBezTo>
                    <a:pt x="181272" y="73299"/>
                    <a:pt x="181272" y="48064"/>
                    <a:pt x="181272" y="38451"/>
                  </a:cubicBezTo>
                  <a:close/>
                  <a:moveTo>
                    <a:pt x="0" y="0"/>
                  </a:moveTo>
                  <a:lnTo>
                    <a:pt x="44824" y="0"/>
                  </a:lnTo>
                  <a:cubicBezTo>
                    <a:pt x="52296" y="0"/>
                    <a:pt x="59766" y="2563"/>
                    <a:pt x="64746" y="8971"/>
                  </a:cubicBezTo>
                  <a:lnTo>
                    <a:pt x="92138" y="37167"/>
                  </a:lnTo>
                  <a:lnTo>
                    <a:pt x="29884" y="37167"/>
                  </a:lnTo>
                  <a:cubicBezTo>
                    <a:pt x="13698" y="37167"/>
                    <a:pt x="0" y="23069"/>
                    <a:pt x="0" y="5127"/>
                  </a:cubicBezTo>
                  <a:close/>
                </a:path>
              </a:pathLst>
            </a:custGeom>
            <a:solidFill>
              <a:srgbClr val="904B0F">
                <a:alpha val="20000"/>
              </a:srgbClr>
            </a:solidFill>
            <a:ln>
              <a:noFill/>
            </a:ln>
            <a:effectLst/>
          </p:spPr>
          <p:txBody>
            <a:bodyPr wrap="square" anchor="ctr">
              <a:noAutofit/>
            </a:bodyPr>
            <a:lstStyle/>
            <a:p>
              <a:endParaRPr lang="en-US" sz="3599" dirty="0">
                <a:latin typeface="Poppins" pitchFamily="2" charset="77"/>
              </a:endParaRPr>
            </a:p>
          </p:txBody>
        </p:sp>
        <p:sp>
          <p:nvSpPr>
            <p:cNvPr id="74" name="Freeform 73">
              <a:extLst>
                <a:ext uri="{FF2B5EF4-FFF2-40B4-BE49-F238E27FC236}">
                  <a16:creationId xmlns:a16="http://schemas.microsoft.com/office/drawing/2014/main" id="{59C54ACA-B330-EC4F-8E18-FCDF9DC17EC9}"/>
                </a:ext>
              </a:extLst>
            </p:cNvPr>
            <p:cNvSpPr>
              <a:spLocks noChangeArrowheads="1"/>
            </p:cNvSpPr>
            <p:nvPr/>
          </p:nvSpPr>
          <p:spPr bwMode="auto">
            <a:xfrm>
              <a:off x="11518669" y="9835231"/>
              <a:ext cx="3371489" cy="1124832"/>
            </a:xfrm>
            <a:custGeom>
              <a:avLst/>
              <a:gdLst>
                <a:gd name="connsiteX0" fmla="*/ 2960756 w 3371489"/>
                <a:gd name="connsiteY0" fmla="*/ 2 h 1124832"/>
                <a:gd name="connsiteX1" fmla="*/ 3118809 w 3371489"/>
                <a:gd name="connsiteY1" fmla="*/ 2 h 1124832"/>
                <a:gd name="connsiteX2" fmla="*/ 3118809 w 3371489"/>
                <a:gd name="connsiteY2" fmla="*/ 854027 h 1124832"/>
                <a:gd name="connsiteX3" fmla="*/ 3040405 w 3371489"/>
                <a:gd name="connsiteY3" fmla="*/ 932572 h 1124832"/>
                <a:gd name="connsiteX4" fmla="*/ 2960756 w 3371489"/>
                <a:gd name="connsiteY4" fmla="*/ 854027 h 1124832"/>
                <a:gd name="connsiteX5" fmla="*/ 258178 w 3371489"/>
                <a:gd name="connsiteY5" fmla="*/ 2 h 1124832"/>
                <a:gd name="connsiteX6" fmla="*/ 416221 w 3371489"/>
                <a:gd name="connsiteY6" fmla="*/ 2 h 1124832"/>
                <a:gd name="connsiteX7" fmla="*/ 416221 w 3371489"/>
                <a:gd name="connsiteY7" fmla="*/ 854027 h 1124832"/>
                <a:gd name="connsiteX8" fmla="*/ 337199 w 3371489"/>
                <a:gd name="connsiteY8" fmla="*/ 932572 h 1124832"/>
                <a:gd name="connsiteX9" fmla="*/ 258178 w 3371489"/>
                <a:gd name="connsiteY9" fmla="*/ 854027 h 1124832"/>
                <a:gd name="connsiteX10" fmla="*/ 3213436 w 3371489"/>
                <a:gd name="connsiteY10" fmla="*/ 0 h 1124832"/>
                <a:gd name="connsiteX11" fmla="*/ 3371489 w 3371489"/>
                <a:gd name="connsiteY11" fmla="*/ 0 h 1124832"/>
                <a:gd name="connsiteX12" fmla="*/ 3371489 w 3371489"/>
                <a:gd name="connsiteY12" fmla="*/ 1046442 h 1124832"/>
                <a:gd name="connsiteX13" fmla="*/ 3291840 w 3371489"/>
                <a:gd name="connsiteY13" fmla="*/ 1124832 h 1124832"/>
                <a:gd name="connsiteX14" fmla="*/ 3213436 w 3371489"/>
                <a:gd name="connsiteY14" fmla="*/ 1046442 h 1124832"/>
                <a:gd name="connsiteX15" fmla="*/ 0 w 3371489"/>
                <a:gd name="connsiteY15" fmla="*/ 0 h 1124832"/>
                <a:gd name="connsiteX16" fmla="*/ 158056 w 3371489"/>
                <a:gd name="connsiteY16" fmla="*/ 0 h 1124832"/>
                <a:gd name="connsiteX17" fmla="*/ 158056 w 3371489"/>
                <a:gd name="connsiteY17" fmla="*/ 1046442 h 1124832"/>
                <a:gd name="connsiteX18" fmla="*/ 78406 w 3371489"/>
                <a:gd name="connsiteY18" fmla="*/ 1124832 h 1124832"/>
                <a:gd name="connsiteX19" fmla="*/ 0 w 3371489"/>
                <a:gd name="connsiteY19" fmla="*/ 1046442 h 1124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371489" h="1124832">
                  <a:moveTo>
                    <a:pt x="2960756" y="2"/>
                  </a:moveTo>
                  <a:lnTo>
                    <a:pt x="3118809" y="2"/>
                  </a:lnTo>
                  <a:lnTo>
                    <a:pt x="3118809" y="854027"/>
                  </a:lnTo>
                  <a:cubicBezTo>
                    <a:pt x="3118809" y="897663"/>
                    <a:pt x="3083962" y="932572"/>
                    <a:pt x="3040405" y="932572"/>
                  </a:cubicBezTo>
                  <a:cubicBezTo>
                    <a:pt x="2996847" y="932572"/>
                    <a:pt x="2960756" y="897663"/>
                    <a:pt x="2960756" y="854027"/>
                  </a:cubicBezTo>
                  <a:close/>
                  <a:moveTo>
                    <a:pt x="258178" y="2"/>
                  </a:moveTo>
                  <a:lnTo>
                    <a:pt x="416221" y="2"/>
                  </a:lnTo>
                  <a:lnTo>
                    <a:pt x="416221" y="854027"/>
                  </a:lnTo>
                  <a:cubicBezTo>
                    <a:pt x="416221" y="897663"/>
                    <a:pt x="381100" y="932572"/>
                    <a:pt x="337199" y="932572"/>
                  </a:cubicBezTo>
                  <a:cubicBezTo>
                    <a:pt x="293299" y="932572"/>
                    <a:pt x="258178" y="897663"/>
                    <a:pt x="258178" y="854027"/>
                  </a:cubicBezTo>
                  <a:close/>
                  <a:moveTo>
                    <a:pt x="3213436" y="0"/>
                  </a:moveTo>
                  <a:lnTo>
                    <a:pt x="3371489" y="0"/>
                  </a:lnTo>
                  <a:lnTo>
                    <a:pt x="3371489" y="1046442"/>
                  </a:lnTo>
                  <a:cubicBezTo>
                    <a:pt x="3371489" y="1089992"/>
                    <a:pt x="3335398" y="1124832"/>
                    <a:pt x="3291840" y="1124832"/>
                  </a:cubicBezTo>
                  <a:cubicBezTo>
                    <a:pt x="3248282" y="1124832"/>
                    <a:pt x="3213436" y="1089992"/>
                    <a:pt x="3213436" y="1046442"/>
                  </a:cubicBezTo>
                  <a:close/>
                  <a:moveTo>
                    <a:pt x="0" y="0"/>
                  </a:moveTo>
                  <a:lnTo>
                    <a:pt x="158056" y="0"/>
                  </a:lnTo>
                  <a:lnTo>
                    <a:pt x="158056" y="1046442"/>
                  </a:lnTo>
                  <a:cubicBezTo>
                    <a:pt x="158056" y="1089992"/>
                    <a:pt x="121965" y="1124832"/>
                    <a:pt x="78406" y="1124832"/>
                  </a:cubicBezTo>
                  <a:cubicBezTo>
                    <a:pt x="36092" y="1124832"/>
                    <a:pt x="0" y="1089992"/>
                    <a:pt x="0" y="1046442"/>
                  </a:cubicBezTo>
                  <a:close/>
                </a:path>
              </a:pathLst>
            </a:custGeom>
            <a:solidFill>
              <a:srgbClr val="2339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5" name="Freeform 74">
              <a:extLst>
                <a:ext uri="{FF2B5EF4-FFF2-40B4-BE49-F238E27FC236}">
                  <a16:creationId xmlns:a16="http://schemas.microsoft.com/office/drawing/2014/main" id="{EADCDF5F-4082-3142-ABB5-7BE7105D4FFE}"/>
                </a:ext>
              </a:extLst>
            </p:cNvPr>
            <p:cNvSpPr>
              <a:spLocks noChangeArrowheads="1"/>
            </p:cNvSpPr>
            <p:nvPr/>
          </p:nvSpPr>
          <p:spPr bwMode="auto">
            <a:xfrm>
              <a:off x="11342895" y="8890427"/>
              <a:ext cx="3701069" cy="1047929"/>
            </a:xfrm>
            <a:custGeom>
              <a:avLst/>
              <a:gdLst>
                <a:gd name="connsiteX0" fmla="*/ 78455 w 3701069"/>
                <a:gd name="connsiteY0" fmla="*/ 889873 h 1047929"/>
                <a:gd name="connsiteX1" fmla="*/ 3622614 w 3701069"/>
                <a:gd name="connsiteY1" fmla="*/ 889873 h 1047929"/>
                <a:gd name="connsiteX2" fmla="*/ 3701069 w 3701069"/>
                <a:gd name="connsiteY2" fmla="*/ 968279 h 1047929"/>
                <a:gd name="connsiteX3" fmla="*/ 3622614 w 3701069"/>
                <a:gd name="connsiteY3" fmla="*/ 1047929 h 1047929"/>
                <a:gd name="connsiteX4" fmla="*/ 78455 w 3701069"/>
                <a:gd name="connsiteY4" fmla="*/ 1047929 h 1047929"/>
                <a:gd name="connsiteX5" fmla="*/ 0 w 3701069"/>
                <a:gd name="connsiteY5" fmla="*/ 968279 h 1047929"/>
                <a:gd name="connsiteX6" fmla="*/ 78455 w 3701069"/>
                <a:gd name="connsiteY6" fmla="*/ 889873 h 1047929"/>
                <a:gd name="connsiteX7" fmla="*/ 78455 w 3701069"/>
                <a:gd name="connsiteY7" fmla="*/ 499870 h 1047929"/>
                <a:gd name="connsiteX8" fmla="*/ 3622614 w 3701069"/>
                <a:gd name="connsiteY8" fmla="*/ 499870 h 1047929"/>
                <a:gd name="connsiteX9" fmla="*/ 3701069 w 3701069"/>
                <a:gd name="connsiteY9" fmla="*/ 578891 h 1047929"/>
                <a:gd name="connsiteX10" fmla="*/ 3622614 w 3701069"/>
                <a:gd name="connsiteY10" fmla="*/ 657913 h 1047929"/>
                <a:gd name="connsiteX11" fmla="*/ 78455 w 3701069"/>
                <a:gd name="connsiteY11" fmla="*/ 657913 h 1047929"/>
                <a:gd name="connsiteX12" fmla="*/ 0 w 3701069"/>
                <a:gd name="connsiteY12" fmla="*/ 578891 h 1047929"/>
                <a:gd name="connsiteX13" fmla="*/ 78455 w 3701069"/>
                <a:gd name="connsiteY13" fmla="*/ 499870 h 1047929"/>
                <a:gd name="connsiteX14" fmla="*/ 78455 w 3701069"/>
                <a:gd name="connsiteY14" fmla="*/ 247189 h 1047929"/>
                <a:gd name="connsiteX15" fmla="*/ 3622614 w 3701069"/>
                <a:gd name="connsiteY15" fmla="*/ 247189 h 1047929"/>
                <a:gd name="connsiteX16" fmla="*/ 3701069 w 3701069"/>
                <a:gd name="connsiteY16" fmla="*/ 326210 h 1047929"/>
                <a:gd name="connsiteX17" fmla="*/ 3622614 w 3701069"/>
                <a:gd name="connsiteY17" fmla="*/ 405232 h 1047929"/>
                <a:gd name="connsiteX18" fmla="*/ 78455 w 3701069"/>
                <a:gd name="connsiteY18" fmla="*/ 405232 h 1047929"/>
                <a:gd name="connsiteX19" fmla="*/ 0 w 3701069"/>
                <a:gd name="connsiteY19" fmla="*/ 326210 h 1047929"/>
                <a:gd name="connsiteX20" fmla="*/ 78455 w 3701069"/>
                <a:gd name="connsiteY20" fmla="*/ 247189 h 1047929"/>
                <a:gd name="connsiteX21" fmla="*/ 78455 w 3701069"/>
                <a:gd name="connsiteY21" fmla="*/ 0 h 1047929"/>
                <a:gd name="connsiteX22" fmla="*/ 3622614 w 3701069"/>
                <a:gd name="connsiteY22" fmla="*/ 0 h 1047929"/>
                <a:gd name="connsiteX23" fmla="*/ 3701069 w 3701069"/>
                <a:gd name="connsiteY23" fmla="*/ 78406 h 1047929"/>
                <a:gd name="connsiteX24" fmla="*/ 3622614 w 3701069"/>
                <a:gd name="connsiteY24" fmla="*/ 158056 h 1047929"/>
                <a:gd name="connsiteX25" fmla="*/ 78455 w 3701069"/>
                <a:gd name="connsiteY25" fmla="*/ 158056 h 1047929"/>
                <a:gd name="connsiteX26" fmla="*/ 0 w 3701069"/>
                <a:gd name="connsiteY26" fmla="*/ 78406 h 1047929"/>
                <a:gd name="connsiteX27" fmla="*/ 78455 w 3701069"/>
                <a:gd name="connsiteY27" fmla="*/ 0 h 1047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701069" h="1047929">
                  <a:moveTo>
                    <a:pt x="78455" y="889873"/>
                  </a:moveTo>
                  <a:lnTo>
                    <a:pt x="3622614" y="889873"/>
                  </a:lnTo>
                  <a:cubicBezTo>
                    <a:pt x="3666200" y="889873"/>
                    <a:pt x="3701069" y="925965"/>
                    <a:pt x="3701069" y="968279"/>
                  </a:cubicBezTo>
                  <a:cubicBezTo>
                    <a:pt x="3701069" y="1011838"/>
                    <a:pt x="3666200" y="1047929"/>
                    <a:pt x="3622614" y="1047929"/>
                  </a:cubicBezTo>
                  <a:lnTo>
                    <a:pt x="78455" y="1047929"/>
                  </a:lnTo>
                  <a:cubicBezTo>
                    <a:pt x="34869" y="1047929"/>
                    <a:pt x="0" y="1011838"/>
                    <a:pt x="0" y="968279"/>
                  </a:cubicBezTo>
                  <a:cubicBezTo>
                    <a:pt x="0" y="925965"/>
                    <a:pt x="34869" y="889873"/>
                    <a:pt x="78455" y="889873"/>
                  </a:cubicBezTo>
                  <a:close/>
                  <a:moveTo>
                    <a:pt x="78455" y="499870"/>
                  </a:moveTo>
                  <a:lnTo>
                    <a:pt x="3622614" y="499870"/>
                  </a:lnTo>
                  <a:cubicBezTo>
                    <a:pt x="3666200" y="499870"/>
                    <a:pt x="3701069" y="534991"/>
                    <a:pt x="3701069" y="578891"/>
                  </a:cubicBezTo>
                  <a:cubicBezTo>
                    <a:pt x="3701069" y="622792"/>
                    <a:pt x="3666200" y="657913"/>
                    <a:pt x="3622614" y="657913"/>
                  </a:cubicBezTo>
                  <a:lnTo>
                    <a:pt x="78455" y="657913"/>
                  </a:lnTo>
                  <a:cubicBezTo>
                    <a:pt x="34869" y="657913"/>
                    <a:pt x="0" y="622792"/>
                    <a:pt x="0" y="578891"/>
                  </a:cubicBezTo>
                  <a:cubicBezTo>
                    <a:pt x="0" y="534991"/>
                    <a:pt x="34869" y="499870"/>
                    <a:pt x="78455" y="499870"/>
                  </a:cubicBezTo>
                  <a:close/>
                  <a:moveTo>
                    <a:pt x="78455" y="247189"/>
                  </a:moveTo>
                  <a:lnTo>
                    <a:pt x="3622614" y="247189"/>
                  </a:lnTo>
                  <a:cubicBezTo>
                    <a:pt x="3666200" y="247189"/>
                    <a:pt x="3701069" y="282310"/>
                    <a:pt x="3701069" y="326210"/>
                  </a:cubicBezTo>
                  <a:cubicBezTo>
                    <a:pt x="3701069" y="370111"/>
                    <a:pt x="3666200" y="405232"/>
                    <a:pt x="3622614" y="405232"/>
                  </a:cubicBezTo>
                  <a:lnTo>
                    <a:pt x="78455" y="405232"/>
                  </a:lnTo>
                  <a:cubicBezTo>
                    <a:pt x="34869" y="405232"/>
                    <a:pt x="0" y="370111"/>
                    <a:pt x="0" y="326210"/>
                  </a:cubicBezTo>
                  <a:cubicBezTo>
                    <a:pt x="0" y="282310"/>
                    <a:pt x="34869" y="247189"/>
                    <a:pt x="78455" y="247189"/>
                  </a:cubicBezTo>
                  <a:close/>
                  <a:moveTo>
                    <a:pt x="78455" y="0"/>
                  </a:moveTo>
                  <a:lnTo>
                    <a:pt x="3622614" y="0"/>
                  </a:lnTo>
                  <a:cubicBezTo>
                    <a:pt x="3666200" y="0"/>
                    <a:pt x="3701069" y="34847"/>
                    <a:pt x="3701069" y="78406"/>
                  </a:cubicBezTo>
                  <a:cubicBezTo>
                    <a:pt x="3701069" y="121965"/>
                    <a:pt x="3666200" y="158056"/>
                    <a:pt x="3622614" y="158056"/>
                  </a:cubicBezTo>
                  <a:lnTo>
                    <a:pt x="78455" y="158056"/>
                  </a:lnTo>
                  <a:cubicBezTo>
                    <a:pt x="34869" y="158056"/>
                    <a:pt x="0" y="121965"/>
                    <a:pt x="0" y="78406"/>
                  </a:cubicBezTo>
                  <a:cubicBezTo>
                    <a:pt x="0" y="34847"/>
                    <a:pt x="34869" y="0"/>
                    <a:pt x="78455" y="0"/>
                  </a:cubicBezTo>
                  <a:close/>
                </a:path>
              </a:pathLst>
            </a:custGeom>
            <a:gradFill>
              <a:gsLst>
                <a:gs pos="86000">
                  <a:srgbClr val="2F4E91"/>
                </a:gs>
                <a:gs pos="100000">
                  <a:srgbClr val="233971"/>
                </a:gs>
                <a:gs pos="30000">
                  <a:srgbClr val="3A62B1"/>
                </a:gs>
              </a:gsLst>
              <a:lin ang="10800000" scaled="0"/>
            </a:gradFill>
            <a:ln>
              <a:noFill/>
            </a:ln>
            <a:effectLst/>
          </p:spPr>
          <p:txBody>
            <a:bodyPr wrap="square" anchor="ctr">
              <a:noAutofit/>
            </a:bodyPr>
            <a:lstStyle/>
            <a:p>
              <a:endParaRPr lang="en-US" sz="3599" dirty="0">
                <a:latin typeface="Poppins" pitchFamily="2" charset="77"/>
              </a:endParaRPr>
            </a:p>
          </p:txBody>
        </p:sp>
        <p:sp>
          <p:nvSpPr>
            <p:cNvPr id="76" name="Freeform 161">
              <a:extLst>
                <a:ext uri="{FF2B5EF4-FFF2-40B4-BE49-F238E27FC236}">
                  <a16:creationId xmlns:a16="http://schemas.microsoft.com/office/drawing/2014/main" id="{989D16DB-B954-A54D-9FF5-9D4524D25210}"/>
                </a:ext>
              </a:extLst>
            </p:cNvPr>
            <p:cNvSpPr>
              <a:spLocks noChangeArrowheads="1"/>
            </p:cNvSpPr>
            <p:nvPr/>
          </p:nvSpPr>
          <p:spPr bwMode="auto">
            <a:xfrm>
              <a:off x="12782072" y="7599563"/>
              <a:ext cx="340569" cy="346060"/>
            </a:xfrm>
            <a:custGeom>
              <a:avLst/>
              <a:gdLst>
                <a:gd name="T0" fmla="*/ 209 w 275"/>
                <a:gd name="T1" fmla="*/ 210 h 276"/>
                <a:gd name="T2" fmla="*/ 209 w 275"/>
                <a:gd name="T3" fmla="*/ 210 h 276"/>
                <a:gd name="T4" fmla="*/ 39 w 275"/>
                <a:gd name="T5" fmla="*/ 235 h 276"/>
                <a:gd name="T6" fmla="*/ 39 w 275"/>
                <a:gd name="T7" fmla="*/ 235 h 276"/>
                <a:gd name="T8" fmla="*/ 65 w 275"/>
                <a:gd name="T9" fmla="*/ 66 h 276"/>
                <a:gd name="T10" fmla="*/ 65 w 275"/>
                <a:gd name="T11" fmla="*/ 66 h 276"/>
                <a:gd name="T12" fmla="*/ 235 w 275"/>
                <a:gd name="T13" fmla="*/ 40 h 276"/>
                <a:gd name="T14" fmla="*/ 235 w 275"/>
                <a:gd name="T15" fmla="*/ 40 h 276"/>
                <a:gd name="T16" fmla="*/ 209 w 275"/>
                <a:gd name="T17" fmla="*/ 210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 h="276">
                  <a:moveTo>
                    <a:pt x="209" y="210"/>
                  </a:moveTo>
                  <a:lnTo>
                    <a:pt x="209" y="210"/>
                  </a:lnTo>
                  <a:cubicBezTo>
                    <a:pt x="155" y="263"/>
                    <a:pt x="79" y="275"/>
                    <a:pt x="39" y="235"/>
                  </a:cubicBezTo>
                  <a:lnTo>
                    <a:pt x="39" y="235"/>
                  </a:lnTo>
                  <a:cubicBezTo>
                    <a:pt x="0" y="195"/>
                    <a:pt x="11" y="120"/>
                    <a:pt x="65" y="66"/>
                  </a:cubicBezTo>
                  <a:lnTo>
                    <a:pt x="65" y="66"/>
                  </a:lnTo>
                  <a:cubicBezTo>
                    <a:pt x="119" y="12"/>
                    <a:pt x="195" y="0"/>
                    <a:pt x="235" y="40"/>
                  </a:cubicBezTo>
                  <a:lnTo>
                    <a:pt x="235" y="40"/>
                  </a:lnTo>
                  <a:cubicBezTo>
                    <a:pt x="274" y="80"/>
                    <a:pt x="262" y="156"/>
                    <a:pt x="209" y="210"/>
                  </a:cubicBezTo>
                </a:path>
              </a:pathLst>
            </a:custGeom>
            <a:solidFill>
              <a:srgbClr val="0F5B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62">
              <a:extLst>
                <a:ext uri="{FF2B5EF4-FFF2-40B4-BE49-F238E27FC236}">
                  <a16:creationId xmlns:a16="http://schemas.microsoft.com/office/drawing/2014/main" id="{12769AFC-65C0-BE41-BC41-A338F2AF01C2}"/>
                </a:ext>
              </a:extLst>
            </p:cNvPr>
            <p:cNvSpPr>
              <a:spLocks noChangeArrowheads="1"/>
            </p:cNvSpPr>
            <p:nvPr/>
          </p:nvSpPr>
          <p:spPr bwMode="auto">
            <a:xfrm>
              <a:off x="13671944" y="10774544"/>
              <a:ext cx="422966" cy="247186"/>
            </a:xfrm>
            <a:custGeom>
              <a:avLst/>
              <a:gdLst>
                <a:gd name="T0" fmla="*/ 142 w 338"/>
                <a:gd name="T1" fmla="*/ 71 h 198"/>
                <a:gd name="T2" fmla="*/ 142 w 338"/>
                <a:gd name="T3" fmla="*/ 0 h 198"/>
                <a:gd name="T4" fmla="*/ 17 w 338"/>
                <a:gd name="T5" fmla="*/ 0 h 198"/>
                <a:gd name="T6" fmla="*/ 17 w 338"/>
                <a:gd name="T7" fmla="*/ 60 h 198"/>
                <a:gd name="T8" fmla="*/ 10 w 338"/>
                <a:gd name="T9" fmla="*/ 75 h 198"/>
                <a:gd name="T10" fmla="*/ 10 w 338"/>
                <a:gd name="T11" fmla="*/ 75 h 198"/>
                <a:gd name="T12" fmla="*/ 0 w 338"/>
                <a:gd name="T13" fmla="*/ 114 h 198"/>
                <a:gd name="T14" fmla="*/ 0 w 338"/>
                <a:gd name="T15" fmla="*/ 197 h 198"/>
                <a:gd name="T16" fmla="*/ 337 w 338"/>
                <a:gd name="T17" fmla="*/ 197 h 198"/>
                <a:gd name="T18" fmla="*/ 337 w 338"/>
                <a:gd name="T19" fmla="*/ 176 h 198"/>
                <a:gd name="T20" fmla="*/ 337 w 338"/>
                <a:gd name="T21" fmla="*/ 176 h 198"/>
                <a:gd name="T22" fmla="*/ 307 w 338"/>
                <a:gd name="T23" fmla="*/ 141 h 198"/>
                <a:gd name="T24" fmla="*/ 240 w 338"/>
                <a:gd name="T25" fmla="*/ 128 h 198"/>
                <a:gd name="T26" fmla="*/ 240 w 338"/>
                <a:gd name="T27" fmla="*/ 128 h 198"/>
                <a:gd name="T28" fmla="*/ 186 w 338"/>
                <a:gd name="T29" fmla="*/ 104 h 198"/>
                <a:gd name="T30" fmla="*/ 142 w 338"/>
                <a:gd name="T31" fmla="*/ 71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8" h="198">
                  <a:moveTo>
                    <a:pt x="142" y="71"/>
                  </a:moveTo>
                  <a:lnTo>
                    <a:pt x="142" y="0"/>
                  </a:lnTo>
                  <a:lnTo>
                    <a:pt x="17" y="0"/>
                  </a:lnTo>
                  <a:lnTo>
                    <a:pt x="17" y="60"/>
                  </a:lnTo>
                  <a:lnTo>
                    <a:pt x="10" y="75"/>
                  </a:lnTo>
                  <a:lnTo>
                    <a:pt x="10" y="75"/>
                  </a:lnTo>
                  <a:cubicBezTo>
                    <a:pt x="3" y="87"/>
                    <a:pt x="0" y="101"/>
                    <a:pt x="0" y="114"/>
                  </a:cubicBezTo>
                  <a:lnTo>
                    <a:pt x="0" y="197"/>
                  </a:lnTo>
                  <a:lnTo>
                    <a:pt x="337" y="197"/>
                  </a:lnTo>
                  <a:lnTo>
                    <a:pt x="337" y="176"/>
                  </a:lnTo>
                  <a:lnTo>
                    <a:pt x="337" y="176"/>
                  </a:lnTo>
                  <a:cubicBezTo>
                    <a:pt x="337" y="159"/>
                    <a:pt x="325" y="144"/>
                    <a:pt x="307" y="141"/>
                  </a:cubicBezTo>
                  <a:lnTo>
                    <a:pt x="240" y="128"/>
                  </a:lnTo>
                  <a:lnTo>
                    <a:pt x="240" y="128"/>
                  </a:lnTo>
                  <a:cubicBezTo>
                    <a:pt x="221" y="124"/>
                    <a:pt x="202" y="115"/>
                    <a:pt x="186" y="104"/>
                  </a:cubicBezTo>
                  <a:lnTo>
                    <a:pt x="142" y="71"/>
                  </a:lnTo>
                </a:path>
              </a:pathLst>
            </a:custGeom>
            <a:solidFill>
              <a:srgbClr val="0F5B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63">
              <a:extLst>
                <a:ext uri="{FF2B5EF4-FFF2-40B4-BE49-F238E27FC236}">
                  <a16:creationId xmlns:a16="http://schemas.microsoft.com/office/drawing/2014/main" id="{734A5543-96F3-5844-BDFD-D3F9FF804763}"/>
                </a:ext>
              </a:extLst>
            </p:cNvPr>
            <p:cNvSpPr>
              <a:spLocks noChangeArrowheads="1"/>
            </p:cNvSpPr>
            <p:nvPr/>
          </p:nvSpPr>
          <p:spPr bwMode="auto">
            <a:xfrm>
              <a:off x="13051234" y="9428744"/>
              <a:ext cx="1170018" cy="1362275"/>
            </a:xfrm>
            <a:custGeom>
              <a:avLst/>
              <a:gdLst>
                <a:gd name="T0" fmla="*/ 84 w 938"/>
                <a:gd name="T1" fmla="*/ 0 h 1092"/>
                <a:gd name="T2" fmla="*/ 84 w 938"/>
                <a:gd name="T3" fmla="*/ 0 h 1092"/>
                <a:gd name="T4" fmla="*/ 252 w 938"/>
                <a:gd name="T5" fmla="*/ 330 h 1092"/>
                <a:gd name="T6" fmla="*/ 252 w 938"/>
                <a:gd name="T7" fmla="*/ 330 h 1092"/>
                <a:gd name="T8" fmla="*/ 631 w 938"/>
                <a:gd name="T9" fmla="*/ 319 h 1092"/>
                <a:gd name="T10" fmla="*/ 631 w 938"/>
                <a:gd name="T11" fmla="*/ 319 h 1092"/>
                <a:gd name="T12" fmla="*/ 540 w 938"/>
                <a:gd name="T13" fmla="*/ 560 h 1092"/>
                <a:gd name="T14" fmla="*/ 540 w 938"/>
                <a:gd name="T15" fmla="*/ 560 h 1092"/>
                <a:gd name="T16" fmla="*/ 499 w 938"/>
                <a:gd name="T17" fmla="*/ 1091 h 1092"/>
                <a:gd name="T18" fmla="*/ 650 w 938"/>
                <a:gd name="T19" fmla="*/ 1091 h 1092"/>
                <a:gd name="T20" fmla="*/ 650 w 938"/>
                <a:gd name="T21" fmla="*/ 1091 h 1092"/>
                <a:gd name="T22" fmla="*/ 910 w 938"/>
                <a:gd name="T23" fmla="*/ 113 h 1092"/>
                <a:gd name="T24" fmla="*/ 910 w 938"/>
                <a:gd name="T25" fmla="*/ 113 h 1092"/>
                <a:gd name="T26" fmla="*/ 562 w 938"/>
                <a:gd name="T27" fmla="*/ 0 h 1092"/>
                <a:gd name="T28" fmla="*/ 84 w 938"/>
                <a:gd name="T29" fmla="*/ 0 h 10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38" h="1092">
                  <a:moveTo>
                    <a:pt x="84" y="0"/>
                  </a:moveTo>
                  <a:lnTo>
                    <a:pt x="84" y="0"/>
                  </a:lnTo>
                  <a:cubicBezTo>
                    <a:pt x="84" y="0"/>
                    <a:pt x="0" y="317"/>
                    <a:pt x="252" y="330"/>
                  </a:cubicBezTo>
                  <a:lnTo>
                    <a:pt x="252" y="330"/>
                  </a:lnTo>
                  <a:cubicBezTo>
                    <a:pt x="504" y="344"/>
                    <a:pt x="631" y="319"/>
                    <a:pt x="631" y="319"/>
                  </a:cubicBezTo>
                  <a:lnTo>
                    <a:pt x="631" y="319"/>
                  </a:lnTo>
                  <a:cubicBezTo>
                    <a:pt x="631" y="319"/>
                    <a:pt x="558" y="389"/>
                    <a:pt x="540" y="560"/>
                  </a:cubicBezTo>
                  <a:lnTo>
                    <a:pt x="540" y="560"/>
                  </a:lnTo>
                  <a:cubicBezTo>
                    <a:pt x="531" y="645"/>
                    <a:pt x="499" y="1091"/>
                    <a:pt x="499" y="1091"/>
                  </a:cubicBezTo>
                  <a:lnTo>
                    <a:pt x="650" y="1091"/>
                  </a:lnTo>
                  <a:lnTo>
                    <a:pt x="650" y="1091"/>
                  </a:lnTo>
                  <a:cubicBezTo>
                    <a:pt x="650" y="1091"/>
                    <a:pt x="937" y="207"/>
                    <a:pt x="910" y="113"/>
                  </a:cubicBezTo>
                  <a:lnTo>
                    <a:pt x="910" y="113"/>
                  </a:lnTo>
                  <a:cubicBezTo>
                    <a:pt x="888" y="37"/>
                    <a:pt x="562" y="0"/>
                    <a:pt x="562" y="0"/>
                  </a:cubicBezTo>
                  <a:lnTo>
                    <a:pt x="84" y="0"/>
                  </a:lnTo>
                </a:path>
              </a:pathLst>
            </a:custGeom>
            <a:solidFill>
              <a:srgbClr val="2D97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64">
              <a:extLst>
                <a:ext uri="{FF2B5EF4-FFF2-40B4-BE49-F238E27FC236}">
                  <a16:creationId xmlns:a16="http://schemas.microsoft.com/office/drawing/2014/main" id="{EDE90A2A-AD0A-4141-8C64-0EB096094C18}"/>
                </a:ext>
              </a:extLst>
            </p:cNvPr>
            <p:cNvSpPr>
              <a:spLocks noChangeArrowheads="1"/>
            </p:cNvSpPr>
            <p:nvPr/>
          </p:nvSpPr>
          <p:spPr bwMode="auto">
            <a:xfrm>
              <a:off x="13452222" y="10774544"/>
              <a:ext cx="417472" cy="247186"/>
            </a:xfrm>
            <a:custGeom>
              <a:avLst/>
              <a:gdLst>
                <a:gd name="T0" fmla="*/ 142 w 337"/>
                <a:gd name="T1" fmla="*/ 71 h 198"/>
                <a:gd name="T2" fmla="*/ 142 w 337"/>
                <a:gd name="T3" fmla="*/ 0 h 198"/>
                <a:gd name="T4" fmla="*/ 17 w 337"/>
                <a:gd name="T5" fmla="*/ 0 h 198"/>
                <a:gd name="T6" fmla="*/ 17 w 337"/>
                <a:gd name="T7" fmla="*/ 60 h 198"/>
                <a:gd name="T8" fmla="*/ 9 w 337"/>
                <a:gd name="T9" fmla="*/ 75 h 198"/>
                <a:gd name="T10" fmla="*/ 9 w 337"/>
                <a:gd name="T11" fmla="*/ 75 h 198"/>
                <a:gd name="T12" fmla="*/ 0 w 337"/>
                <a:gd name="T13" fmla="*/ 114 h 198"/>
                <a:gd name="T14" fmla="*/ 0 w 337"/>
                <a:gd name="T15" fmla="*/ 197 h 198"/>
                <a:gd name="T16" fmla="*/ 336 w 337"/>
                <a:gd name="T17" fmla="*/ 197 h 198"/>
                <a:gd name="T18" fmla="*/ 336 w 337"/>
                <a:gd name="T19" fmla="*/ 176 h 198"/>
                <a:gd name="T20" fmla="*/ 336 w 337"/>
                <a:gd name="T21" fmla="*/ 176 h 198"/>
                <a:gd name="T22" fmla="*/ 307 w 337"/>
                <a:gd name="T23" fmla="*/ 141 h 198"/>
                <a:gd name="T24" fmla="*/ 239 w 337"/>
                <a:gd name="T25" fmla="*/ 128 h 198"/>
                <a:gd name="T26" fmla="*/ 239 w 337"/>
                <a:gd name="T27" fmla="*/ 128 h 198"/>
                <a:gd name="T28" fmla="*/ 185 w 337"/>
                <a:gd name="T29" fmla="*/ 104 h 198"/>
                <a:gd name="T30" fmla="*/ 142 w 337"/>
                <a:gd name="T31" fmla="*/ 71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7" h="198">
                  <a:moveTo>
                    <a:pt x="142" y="71"/>
                  </a:moveTo>
                  <a:lnTo>
                    <a:pt x="142" y="0"/>
                  </a:lnTo>
                  <a:lnTo>
                    <a:pt x="17" y="0"/>
                  </a:lnTo>
                  <a:lnTo>
                    <a:pt x="17" y="60"/>
                  </a:lnTo>
                  <a:lnTo>
                    <a:pt x="9" y="75"/>
                  </a:lnTo>
                  <a:lnTo>
                    <a:pt x="9" y="75"/>
                  </a:lnTo>
                  <a:cubicBezTo>
                    <a:pt x="3" y="87"/>
                    <a:pt x="0" y="101"/>
                    <a:pt x="0" y="114"/>
                  </a:cubicBezTo>
                  <a:lnTo>
                    <a:pt x="0" y="197"/>
                  </a:lnTo>
                  <a:lnTo>
                    <a:pt x="336" y="197"/>
                  </a:lnTo>
                  <a:lnTo>
                    <a:pt x="336" y="176"/>
                  </a:lnTo>
                  <a:lnTo>
                    <a:pt x="336" y="176"/>
                  </a:lnTo>
                  <a:cubicBezTo>
                    <a:pt x="336" y="159"/>
                    <a:pt x="324" y="144"/>
                    <a:pt x="307" y="141"/>
                  </a:cubicBezTo>
                  <a:lnTo>
                    <a:pt x="239" y="128"/>
                  </a:lnTo>
                  <a:lnTo>
                    <a:pt x="239" y="128"/>
                  </a:lnTo>
                  <a:cubicBezTo>
                    <a:pt x="220" y="124"/>
                    <a:pt x="201" y="115"/>
                    <a:pt x="185" y="104"/>
                  </a:cubicBezTo>
                  <a:lnTo>
                    <a:pt x="142" y="71"/>
                  </a:lnTo>
                </a:path>
              </a:pathLst>
            </a:custGeom>
            <a:solidFill>
              <a:srgbClr val="0370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79">
              <a:extLst>
                <a:ext uri="{FF2B5EF4-FFF2-40B4-BE49-F238E27FC236}">
                  <a16:creationId xmlns:a16="http://schemas.microsoft.com/office/drawing/2014/main" id="{A7DB96F5-6BF8-2C4A-92EC-C1388DF52E07}"/>
                </a:ext>
              </a:extLst>
            </p:cNvPr>
            <p:cNvSpPr>
              <a:spLocks noChangeArrowheads="1"/>
            </p:cNvSpPr>
            <p:nvPr/>
          </p:nvSpPr>
          <p:spPr bwMode="auto">
            <a:xfrm>
              <a:off x="12921406" y="9428744"/>
              <a:ext cx="1047444" cy="1361028"/>
            </a:xfrm>
            <a:custGeom>
              <a:avLst/>
              <a:gdLst>
                <a:gd name="connsiteX0" fmla="*/ 15340 w 1047444"/>
                <a:gd name="connsiteY0" fmla="*/ 0 h 1361028"/>
                <a:gd name="connsiteX1" fmla="*/ 612565 w 1047444"/>
                <a:gd name="connsiteY1" fmla="*/ 0 h 1361028"/>
                <a:gd name="connsiteX2" fmla="*/ 1045210 w 1047444"/>
                <a:gd name="connsiteY2" fmla="*/ 140968 h 1361028"/>
                <a:gd name="connsiteX3" fmla="*/ 721038 w 1047444"/>
                <a:gd name="connsiteY3" fmla="*/ 1361028 h 1361028"/>
                <a:gd name="connsiteX4" fmla="*/ 534016 w 1047444"/>
                <a:gd name="connsiteY4" fmla="*/ 1361028 h 1361028"/>
                <a:gd name="connsiteX5" fmla="*/ 583888 w 1047444"/>
                <a:gd name="connsiteY5" fmla="*/ 698603 h 1361028"/>
                <a:gd name="connsiteX6" fmla="*/ 698595 w 1047444"/>
                <a:gd name="connsiteY6" fmla="*/ 397954 h 1361028"/>
                <a:gd name="connsiteX7" fmla="*/ 224805 w 1047444"/>
                <a:gd name="connsiteY7" fmla="*/ 411676 h 1361028"/>
                <a:gd name="connsiteX8" fmla="*/ 15340 w 1047444"/>
                <a:gd name="connsiteY8" fmla="*/ 0 h 13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7444" h="1361028">
                  <a:moveTo>
                    <a:pt x="15340" y="0"/>
                  </a:moveTo>
                  <a:lnTo>
                    <a:pt x="612565" y="0"/>
                  </a:lnTo>
                  <a:cubicBezTo>
                    <a:pt x="612565" y="0"/>
                    <a:pt x="1019027" y="46158"/>
                    <a:pt x="1045210" y="140968"/>
                  </a:cubicBezTo>
                  <a:cubicBezTo>
                    <a:pt x="1078874" y="258233"/>
                    <a:pt x="721038" y="1361028"/>
                    <a:pt x="721038" y="1361028"/>
                  </a:cubicBezTo>
                  <a:lnTo>
                    <a:pt x="534016" y="1361028"/>
                  </a:lnTo>
                  <a:cubicBezTo>
                    <a:pt x="534016" y="1361028"/>
                    <a:pt x="572667" y="804640"/>
                    <a:pt x="583888" y="698603"/>
                  </a:cubicBezTo>
                  <a:cubicBezTo>
                    <a:pt x="606331" y="485279"/>
                    <a:pt x="698595" y="397954"/>
                    <a:pt x="698595" y="397954"/>
                  </a:cubicBezTo>
                  <a:cubicBezTo>
                    <a:pt x="698595" y="397954"/>
                    <a:pt x="491624" y="461577"/>
                    <a:pt x="224805" y="411676"/>
                  </a:cubicBezTo>
                  <a:cubicBezTo>
                    <a:pt x="-84405" y="354291"/>
                    <a:pt x="15340" y="0"/>
                    <a:pt x="15340" y="0"/>
                  </a:cubicBezTo>
                  <a:close/>
                </a:path>
              </a:pathLst>
            </a:custGeom>
            <a:gradFill>
              <a:gsLst>
                <a:gs pos="23000">
                  <a:srgbClr val="2D97C9"/>
                </a:gs>
                <a:gs pos="96000">
                  <a:srgbClr val="61BFF9"/>
                </a:gs>
              </a:gsLst>
              <a:lin ang="16200000" scaled="0"/>
            </a:gradFill>
            <a:ln>
              <a:noFill/>
            </a:ln>
            <a:effectLst/>
          </p:spPr>
          <p:txBody>
            <a:bodyPr wrap="square" anchor="ctr">
              <a:noAutofit/>
            </a:bodyPr>
            <a:lstStyle/>
            <a:p>
              <a:endParaRPr lang="en-US" sz="3599" dirty="0">
                <a:latin typeface="Poppins" pitchFamily="2" charset="77"/>
              </a:endParaRPr>
            </a:p>
          </p:txBody>
        </p:sp>
        <p:sp>
          <p:nvSpPr>
            <p:cNvPr id="81" name="Freeform 166">
              <a:extLst>
                <a:ext uri="{FF2B5EF4-FFF2-40B4-BE49-F238E27FC236}">
                  <a16:creationId xmlns:a16="http://schemas.microsoft.com/office/drawing/2014/main" id="{4C7506B2-4F00-2A4A-A732-1471F5927EAB}"/>
                </a:ext>
              </a:extLst>
            </p:cNvPr>
            <p:cNvSpPr>
              <a:spLocks noChangeArrowheads="1"/>
            </p:cNvSpPr>
            <p:nvPr/>
          </p:nvSpPr>
          <p:spPr bwMode="auto">
            <a:xfrm>
              <a:off x="13402786" y="8456457"/>
              <a:ext cx="390005" cy="922832"/>
            </a:xfrm>
            <a:custGeom>
              <a:avLst/>
              <a:gdLst>
                <a:gd name="T0" fmla="*/ 33 w 312"/>
                <a:gd name="T1" fmla="*/ 9 h 742"/>
                <a:gd name="T2" fmla="*/ 33 w 312"/>
                <a:gd name="T3" fmla="*/ 9 h 742"/>
                <a:gd name="T4" fmla="*/ 168 w 312"/>
                <a:gd name="T5" fmla="*/ 127 h 742"/>
                <a:gd name="T6" fmla="*/ 168 w 312"/>
                <a:gd name="T7" fmla="*/ 127 h 742"/>
                <a:gd name="T8" fmla="*/ 311 w 312"/>
                <a:gd name="T9" fmla="*/ 741 h 742"/>
                <a:gd name="T10" fmla="*/ 195 w 312"/>
                <a:gd name="T11" fmla="*/ 741 h 742"/>
                <a:gd name="T12" fmla="*/ 0 w 312"/>
                <a:gd name="T13" fmla="*/ 0 h 742"/>
                <a:gd name="T14" fmla="*/ 33 w 312"/>
                <a:gd name="T15" fmla="*/ 9 h 7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2" h="742">
                  <a:moveTo>
                    <a:pt x="33" y="9"/>
                  </a:moveTo>
                  <a:lnTo>
                    <a:pt x="33" y="9"/>
                  </a:lnTo>
                  <a:cubicBezTo>
                    <a:pt x="33" y="9"/>
                    <a:pt x="148" y="38"/>
                    <a:pt x="168" y="127"/>
                  </a:cubicBezTo>
                  <a:lnTo>
                    <a:pt x="168" y="127"/>
                  </a:lnTo>
                  <a:cubicBezTo>
                    <a:pt x="190" y="215"/>
                    <a:pt x="311" y="741"/>
                    <a:pt x="311" y="741"/>
                  </a:cubicBezTo>
                  <a:lnTo>
                    <a:pt x="195" y="741"/>
                  </a:lnTo>
                  <a:lnTo>
                    <a:pt x="0" y="0"/>
                  </a:lnTo>
                  <a:lnTo>
                    <a:pt x="33" y="9"/>
                  </a:lnTo>
                </a:path>
              </a:pathLst>
            </a:custGeom>
            <a:solidFill>
              <a:srgbClr val="E8782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81">
              <a:extLst>
                <a:ext uri="{FF2B5EF4-FFF2-40B4-BE49-F238E27FC236}">
                  <a16:creationId xmlns:a16="http://schemas.microsoft.com/office/drawing/2014/main" id="{B358900A-2098-164A-8ED6-A6C34119D210}"/>
                </a:ext>
              </a:extLst>
            </p:cNvPr>
            <p:cNvSpPr>
              <a:spLocks noChangeArrowheads="1"/>
            </p:cNvSpPr>
            <p:nvPr/>
          </p:nvSpPr>
          <p:spPr bwMode="auto">
            <a:xfrm>
              <a:off x="12935877" y="8429012"/>
              <a:ext cx="639090" cy="1003983"/>
            </a:xfrm>
            <a:custGeom>
              <a:avLst/>
              <a:gdLst>
                <a:gd name="connsiteX0" fmla="*/ 172931 w 639090"/>
                <a:gd name="connsiteY0" fmla="*/ 0 h 1003983"/>
                <a:gd name="connsiteX1" fmla="*/ 365768 w 639090"/>
                <a:gd name="connsiteY1" fmla="*/ 0 h 1003983"/>
                <a:gd name="connsiteX2" fmla="*/ 507596 w 639090"/>
                <a:gd name="connsiteY2" fmla="*/ 37369 h 1003983"/>
                <a:gd name="connsiteX3" fmla="*/ 636983 w 639090"/>
                <a:gd name="connsiteY3" fmla="*/ 463377 h 1003983"/>
                <a:gd name="connsiteX4" fmla="*/ 576022 w 639090"/>
                <a:gd name="connsiteY4" fmla="*/ 566765 h 1003983"/>
                <a:gd name="connsiteX5" fmla="*/ 538699 w 639090"/>
                <a:gd name="connsiteY5" fmla="*/ 577976 h 1003983"/>
                <a:gd name="connsiteX6" fmla="*/ 522525 w 639090"/>
                <a:gd name="connsiteY6" fmla="*/ 681363 h 1003983"/>
                <a:gd name="connsiteX7" fmla="*/ 595927 w 639090"/>
                <a:gd name="connsiteY7" fmla="*/ 1003983 h 1003983"/>
                <a:gd name="connsiteX8" fmla="*/ 0 w 639090"/>
                <a:gd name="connsiteY8" fmla="*/ 1003983 h 1003983"/>
                <a:gd name="connsiteX9" fmla="*/ 68426 w 639090"/>
                <a:gd name="connsiteY9" fmla="*/ 681363 h 1003983"/>
                <a:gd name="connsiteX10" fmla="*/ 13685 w 639090"/>
                <a:gd name="connsiteY10" fmla="*/ 32387 h 1003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9090" h="1003983">
                  <a:moveTo>
                    <a:pt x="172931" y="0"/>
                  </a:moveTo>
                  <a:lnTo>
                    <a:pt x="365768" y="0"/>
                  </a:lnTo>
                  <a:lnTo>
                    <a:pt x="507596" y="37369"/>
                  </a:lnTo>
                  <a:lnTo>
                    <a:pt x="636983" y="463377"/>
                  </a:lnTo>
                  <a:cubicBezTo>
                    <a:pt x="646936" y="508220"/>
                    <a:pt x="620810" y="554308"/>
                    <a:pt x="576022" y="566765"/>
                  </a:cubicBezTo>
                  <a:lnTo>
                    <a:pt x="538699" y="577976"/>
                  </a:lnTo>
                  <a:lnTo>
                    <a:pt x="522525" y="681363"/>
                  </a:lnTo>
                  <a:lnTo>
                    <a:pt x="595927" y="1003983"/>
                  </a:lnTo>
                  <a:lnTo>
                    <a:pt x="0" y="1003983"/>
                  </a:lnTo>
                  <a:lnTo>
                    <a:pt x="68426" y="681363"/>
                  </a:lnTo>
                  <a:lnTo>
                    <a:pt x="13685" y="32387"/>
                  </a:lnTo>
                  <a:close/>
                </a:path>
              </a:pathLst>
            </a:custGeom>
            <a:gradFill>
              <a:gsLst>
                <a:gs pos="0">
                  <a:srgbClr val="BB612C"/>
                </a:gs>
                <a:gs pos="67000">
                  <a:srgbClr val="FB8F46"/>
                </a:gs>
                <a:gs pos="33000">
                  <a:srgbClr val="E87826"/>
                </a:gs>
              </a:gsLst>
              <a:lin ang="16200000" scaled="0"/>
            </a:gradFill>
            <a:ln>
              <a:noFill/>
            </a:ln>
            <a:effectLst/>
          </p:spPr>
          <p:txBody>
            <a:bodyPr wrap="square" anchor="ctr">
              <a:noAutofit/>
            </a:bodyPr>
            <a:lstStyle/>
            <a:p>
              <a:endParaRPr lang="en-US" sz="3599" dirty="0">
                <a:latin typeface="Poppins" pitchFamily="2" charset="77"/>
              </a:endParaRPr>
            </a:p>
          </p:txBody>
        </p:sp>
        <p:sp>
          <p:nvSpPr>
            <p:cNvPr id="83" name="Freeform 168">
              <a:extLst>
                <a:ext uri="{FF2B5EF4-FFF2-40B4-BE49-F238E27FC236}">
                  <a16:creationId xmlns:a16="http://schemas.microsoft.com/office/drawing/2014/main" id="{7BF36578-F4CB-9241-AE74-4BCD7AAD39FB}"/>
                </a:ext>
              </a:extLst>
            </p:cNvPr>
            <p:cNvSpPr>
              <a:spLocks noChangeArrowheads="1"/>
            </p:cNvSpPr>
            <p:nvPr/>
          </p:nvSpPr>
          <p:spPr bwMode="auto">
            <a:xfrm>
              <a:off x="13045739" y="9379312"/>
              <a:ext cx="1021706" cy="71408"/>
            </a:xfrm>
            <a:custGeom>
              <a:avLst/>
              <a:gdLst>
                <a:gd name="T0" fmla="*/ 0 w 821"/>
                <a:gd name="T1" fmla="*/ 0 h 58"/>
                <a:gd name="T2" fmla="*/ 820 w 821"/>
                <a:gd name="T3" fmla="*/ 0 h 58"/>
                <a:gd name="T4" fmla="*/ 806 w 821"/>
                <a:gd name="T5" fmla="*/ 57 h 58"/>
                <a:gd name="T6" fmla="*/ 204 w 821"/>
                <a:gd name="T7" fmla="*/ 52 h 58"/>
                <a:gd name="T8" fmla="*/ 0 w 821"/>
                <a:gd name="T9" fmla="*/ 0 h 58"/>
              </a:gdLst>
              <a:ahLst/>
              <a:cxnLst>
                <a:cxn ang="0">
                  <a:pos x="T0" y="T1"/>
                </a:cxn>
                <a:cxn ang="0">
                  <a:pos x="T2" y="T3"/>
                </a:cxn>
                <a:cxn ang="0">
                  <a:pos x="T4" y="T5"/>
                </a:cxn>
                <a:cxn ang="0">
                  <a:pos x="T6" y="T7"/>
                </a:cxn>
                <a:cxn ang="0">
                  <a:pos x="T8" y="T9"/>
                </a:cxn>
              </a:cxnLst>
              <a:rect l="0" t="0" r="r" b="b"/>
              <a:pathLst>
                <a:path w="821" h="58">
                  <a:moveTo>
                    <a:pt x="0" y="0"/>
                  </a:moveTo>
                  <a:lnTo>
                    <a:pt x="820" y="0"/>
                  </a:lnTo>
                  <a:lnTo>
                    <a:pt x="806" y="57"/>
                  </a:lnTo>
                  <a:lnTo>
                    <a:pt x="204" y="52"/>
                  </a:lnTo>
                  <a:lnTo>
                    <a:pt x="0" y="0"/>
                  </a:lnTo>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69">
              <a:extLst>
                <a:ext uri="{FF2B5EF4-FFF2-40B4-BE49-F238E27FC236}">
                  <a16:creationId xmlns:a16="http://schemas.microsoft.com/office/drawing/2014/main" id="{FF5CBAD0-8CDD-D242-ABE4-C144FF7B59D7}"/>
                </a:ext>
              </a:extLst>
            </p:cNvPr>
            <p:cNvSpPr>
              <a:spLocks noChangeArrowheads="1"/>
            </p:cNvSpPr>
            <p:nvPr/>
          </p:nvSpPr>
          <p:spPr bwMode="auto">
            <a:xfrm>
              <a:off x="13111655" y="8203798"/>
              <a:ext cx="280146" cy="390005"/>
            </a:xfrm>
            <a:custGeom>
              <a:avLst/>
              <a:gdLst>
                <a:gd name="T0" fmla="*/ 0 w 226"/>
                <a:gd name="T1" fmla="*/ 0 h 312"/>
                <a:gd name="T2" fmla="*/ 0 w 226"/>
                <a:gd name="T3" fmla="*/ 179 h 312"/>
                <a:gd name="T4" fmla="*/ 0 w 226"/>
                <a:gd name="T5" fmla="*/ 179 h 312"/>
                <a:gd name="T6" fmla="*/ 35 w 226"/>
                <a:gd name="T7" fmla="*/ 259 h 312"/>
                <a:gd name="T8" fmla="*/ 35 w 226"/>
                <a:gd name="T9" fmla="*/ 259 h 312"/>
                <a:gd name="T10" fmla="*/ 149 w 226"/>
                <a:gd name="T11" fmla="*/ 303 h 312"/>
                <a:gd name="T12" fmla="*/ 149 w 226"/>
                <a:gd name="T13" fmla="*/ 303 h 312"/>
                <a:gd name="T14" fmla="*/ 149 w 226"/>
                <a:gd name="T15" fmla="*/ 303 h 312"/>
                <a:gd name="T16" fmla="*/ 155 w 226"/>
                <a:gd name="T17" fmla="*/ 179 h 312"/>
                <a:gd name="T18" fmla="*/ 155 w 226"/>
                <a:gd name="T19" fmla="*/ 0 h 312"/>
                <a:gd name="T20" fmla="*/ 0 w 226"/>
                <a:gd name="T21"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6" h="312">
                  <a:moveTo>
                    <a:pt x="0" y="0"/>
                  </a:moveTo>
                  <a:lnTo>
                    <a:pt x="0" y="179"/>
                  </a:lnTo>
                  <a:lnTo>
                    <a:pt x="0" y="179"/>
                  </a:lnTo>
                  <a:cubicBezTo>
                    <a:pt x="0" y="179"/>
                    <a:pt x="8" y="221"/>
                    <a:pt x="35" y="259"/>
                  </a:cubicBezTo>
                  <a:lnTo>
                    <a:pt x="35" y="259"/>
                  </a:lnTo>
                  <a:cubicBezTo>
                    <a:pt x="61" y="295"/>
                    <a:pt x="106" y="311"/>
                    <a:pt x="149" y="303"/>
                  </a:cubicBezTo>
                  <a:lnTo>
                    <a:pt x="149" y="303"/>
                  </a:lnTo>
                  <a:lnTo>
                    <a:pt x="149" y="303"/>
                  </a:lnTo>
                  <a:cubicBezTo>
                    <a:pt x="225" y="284"/>
                    <a:pt x="155" y="179"/>
                    <a:pt x="155" y="179"/>
                  </a:cubicBezTo>
                  <a:lnTo>
                    <a:pt x="155" y="0"/>
                  </a:lnTo>
                  <a:lnTo>
                    <a:pt x="0" y="0"/>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70">
              <a:extLst>
                <a:ext uri="{FF2B5EF4-FFF2-40B4-BE49-F238E27FC236}">
                  <a16:creationId xmlns:a16="http://schemas.microsoft.com/office/drawing/2014/main" id="{5BA0503E-5A85-B144-A3A9-00C226358773}"/>
                </a:ext>
              </a:extLst>
            </p:cNvPr>
            <p:cNvSpPr>
              <a:spLocks noChangeArrowheads="1"/>
            </p:cNvSpPr>
            <p:nvPr/>
          </p:nvSpPr>
          <p:spPr bwMode="auto">
            <a:xfrm>
              <a:off x="13194053" y="9258462"/>
              <a:ext cx="225212" cy="170282"/>
            </a:xfrm>
            <a:custGeom>
              <a:avLst/>
              <a:gdLst>
                <a:gd name="T0" fmla="*/ 22 w 181"/>
                <a:gd name="T1" fmla="*/ 0 h 135"/>
                <a:gd name="T2" fmla="*/ 59 w 181"/>
                <a:gd name="T3" fmla="*/ 13 h 135"/>
                <a:gd name="T4" fmla="*/ 81 w 181"/>
                <a:gd name="T5" fmla="*/ 10 h 135"/>
                <a:gd name="T6" fmla="*/ 81 w 181"/>
                <a:gd name="T7" fmla="*/ 10 h 135"/>
                <a:gd name="T8" fmla="*/ 104 w 181"/>
                <a:gd name="T9" fmla="*/ 13 h 135"/>
                <a:gd name="T10" fmla="*/ 180 w 181"/>
                <a:gd name="T11" fmla="*/ 45 h 135"/>
                <a:gd name="T12" fmla="*/ 142 w 181"/>
                <a:gd name="T13" fmla="*/ 134 h 135"/>
                <a:gd name="T14" fmla="*/ 142 w 181"/>
                <a:gd name="T15" fmla="*/ 134 h 135"/>
                <a:gd name="T16" fmla="*/ 41 w 181"/>
                <a:gd name="T17" fmla="*/ 89 h 135"/>
                <a:gd name="T18" fmla="*/ 0 w 181"/>
                <a:gd name="T19" fmla="*/ 66 h 135"/>
                <a:gd name="T20" fmla="*/ 22 w 181"/>
                <a:gd name="T2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1" h="135">
                  <a:moveTo>
                    <a:pt x="22" y="0"/>
                  </a:moveTo>
                  <a:lnTo>
                    <a:pt x="59" y="13"/>
                  </a:lnTo>
                  <a:lnTo>
                    <a:pt x="81" y="10"/>
                  </a:lnTo>
                  <a:lnTo>
                    <a:pt x="81" y="10"/>
                  </a:lnTo>
                  <a:cubicBezTo>
                    <a:pt x="88" y="9"/>
                    <a:pt x="97" y="10"/>
                    <a:pt x="104" y="13"/>
                  </a:cubicBezTo>
                  <a:lnTo>
                    <a:pt x="180" y="45"/>
                  </a:lnTo>
                  <a:lnTo>
                    <a:pt x="142" y="134"/>
                  </a:lnTo>
                  <a:lnTo>
                    <a:pt x="142" y="134"/>
                  </a:lnTo>
                  <a:cubicBezTo>
                    <a:pt x="142" y="134"/>
                    <a:pt x="59" y="125"/>
                    <a:pt x="41" y="89"/>
                  </a:cubicBezTo>
                  <a:lnTo>
                    <a:pt x="0" y="66"/>
                  </a:lnTo>
                  <a:lnTo>
                    <a:pt x="22" y="0"/>
                  </a:ln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71">
              <a:extLst>
                <a:ext uri="{FF2B5EF4-FFF2-40B4-BE49-F238E27FC236}">
                  <a16:creationId xmlns:a16="http://schemas.microsoft.com/office/drawing/2014/main" id="{8624348B-A4CB-A84D-BF97-9CEB44088C2D}"/>
                </a:ext>
              </a:extLst>
            </p:cNvPr>
            <p:cNvSpPr>
              <a:spLocks noChangeArrowheads="1"/>
            </p:cNvSpPr>
            <p:nvPr/>
          </p:nvSpPr>
          <p:spPr bwMode="auto">
            <a:xfrm>
              <a:off x="13111655" y="8203798"/>
              <a:ext cx="192257" cy="192255"/>
            </a:xfrm>
            <a:custGeom>
              <a:avLst/>
              <a:gdLst>
                <a:gd name="T0" fmla="*/ 155 w 156"/>
                <a:gd name="T1" fmla="*/ 147 h 153"/>
                <a:gd name="T2" fmla="*/ 155 w 156"/>
                <a:gd name="T3" fmla="*/ 0 h 153"/>
                <a:gd name="T4" fmla="*/ 0 w 156"/>
                <a:gd name="T5" fmla="*/ 0 h 153"/>
                <a:gd name="T6" fmla="*/ 0 w 156"/>
                <a:gd name="T7" fmla="*/ 54 h 153"/>
                <a:gd name="T8" fmla="*/ 0 w 156"/>
                <a:gd name="T9" fmla="*/ 54 h 153"/>
                <a:gd name="T10" fmla="*/ 155 w 156"/>
                <a:gd name="T11" fmla="*/ 147 h 153"/>
              </a:gdLst>
              <a:ahLst/>
              <a:cxnLst>
                <a:cxn ang="0">
                  <a:pos x="T0" y="T1"/>
                </a:cxn>
                <a:cxn ang="0">
                  <a:pos x="T2" y="T3"/>
                </a:cxn>
                <a:cxn ang="0">
                  <a:pos x="T4" y="T5"/>
                </a:cxn>
                <a:cxn ang="0">
                  <a:pos x="T6" y="T7"/>
                </a:cxn>
                <a:cxn ang="0">
                  <a:pos x="T8" y="T9"/>
                </a:cxn>
                <a:cxn ang="0">
                  <a:pos x="T10" y="T11"/>
                </a:cxn>
              </a:cxnLst>
              <a:rect l="0" t="0" r="r" b="b"/>
              <a:pathLst>
                <a:path w="156" h="153">
                  <a:moveTo>
                    <a:pt x="155" y="147"/>
                  </a:moveTo>
                  <a:lnTo>
                    <a:pt x="155" y="0"/>
                  </a:lnTo>
                  <a:lnTo>
                    <a:pt x="0" y="0"/>
                  </a:lnTo>
                  <a:lnTo>
                    <a:pt x="0" y="54"/>
                  </a:lnTo>
                  <a:lnTo>
                    <a:pt x="0" y="54"/>
                  </a:lnTo>
                  <a:cubicBezTo>
                    <a:pt x="24" y="94"/>
                    <a:pt x="72" y="152"/>
                    <a:pt x="155" y="147"/>
                  </a:cubicBezTo>
                </a:path>
              </a:pathLst>
            </a:custGeom>
            <a:solidFill>
              <a:srgbClr val="F49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172">
              <a:extLst>
                <a:ext uri="{FF2B5EF4-FFF2-40B4-BE49-F238E27FC236}">
                  <a16:creationId xmlns:a16="http://schemas.microsoft.com/office/drawing/2014/main" id="{DA9247C8-5EAA-6C44-8109-9D7A55395C8E}"/>
                </a:ext>
              </a:extLst>
            </p:cNvPr>
            <p:cNvSpPr>
              <a:spLocks noChangeArrowheads="1"/>
            </p:cNvSpPr>
            <p:nvPr/>
          </p:nvSpPr>
          <p:spPr bwMode="auto">
            <a:xfrm>
              <a:off x="12743604" y="8461953"/>
              <a:ext cx="499868" cy="900860"/>
            </a:xfrm>
            <a:custGeom>
              <a:avLst/>
              <a:gdLst>
                <a:gd name="T0" fmla="*/ 169 w 402"/>
                <a:gd name="T1" fmla="*/ 0 h 724"/>
                <a:gd name="T2" fmla="*/ 169 w 402"/>
                <a:gd name="T3" fmla="*/ 0 h 724"/>
                <a:gd name="T4" fmla="*/ 13 w 402"/>
                <a:gd name="T5" fmla="*/ 202 h 724"/>
                <a:gd name="T6" fmla="*/ 13 w 402"/>
                <a:gd name="T7" fmla="*/ 202 h 724"/>
                <a:gd name="T8" fmla="*/ 44 w 402"/>
                <a:gd name="T9" fmla="*/ 638 h 724"/>
                <a:gd name="T10" fmla="*/ 44 w 402"/>
                <a:gd name="T11" fmla="*/ 638 h 724"/>
                <a:gd name="T12" fmla="*/ 373 w 402"/>
                <a:gd name="T13" fmla="*/ 723 h 724"/>
                <a:gd name="T14" fmla="*/ 401 w 402"/>
                <a:gd name="T15" fmla="*/ 638 h 724"/>
                <a:gd name="T16" fmla="*/ 166 w 402"/>
                <a:gd name="T17" fmla="*/ 538 h 724"/>
                <a:gd name="T18" fmla="*/ 192 w 402"/>
                <a:gd name="T19" fmla="*/ 273 h 724"/>
                <a:gd name="T20" fmla="*/ 169 w 402"/>
                <a:gd name="T21"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2" h="724">
                  <a:moveTo>
                    <a:pt x="169" y="0"/>
                  </a:moveTo>
                  <a:lnTo>
                    <a:pt x="169" y="0"/>
                  </a:lnTo>
                  <a:cubicBezTo>
                    <a:pt x="169" y="0"/>
                    <a:pt x="19" y="39"/>
                    <a:pt x="13" y="202"/>
                  </a:cubicBezTo>
                  <a:lnTo>
                    <a:pt x="13" y="202"/>
                  </a:lnTo>
                  <a:cubicBezTo>
                    <a:pt x="6" y="366"/>
                    <a:pt x="0" y="611"/>
                    <a:pt x="44" y="638"/>
                  </a:cubicBezTo>
                  <a:lnTo>
                    <a:pt x="44" y="638"/>
                  </a:lnTo>
                  <a:cubicBezTo>
                    <a:pt x="88" y="664"/>
                    <a:pt x="373" y="723"/>
                    <a:pt x="373" y="723"/>
                  </a:cubicBezTo>
                  <a:lnTo>
                    <a:pt x="401" y="638"/>
                  </a:lnTo>
                  <a:lnTo>
                    <a:pt x="166" y="538"/>
                  </a:lnTo>
                  <a:lnTo>
                    <a:pt x="192" y="273"/>
                  </a:lnTo>
                  <a:lnTo>
                    <a:pt x="169" y="0"/>
                  </a:lnTo>
                </a:path>
              </a:pathLst>
            </a:custGeom>
            <a:solidFill>
              <a:srgbClr val="FB8F4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87">
              <a:extLst>
                <a:ext uri="{FF2B5EF4-FFF2-40B4-BE49-F238E27FC236}">
                  <a16:creationId xmlns:a16="http://schemas.microsoft.com/office/drawing/2014/main" id="{8BE9694B-0D8A-5E4F-9205-03056E295B66}"/>
                </a:ext>
              </a:extLst>
            </p:cNvPr>
            <p:cNvSpPr>
              <a:spLocks noChangeArrowheads="1"/>
            </p:cNvSpPr>
            <p:nvPr/>
          </p:nvSpPr>
          <p:spPr bwMode="auto">
            <a:xfrm>
              <a:off x="13287433" y="8873952"/>
              <a:ext cx="910599" cy="619463"/>
            </a:xfrm>
            <a:custGeom>
              <a:avLst/>
              <a:gdLst>
                <a:gd name="connsiteX0" fmla="*/ 160694 w 910599"/>
                <a:gd name="connsiteY0" fmla="*/ 0 h 619463"/>
                <a:gd name="connsiteX1" fmla="*/ 910599 w 910599"/>
                <a:gd name="connsiteY1" fmla="*/ 0 h 619463"/>
                <a:gd name="connsiteX2" fmla="*/ 749905 w 910599"/>
                <a:gd name="connsiteY2" fmla="*/ 619463 h 619463"/>
                <a:gd name="connsiteX3" fmla="*/ 0 w 910599"/>
                <a:gd name="connsiteY3" fmla="*/ 619463 h 619463"/>
              </a:gdLst>
              <a:ahLst/>
              <a:cxnLst>
                <a:cxn ang="0">
                  <a:pos x="connsiteX0" y="connsiteY0"/>
                </a:cxn>
                <a:cxn ang="0">
                  <a:pos x="connsiteX1" y="connsiteY1"/>
                </a:cxn>
                <a:cxn ang="0">
                  <a:pos x="connsiteX2" y="connsiteY2"/>
                </a:cxn>
                <a:cxn ang="0">
                  <a:pos x="connsiteX3" y="connsiteY3"/>
                </a:cxn>
              </a:cxnLst>
              <a:rect l="l" t="t" r="r" b="b"/>
              <a:pathLst>
                <a:path w="910599" h="619463">
                  <a:moveTo>
                    <a:pt x="160694" y="0"/>
                  </a:moveTo>
                  <a:lnTo>
                    <a:pt x="910599" y="0"/>
                  </a:lnTo>
                  <a:lnTo>
                    <a:pt x="749905" y="619463"/>
                  </a:lnTo>
                  <a:lnTo>
                    <a:pt x="0" y="619463"/>
                  </a:lnTo>
                  <a:close/>
                </a:path>
              </a:pathLst>
            </a:custGeom>
            <a:gradFill>
              <a:gsLst>
                <a:gs pos="26000">
                  <a:srgbClr val="BCD7EF"/>
                </a:gs>
                <a:gs pos="87000">
                  <a:srgbClr val="F1F3F4"/>
                </a:gs>
              </a:gsLst>
              <a:lin ang="16200000" scaled="0"/>
            </a:gradFill>
            <a:ln>
              <a:noFill/>
            </a:ln>
            <a:effectLst/>
          </p:spPr>
          <p:txBody>
            <a:bodyPr wrap="square" anchor="ctr">
              <a:noAutofit/>
            </a:bodyPr>
            <a:lstStyle/>
            <a:p>
              <a:endParaRPr lang="en-US" sz="3599" dirty="0">
                <a:latin typeface="Poppins" pitchFamily="2" charset="77"/>
              </a:endParaRPr>
            </a:p>
          </p:txBody>
        </p:sp>
        <p:sp>
          <p:nvSpPr>
            <p:cNvPr id="89" name="Freeform 174">
              <a:extLst>
                <a:ext uri="{FF2B5EF4-FFF2-40B4-BE49-F238E27FC236}">
                  <a16:creationId xmlns:a16="http://schemas.microsoft.com/office/drawing/2014/main" id="{C4A93DD2-35E5-F640-9599-3F1F260F3CBC}"/>
                </a:ext>
              </a:extLst>
            </p:cNvPr>
            <p:cNvSpPr>
              <a:spLocks noChangeArrowheads="1"/>
            </p:cNvSpPr>
            <p:nvPr/>
          </p:nvSpPr>
          <p:spPr bwMode="auto">
            <a:xfrm>
              <a:off x="13045738" y="9379310"/>
              <a:ext cx="252680" cy="109861"/>
            </a:xfrm>
            <a:custGeom>
              <a:avLst/>
              <a:gdLst>
                <a:gd name="T0" fmla="*/ 0 w 205"/>
                <a:gd name="T1" fmla="*/ 0 h 89"/>
                <a:gd name="T2" fmla="*/ 204 w 205"/>
                <a:gd name="T3" fmla="*/ 52 h 89"/>
                <a:gd name="T4" fmla="*/ 195 w 205"/>
                <a:gd name="T5" fmla="*/ 88 h 89"/>
                <a:gd name="T6" fmla="*/ 0 w 205"/>
                <a:gd name="T7" fmla="*/ 39 h 89"/>
                <a:gd name="T8" fmla="*/ 0 w 205"/>
                <a:gd name="T9" fmla="*/ 0 h 89"/>
              </a:gdLst>
              <a:ahLst/>
              <a:cxnLst>
                <a:cxn ang="0">
                  <a:pos x="T0" y="T1"/>
                </a:cxn>
                <a:cxn ang="0">
                  <a:pos x="T2" y="T3"/>
                </a:cxn>
                <a:cxn ang="0">
                  <a:pos x="T4" y="T5"/>
                </a:cxn>
                <a:cxn ang="0">
                  <a:pos x="T6" y="T7"/>
                </a:cxn>
                <a:cxn ang="0">
                  <a:pos x="T8" y="T9"/>
                </a:cxn>
              </a:cxnLst>
              <a:rect l="0" t="0" r="r" b="b"/>
              <a:pathLst>
                <a:path w="205" h="89">
                  <a:moveTo>
                    <a:pt x="0" y="0"/>
                  </a:moveTo>
                  <a:lnTo>
                    <a:pt x="204" y="52"/>
                  </a:lnTo>
                  <a:lnTo>
                    <a:pt x="195" y="88"/>
                  </a:lnTo>
                  <a:lnTo>
                    <a:pt x="0" y="39"/>
                  </a:lnTo>
                  <a:lnTo>
                    <a:pt x="0" y="0"/>
                  </a:lnTo>
                </a:path>
              </a:pathLst>
            </a:custGeom>
            <a:solidFill>
              <a:srgbClr val="9DCE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75">
              <a:extLst>
                <a:ext uri="{FF2B5EF4-FFF2-40B4-BE49-F238E27FC236}">
                  <a16:creationId xmlns:a16="http://schemas.microsoft.com/office/drawing/2014/main" id="{CA3C585E-7251-264F-95B7-DC021BAB342D}"/>
                </a:ext>
              </a:extLst>
            </p:cNvPr>
            <p:cNvSpPr>
              <a:spLocks noChangeArrowheads="1"/>
            </p:cNvSpPr>
            <p:nvPr/>
          </p:nvSpPr>
          <p:spPr bwMode="auto">
            <a:xfrm>
              <a:off x="13699412" y="9077190"/>
              <a:ext cx="153804" cy="181272"/>
            </a:xfrm>
            <a:custGeom>
              <a:avLst/>
              <a:gdLst>
                <a:gd name="T0" fmla="*/ 102 w 122"/>
                <a:gd name="T1" fmla="*/ 88 h 144"/>
                <a:gd name="T2" fmla="*/ 102 w 122"/>
                <a:gd name="T3" fmla="*/ 88 h 144"/>
                <a:gd name="T4" fmla="*/ 27 w 122"/>
                <a:gd name="T5" fmla="*/ 134 h 144"/>
                <a:gd name="T6" fmla="*/ 27 w 122"/>
                <a:gd name="T7" fmla="*/ 134 h 144"/>
                <a:gd name="T8" fmla="*/ 18 w 122"/>
                <a:gd name="T9" fmla="*/ 55 h 144"/>
                <a:gd name="T10" fmla="*/ 18 w 122"/>
                <a:gd name="T11" fmla="*/ 55 h 144"/>
                <a:gd name="T12" fmla="*/ 94 w 122"/>
                <a:gd name="T13" fmla="*/ 9 h 144"/>
                <a:gd name="T14" fmla="*/ 94 w 122"/>
                <a:gd name="T15" fmla="*/ 9 h 144"/>
                <a:gd name="T16" fmla="*/ 102 w 122"/>
                <a:gd name="T17" fmla="*/ 88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144">
                  <a:moveTo>
                    <a:pt x="102" y="88"/>
                  </a:moveTo>
                  <a:lnTo>
                    <a:pt x="102" y="88"/>
                  </a:lnTo>
                  <a:cubicBezTo>
                    <a:pt x="84" y="122"/>
                    <a:pt x="50" y="143"/>
                    <a:pt x="27" y="134"/>
                  </a:cubicBezTo>
                  <a:lnTo>
                    <a:pt x="27" y="134"/>
                  </a:lnTo>
                  <a:cubicBezTo>
                    <a:pt x="4" y="125"/>
                    <a:pt x="0" y="90"/>
                    <a:pt x="18" y="55"/>
                  </a:cubicBezTo>
                  <a:lnTo>
                    <a:pt x="18" y="55"/>
                  </a:lnTo>
                  <a:cubicBezTo>
                    <a:pt x="37" y="21"/>
                    <a:pt x="70" y="0"/>
                    <a:pt x="94" y="9"/>
                  </a:cubicBezTo>
                  <a:lnTo>
                    <a:pt x="94" y="9"/>
                  </a:lnTo>
                  <a:cubicBezTo>
                    <a:pt x="117" y="18"/>
                    <a:pt x="121" y="53"/>
                    <a:pt x="102" y="88"/>
                  </a:cubicBezTo>
                </a:path>
              </a:pathLst>
            </a:custGeom>
            <a:solidFill>
              <a:srgbClr val="F1F3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90">
              <a:extLst>
                <a:ext uri="{FF2B5EF4-FFF2-40B4-BE49-F238E27FC236}">
                  <a16:creationId xmlns:a16="http://schemas.microsoft.com/office/drawing/2014/main" id="{FF33A622-E80A-F441-AC6B-677E268EF6F9}"/>
                </a:ext>
              </a:extLst>
            </p:cNvPr>
            <p:cNvSpPr>
              <a:spLocks noChangeArrowheads="1"/>
            </p:cNvSpPr>
            <p:nvPr/>
          </p:nvSpPr>
          <p:spPr bwMode="auto">
            <a:xfrm>
              <a:off x="13013526" y="7802803"/>
              <a:ext cx="399006" cy="521066"/>
            </a:xfrm>
            <a:custGeom>
              <a:avLst/>
              <a:gdLst>
                <a:gd name="connsiteX0" fmla="*/ 202760 w 399006"/>
                <a:gd name="connsiteY0" fmla="*/ 0 h 521066"/>
                <a:gd name="connsiteX1" fmla="*/ 399006 w 399006"/>
                <a:gd name="connsiteY1" fmla="*/ 207902 h 521066"/>
                <a:gd name="connsiteX2" fmla="*/ 283494 w 399006"/>
                <a:gd name="connsiteY2" fmla="*/ 520378 h 521066"/>
                <a:gd name="connsiteX3" fmla="*/ 49967 w 399006"/>
                <a:gd name="connsiteY3" fmla="*/ 355465 h 521066"/>
                <a:gd name="connsiteX4" fmla="*/ 29037 w 399006"/>
                <a:gd name="connsiteY4" fmla="*/ 301066 h 521066"/>
                <a:gd name="connsiteX5" fmla="*/ 18608 w 399006"/>
                <a:gd name="connsiteY5" fmla="*/ 294712 h 521066"/>
                <a:gd name="connsiteX6" fmla="*/ 8668 w 399006"/>
                <a:gd name="connsiteY6" fmla="*/ 228284 h 521066"/>
                <a:gd name="connsiteX7" fmla="*/ 19872 w 399006"/>
                <a:gd name="connsiteY7" fmla="*/ 225884 h 521066"/>
                <a:gd name="connsiteX8" fmla="*/ 25475 w 399006"/>
                <a:gd name="connsiteY8" fmla="*/ 132351 h 521066"/>
                <a:gd name="connsiteX9" fmla="*/ 202760 w 399006"/>
                <a:gd name="connsiteY9" fmla="*/ 0 h 52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006" h="521066">
                  <a:moveTo>
                    <a:pt x="202760" y="0"/>
                  </a:moveTo>
                  <a:cubicBezTo>
                    <a:pt x="333177" y="0"/>
                    <a:pt x="399006" y="88390"/>
                    <a:pt x="399006" y="207902"/>
                  </a:cubicBezTo>
                  <a:cubicBezTo>
                    <a:pt x="399006" y="324925"/>
                    <a:pt x="377891" y="510419"/>
                    <a:pt x="283494" y="520378"/>
                  </a:cubicBezTo>
                  <a:cubicBezTo>
                    <a:pt x="206176" y="528781"/>
                    <a:pt x="101610" y="459455"/>
                    <a:pt x="49967" y="355465"/>
                  </a:cubicBezTo>
                  <a:lnTo>
                    <a:pt x="29037" y="301066"/>
                  </a:lnTo>
                  <a:lnTo>
                    <a:pt x="18608" y="294712"/>
                  </a:lnTo>
                  <a:cubicBezTo>
                    <a:pt x="-1271" y="271718"/>
                    <a:pt x="-6241" y="242336"/>
                    <a:pt x="8668" y="228284"/>
                  </a:cubicBezTo>
                  <a:lnTo>
                    <a:pt x="19872" y="225884"/>
                  </a:lnTo>
                  <a:lnTo>
                    <a:pt x="25475" y="132351"/>
                  </a:lnTo>
                  <a:cubicBezTo>
                    <a:pt x="45096" y="40616"/>
                    <a:pt x="104017" y="0"/>
                    <a:pt x="202760" y="0"/>
                  </a:cubicBezTo>
                  <a:close/>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2" name="Freeform 91">
              <a:extLst>
                <a:ext uri="{FF2B5EF4-FFF2-40B4-BE49-F238E27FC236}">
                  <a16:creationId xmlns:a16="http://schemas.microsoft.com/office/drawing/2014/main" id="{B8F630E5-1078-8448-91EA-110010D5D899}"/>
                </a:ext>
              </a:extLst>
            </p:cNvPr>
            <p:cNvSpPr>
              <a:spLocks noChangeArrowheads="1"/>
            </p:cNvSpPr>
            <p:nvPr/>
          </p:nvSpPr>
          <p:spPr bwMode="auto">
            <a:xfrm>
              <a:off x="13144613" y="7984076"/>
              <a:ext cx="234974" cy="250061"/>
            </a:xfrm>
            <a:custGeom>
              <a:avLst/>
              <a:gdLst>
                <a:gd name="connsiteX0" fmla="*/ 65918 w 234974"/>
                <a:gd name="connsiteY0" fmla="*/ 203240 h 250061"/>
                <a:gd name="connsiteX1" fmla="*/ 109175 w 234974"/>
                <a:gd name="connsiteY1" fmla="*/ 235798 h 250061"/>
                <a:gd name="connsiteX2" fmla="*/ 121535 w 234974"/>
                <a:gd name="connsiteY2" fmla="*/ 239416 h 250061"/>
                <a:gd name="connsiteX3" fmla="*/ 127714 w 234974"/>
                <a:gd name="connsiteY3" fmla="*/ 240622 h 250061"/>
                <a:gd name="connsiteX4" fmla="*/ 135130 w 234974"/>
                <a:gd name="connsiteY4" fmla="*/ 240622 h 250061"/>
                <a:gd name="connsiteX5" fmla="*/ 148725 w 234974"/>
                <a:gd name="connsiteY5" fmla="*/ 240622 h 250061"/>
                <a:gd name="connsiteX6" fmla="*/ 163556 w 234974"/>
                <a:gd name="connsiteY6" fmla="*/ 239416 h 250061"/>
                <a:gd name="connsiteX7" fmla="*/ 149961 w 234974"/>
                <a:gd name="connsiteY7" fmla="*/ 245445 h 250061"/>
                <a:gd name="connsiteX8" fmla="*/ 136366 w 234974"/>
                <a:gd name="connsiteY8" fmla="*/ 249063 h 250061"/>
                <a:gd name="connsiteX9" fmla="*/ 104232 w 234974"/>
                <a:gd name="connsiteY9" fmla="*/ 246651 h 250061"/>
                <a:gd name="connsiteX10" fmla="*/ 79513 w 234974"/>
                <a:gd name="connsiteY10" fmla="*/ 228563 h 250061"/>
                <a:gd name="connsiteX11" fmla="*/ 65918 w 234974"/>
                <a:gd name="connsiteY11" fmla="*/ 203240 h 250061"/>
                <a:gd name="connsiteX12" fmla="*/ 140890 w 234974"/>
                <a:gd name="connsiteY12" fmla="*/ 65917 h 250061"/>
                <a:gd name="connsiteX13" fmla="*/ 150391 w 234974"/>
                <a:gd name="connsiteY13" fmla="*/ 102808 h 250061"/>
                <a:gd name="connsiteX14" fmla="*/ 167019 w 234974"/>
                <a:gd name="connsiteY14" fmla="*/ 134610 h 250061"/>
                <a:gd name="connsiteX15" fmla="*/ 177708 w 234974"/>
                <a:gd name="connsiteY15" fmla="*/ 152419 h 250061"/>
                <a:gd name="connsiteX16" fmla="*/ 180083 w 234974"/>
                <a:gd name="connsiteY16" fmla="*/ 165140 h 250061"/>
                <a:gd name="connsiteX17" fmla="*/ 175333 w 234974"/>
                <a:gd name="connsiteY17" fmla="*/ 176589 h 250061"/>
                <a:gd name="connsiteX18" fmla="*/ 157517 w 234974"/>
                <a:gd name="connsiteY18" fmla="*/ 185493 h 250061"/>
                <a:gd name="connsiteX19" fmla="*/ 138515 w 234974"/>
                <a:gd name="connsiteY19" fmla="*/ 185493 h 250061"/>
                <a:gd name="connsiteX20" fmla="*/ 156330 w 234974"/>
                <a:gd name="connsiteY20" fmla="*/ 180405 h 250061"/>
                <a:gd name="connsiteX21" fmla="*/ 169394 w 234974"/>
                <a:gd name="connsiteY21" fmla="*/ 171500 h 250061"/>
                <a:gd name="connsiteX22" fmla="*/ 169394 w 234974"/>
                <a:gd name="connsiteY22" fmla="*/ 157507 h 250061"/>
                <a:gd name="connsiteX23" fmla="*/ 158705 w 234974"/>
                <a:gd name="connsiteY23" fmla="*/ 142242 h 250061"/>
                <a:gd name="connsiteX24" fmla="*/ 140890 w 234974"/>
                <a:gd name="connsiteY24" fmla="*/ 106624 h 250061"/>
                <a:gd name="connsiteX25" fmla="*/ 140890 w 234974"/>
                <a:gd name="connsiteY25" fmla="*/ 65917 h 250061"/>
                <a:gd name="connsiteX26" fmla="*/ 194391 w 234974"/>
                <a:gd name="connsiteY26" fmla="*/ 0 h 250061"/>
                <a:gd name="connsiteX27" fmla="*/ 207918 w 234974"/>
                <a:gd name="connsiteY27" fmla="*/ 1308 h 250061"/>
                <a:gd name="connsiteX28" fmla="*/ 218987 w 234974"/>
                <a:gd name="connsiteY28" fmla="*/ 7847 h 250061"/>
                <a:gd name="connsiteX29" fmla="*/ 234974 w 234974"/>
                <a:gd name="connsiteY29" fmla="*/ 26156 h 250061"/>
                <a:gd name="connsiteX30" fmla="*/ 215297 w 234974"/>
                <a:gd name="connsiteY30" fmla="*/ 15693 h 250061"/>
                <a:gd name="connsiteX31" fmla="*/ 194391 w 234974"/>
                <a:gd name="connsiteY31" fmla="*/ 11770 h 250061"/>
                <a:gd name="connsiteX32" fmla="*/ 153807 w 234974"/>
                <a:gd name="connsiteY32" fmla="*/ 23540 h 250061"/>
                <a:gd name="connsiteX33" fmla="*/ 171024 w 234974"/>
                <a:gd name="connsiteY33" fmla="*/ 6539 h 250061"/>
                <a:gd name="connsiteX34" fmla="*/ 194391 w 234974"/>
                <a:gd name="connsiteY34" fmla="*/ 0 h 250061"/>
                <a:gd name="connsiteX35" fmla="*/ 62622 w 234974"/>
                <a:gd name="connsiteY35" fmla="*/ 0 h 250061"/>
                <a:gd name="connsiteX36" fmla="*/ 78584 w 234974"/>
                <a:gd name="connsiteY36" fmla="*/ 1281 h 250061"/>
                <a:gd name="connsiteX37" fmla="*/ 103142 w 234974"/>
                <a:gd name="connsiteY37" fmla="*/ 16661 h 250061"/>
                <a:gd name="connsiteX38" fmla="*/ 76129 w 234974"/>
                <a:gd name="connsiteY38" fmla="*/ 11534 h 250061"/>
                <a:gd name="connsiteX39" fmla="*/ 49115 w 234974"/>
                <a:gd name="connsiteY39" fmla="*/ 12816 h 250061"/>
                <a:gd name="connsiteX40" fmla="*/ 0 w 234974"/>
                <a:gd name="connsiteY40" fmla="*/ 37167 h 250061"/>
                <a:gd name="connsiteX41" fmla="*/ 19646 w 234974"/>
                <a:gd name="connsiteY41" fmla="*/ 14098 h 250061"/>
                <a:gd name="connsiteX42" fmla="*/ 46660 w 234974"/>
                <a:gd name="connsiteY42" fmla="*/ 1281 h 250061"/>
                <a:gd name="connsiteX43" fmla="*/ 62622 w 234974"/>
                <a:gd name="connsiteY43" fmla="*/ 0 h 250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34974" h="250061">
                  <a:moveTo>
                    <a:pt x="65918" y="203240"/>
                  </a:moveTo>
                  <a:cubicBezTo>
                    <a:pt x="79513" y="217710"/>
                    <a:pt x="93108" y="230975"/>
                    <a:pt x="109175" y="235798"/>
                  </a:cubicBezTo>
                  <a:cubicBezTo>
                    <a:pt x="112883" y="238210"/>
                    <a:pt x="117827" y="238210"/>
                    <a:pt x="121535" y="239416"/>
                  </a:cubicBezTo>
                  <a:lnTo>
                    <a:pt x="127714" y="240622"/>
                  </a:lnTo>
                  <a:cubicBezTo>
                    <a:pt x="130186" y="240622"/>
                    <a:pt x="132658" y="240622"/>
                    <a:pt x="135130" y="240622"/>
                  </a:cubicBezTo>
                  <a:cubicBezTo>
                    <a:pt x="138838" y="240622"/>
                    <a:pt x="143781" y="240622"/>
                    <a:pt x="148725" y="240622"/>
                  </a:cubicBezTo>
                  <a:cubicBezTo>
                    <a:pt x="153669" y="239416"/>
                    <a:pt x="158612" y="239416"/>
                    <a:pt x="163556" y="239416"/>
                  </a:cubicBezTo>
                  <a:cubicBezTo>
                    <a:pt x="158612" y="240622"/>
                    <a:pt x="154905" y="243033"/>
                    <a:pt x="149961" y="245445"/>
                  </a:cubicBezTo>
                  <a:cubicBezTo>
                    <a:pt x="145017" y="246651"/>
                    <a:pt x="140073" y="249063"/>
                    <a:pt x="136366" y="249063"/>
                  </a:cubicBezTo>
                  <a:cubicBezTo>
                    <a:pt x="125242" y="251474"/>
                    <a:pt x="114119" y="249063"/>
                    <a:pt x="104232" y="246651"/>
                  </a:cubicBezTo>
                  <a:cubicBezTo>
                    <a:pt x="95580" y="243033"/>
                    <a:pt x="86929" y="237004"/>
                    <a:pt x="79513" y="228563"/>
                  </a:cubicBezTo>
                  <a:cubicBezTo>
                    <a:pt x="73334" y="221328"/>
                    <a:pt x="68390" y="212887"/>
                    <a:pt x="65918" y="203240"/>
                  </a:cubicBezTo>
                  <a:close/>
                  <a:moveTo>
                    <a:pt x="140890" y="65917"/>
                  </a:moveTo>
                  <a:cubicBezTo>
                    <a:pt x="142078" y="78638"/>
                    <a:pt x="145641" y="91359"/>
                    <a:pt x="150391" y="102808"/>
                  </a:cubicBezTo>
                  <a:cubicBezTo>
                    <a:pt x="153954" y="114256"/>
                    <a:pt x="161081" y="124433"/>
                    <a:pt x="167019" y="134610"/>
                  </a:cubicBezTo>
                  <a:cubicBezTo>
                    <a:pt x="170582" y="140970"/>
                    <a:pt x="175333" y="146059"/>
                    <a:pt x="177708" y="152419"/>
                  </a:cubicBezTo>
                  <a:cubicBezTo>
                    <a:pt x="178896" y="156235"/>
                    <a:pt x="180083" y="160051"/>
                    <a:pt x="180083" y="165140"/>
                  </a:cubicBezTo>
                  <a:cubicBezTo>
                    <a:pt x="180083" y="168956"/>
                    <a:pt x="177708" y="172772"/>
                    <a:pt x="175333" y="176589"/>
                  </a:cubicBezTo>
                  <a:cubicBezTo>
                    <a:pt x="170582" y="181677"/>
                    <a:pt x="163456" y="184221"/>
                    <a:pt x="157517" y="185493"/>
                  </a:cubicBezTo>
                  <a:cubicBezTo>
                    <a:pt x="150391" y="185493"/>
                    <a:pt x="144453" y="185493"/>
                    <a:pt x="138515" y="185493"/>
                  </a:cubicBezTo>
                  <a:cubicBezTo>
                    <a:pt x="144453" y="184221"/>
                    <a:pt x="150391" y="182949"/>
                    <a:pt x="156330" y="180405"/>
                  </a:cubicBezTo>
                  <a:cubicBezTo>
                    <a:pt x="161081" y="177861"/>
                    <a:pt x="167019" y="175316"/>
                    <a:pt x="169394" y="171500"/>
                  </a:cubicBezTo>
                  <a:cubicBezTo>
                    <a:pt x="172957" y="166412"/>
                    <a:pt x="171770" y="162596"/>
                    <a:pt x="169394" y="157507"/>
                  </a:cubicBezTo>
                  <a:cubicBezTo>
                    <a:pt x="167019" y="151147"/>
                    <a:pt x="162268" y="147331"/>
                    <a:pt x="158705" y="142242"/>
                  </a:cubicBezTo>
                  <a:cubicBezTo>
                    <a:pt x="151579" y="130794"/>
                    <a:pt x="144453" y="119345"/>
                    <a:pt x="140890" y="106624"/>
                  </a:cubicBezTo>
                  <a:cubicBezTo>
                    <a:pt x="138515" y="92631"/>
                    <a:pt x="137327" y="78638"/>
                    <a:pt x="140890" y="65917"/>
                  </a:cubicBezTo>
                  <a:close/>
                  <a:moveTo>
                    <a:pt x="194391" y="0"/>
                  </a:moveTo>
                  <a:cubicBezTo>
                    <a:pt x="199310" y="0"/>
                    <a:pt x="204229" y="1308"/>
                    <a:pt x="207918" y="1308"/>
                  </a:cubicBezTo>
                  <a:cubicBezTo>
                    <a:pt x="211608" y="3923"/>
                    <a:pt x="215297" y="5231"/>
                    <a:pt x="218987" y="7847"/>
                  </a:cubicBezTo>
                  <a:cubicBezTo>
                    <a:pt x="226366" y="11770"/>
                    <a:pt x="231285" y="18309"/>
                    <a:pt x="234974" y="26156"/>
                  </a:cubicBezTo>
                  <a:cubicBezTo>
                    <a:pt x="227595" y="20925"/>
                    <a:pt x="221446" y="18309"/>
                    <a:pt x="215297" y="15693"/>
                  </a:cubicBezTo>
                  <a:cubicBezTo>
                    <a:pt x="207918" y="13078"/>
                    <a:pt x="201769" y="11770"/>
                    <a:pt x="194391" y="11770"/>
                  </a:cubicBezTo>
                  <a:cubicBezTo>
                    <a:pt x="180863" y="11770"/>
                    <a:pt x="167335" y="17001"/>
                    <a:pt x="153807" y="23540"/>
                  </a:cubicBezTo>
                  <a:cubicBezTo>
                    <a:pt x="157496" y="15693"/>
                    <a:pt x="163645" y="10462"/>
                    <a:pt x="171024" y="6539"/>
                  </a:cubicBezTo>
                  <a:cubicBezTo>
                    <a:pt x="178403" y="2615"/>
                    <a:pt x="185782" y="0"/>
                    <a:pt x="194391" y="0"/>
                  </a:cubicBezTo>
                  <a:close/>
                  <a:moveTo>
                    <a:pt x="62622" y="0"/>
                  </a:moveTo>
                  <a:cubicBezTo>
                    <a:pt x="67534" y="0"/>
                    <a:pt x="72445" y="0"/>
                    <a:pt x="78584" y="1281"/>
                  </a:cubicBezTo>
                  <a:cubicBezTo>
                    <a:pt x="88408" y="5126"/>
                    <a:pt x="97003" y="10253"/>
                    <a:pt x="103142" y="16661"/>
                  </a:cubicBezTo>
                  <a:cubicBezTo>
                    <a:pt x="94547" y="14098"/>
                    <a:pt x="85952" y="11534"/>
                    <a:pt x="76129" y="11534"/>
                  </a:cubicBezTo>
                  <a:cubicBezTo>
                    <a:pt x="66306" y="8971"/>
                    <a:pt x="58938" y="10253"/>
                    <a:pt x="49115" y="12816"/>
                  </a:cubicBezTo>
                  <a:cubicBezTo>
                    <a:pt x="31925" y="16661"/>
                    <a:pt x="15962" y="25632"/>
                    <a:pt x="0" y="37167"/>
                  </a:cubicBezTo>
                  <a:cubicBezTo>
                    <a:pt x="4912" y="28196"/>
                    <a:pt x="11051" y="20506"/>
                    <a:pt x="19646" y="14098"/>
                  </a:cubicBezTo>
                  <a:cubicBezTo>
                    <a:pt x="28241" y="7690"/>
                    <a:pt x="36836" y="3845"/>
                    <a:pt x="46660" y="1281"/>
                  </a:cubicBezTo>
                  <a:cubicBezTo>
                    <a:pt x="52799" y="0"/>
                    <a:pt x="57710" y="0"/>
                    <a:pt x="62622" y="0"/>
                  </a:cubicBezTo>
                  <a:close/>
                </a:path>
              </a:pathLst>
            </a:custGeom>
            <a:solidFill>
              <a:srgbClr val="CA80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3" name="Freeform 92">
              <a:extLst>
                <a:ext uri="{FF2B5EF4-FFF2-40B4-BE49-F238E27FC236}">
                  <a16:creationId xmlns:a16="http://schemas.microsoft.com/office/drawing/2014/main" id="{D4622E0D-DE8A-884F-B5C1-F7A801F0601B}"/>
                </a:ext>
              </a:extLst>
            </p:cNvPr>
            <p:cNvSpPr>
              <a:spLocks noChangeArrowheads="1"/>
            </p:cNvSpPr>
            <p:nvPr/>
          </p:nvSpPr>
          <p:spPr bwMode="auto">
            <a:xfrm>
              <a:off x="13177570" y="8011540"/>
              <a:ext cx="207143" cy="70118"/>
            </a:xfrm>
            <a:custGeom>
              <a:avLst/>
              <a:gdLst>
                <a:gd name="connsiteX0" fmla="*/ 68906 w 207143"/>
                <a:gd name="connsiteY0" fmla="*/ 16481 h 70118"/>
                <a:gd name="connsiteX1" fmla="*/ 67653 w 207143"/>
                <a:gd name="connsiteY1" fmla="*/ 29429 h 70118"/>
                <a:gd name="connsiteX2" fmla="*/ 63895 w 207143"/>
                <a:gd name="connsiteY2" fmla="*/ 36492 h 70118"/>
                <a:gd name="connsiteX3" fmla="*/ 55125 w 207143"/>
                <a:gd name="connsiteY3" fmla="*/ 40023 h 70118"/>
                <a:gd name="connsiteX4" fmla="*/ 52619 w 207143"/>
                <a:gd name="connsiteY4" fmla="*/ 38846 h 70118"/>
                <a:gd name="connsiteX5" fmla="*/ 44007 w 207143"/>
                <a:gd name="connsiteY5" fmla="*/ 36419 h 70118"/>
                <a:gd name="connsiteX6" fmla="*/ 48174 w 207143"/>
                <a:gd name="connsiteY6" fmla="*/ 49438 h 70118"/>
                <a:gd name="connsiteX7" fmla="*/ 31695 w 207143"/>
                <a:gd name="connsiteY7" fmla="*/ 70118 h 70118"/>
                <a:gd name="connsiteX8" fmla="*/ 16483 w 207143"/>
                <a:gd name="connsiteY8" fmla="*/ 49438 h 70118"/>
                <a:gd name="connsiteX9" fmla="*/ 19877 w 207143"/>
                <a:gd name="connsiteY9" fmla="*/ 38481 h 70118"/>
                <a:gd name="connsiteX10" fmla="*/ 0 w 207143"/>
                <a:gd name="connsiteY10" fmla="*/ 48263 h 70118"/>
                <a:gd name="connsiteX11" fmla="*/ 23804 w 207143"/>
                <a:gd name="connsiteY11" fmla="*/ 25898 h 70118"/>
                <a:gd name="connsiteX12" fmla="*/ 41344 w 207143"/>
                <a:gd name="connsiteY12" fmla="*/ 24721 h 70118"/>
                <a:gd name="connsiteX13" fmla="*/ 56150 w 207143"/>
                <a:gd name="connsiteY13" fmla="*/ 30072 h 70118"/>
                <a:gd name="connsiteX14" fmla="*/ 53872 w 207143"/>
                <a:gd name="connsiteY14" fmla="*/ 30607 h 70118"/>
                <a:gd name="connsiteX15" fmla="*/ 57631 w 207143"/>
                <a:gd name="connsiteY15" fmla="*/ 30607 h 70118"/>
                <a:gd name="connsiteX16" fmla="*/ 56150 w 207143"/>
                <a:gd name="connsiteY16" fmla="*/ 30072 h 70118"/>
                <a:gd name="connsiteX17" fmla="*/ 58884 w 207143"/>
                <a:gd name="connsiteY17" fmla="*/ 29429 h 70118"/>
                <a:gd name="connsiteX18" fmla="*/ 62642 w 207143"/>
                <a:gd name="connsiteY18" fmla="*/ 27075 h 70118"/>
                <a:gd name="connsiteX19" fmla="*/ 68906 w 207143"/>
                <a:gd name="connsiteY19" fmla="*/ 16481 h 70118"/>
                <a:gd name="connsiteX20" fmla="*/ 206187 w 207143"/>
                <a:gd name="connsiteY20" fmla="*/ 0 h 70118"/>
                <a:gd name="connsiteX21" fmla="*/ 206187 w 207143"/>
                <a:gd name="connsiteY21" fmla="*/ 12948 h 70118"/>
                <a:gd name="connsiteX22" fmla="*/ 202361 w 207143"/>
                <a:gd name="connsiteY22" fmla="*/ 18833 h 70118"/>
                <a:gd name="connsiteX23" fmla="*/ 193435 w 207143"/>
                <a:gd name="connsiteY23" fmla="*/ 23542 h 70118"/>
                <a:gd name="connsiteX24" fmla="*/ 192160 w 207143"/>
                <a:gd name="connsiteY24" fmla="*/ 23542 h 70118"/>
                <a:gd name="connsiteX25" fmla="*/ 189610 w 207143"/>
                <a:gd name="connsiteY25" fmla="*/ 22365 h 70118"/>
                <a:gd name="connsiteX26" fmla="*/ 176858 w 207143"/>
                <a:gd name="connsiteY26" fmla="*/ 18833 h 70118"/>
                <a:gd name="connsiteX27" fmla="*/ 173492 w 207143"/>
                <a:gd name="connsiteY27" fmla="*/ 18833 h 70118"/>
                <a:gd name="connsiteX28" fmla="*/ 180503 w 207143"/>
                <a:gd name="connsiteY28" fmla="*/ 23103 h 70118"/>
                <a:gd name="connsiteX29" fmla="*/ 185447 w 207143"/>
                <a:gd name="connsiteY29" fmla="*/ 38451 h 70118"/>
                <a:gd name="connsiteX30" fmla="*/ 169626 w 207143"/>
                <a:gd name="connsiteY30" fmla="*/ 59131 h 70118"/>
                <a:gd name="connsiteX31" fmla="*/ 153806 w 207143"/>
                <a:gd name="connsiteY31" fmla="*/ 38451 h 70118"/>
                <a:gd name="connsiteX32" fmla="*/ 158256 w 207143"/>
                <a:gd name="connsiteY32" fmla="*/ 23103 h 70118"/>
                <a:gd name="connsiteX33" fmla="*/ 165584 w 207143"/>
                <a:gd name="connsiteY33" fmla="*/ 18833 h 70118"/>
                <a:gd name="connsiteX34" fmla="*/ 164107 w 207143"/>
                <a:gd name="connsiteY34" fmla="*/ 18833 h 70118"/>
                <a:gd name="connsiteX35" fmla="*/ 137329 w 207143"/>
                <a:gd name="connsiteY35" fmla="*/ 31782 h 70118"/>
                <a:gd name="connsiteX36" fmla="*/ 161557 w 207143"/>
                <a:gd name="connsiteY36" fmla="*/ 9417 h 70118"/>
                <a:gd name="connsiteX37" fmla="*/ 179409 w 207143"/>
                <a:gd name="connsiteY37" fmla="*/ 8240 h 70118"/>
                <a:gd name="connsiteX38" fmla="*/ 194209 w 207143"/>
                <a:gd name="connsiteY38" fmla="*/ 13495 h 70118"/>
                <a:gd name="connsiteX39" fmla="*/ 192160 w 207143"/>
                <a:gd name="connsiteY39" fmla="*/ 14125 h 70118"/>
                <a:gd name="connsiteX40" fmla="*/ 195986 w 207143"/>
                <a:gd name="connsiteY40" fmla="*/ 14125 h 70118"/>
                <a:gd name="connsiteX41" fmla="*/ 194209 w 207143"/>
                <a:gd name="connsiteY41" fmla="*/ 13495 h 70118"/>
                <a:gd name="connsiteX42" fmla="*/ 195986 w 207143"/>
                <a:gd name="connsiteY42" fmla="*/ 12948 h 70118"/>
                <a:gd name="connsiteX43" fmla="*/ 199811 w 207143"/>
                <a:gd name="connsiteY43" fmla="*/ 9417 h 70118"/>
                <a:gd name="connsiteX44" fmla="*/ 206187 w 207143"/>
                <a:gd name="connsiteY44" fmla="*/ 0 h 70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07143" h="70118">
                  <a:moveTo>
                    <a:pt x="68906" y="16481"/>
                  </a:moveTo>
                  <a:cubicBezTo>
                    <a:pt x="70159" y="21189"/>
                    <a:pt x="70159" y="25898"/>
                    <a:pt x="67653" y="29429"/>
                  </a:cubicBezTo>
                  <a:cubicBezTo>
                    <a:pt x="66401" y="31784"/>
                    <a:pt x="65148" y="34138"/>
                    <a:pt x="63895" y="36492"/>
                  </a:cubicBezTo>
                  <a:cubicBezTo>
                    <a:pt x="61389" y="37669"/>
                    <a:pt x="58884" y="38846"/>
                    <a:pt x="55125" y="40023"/>
                  </a:cubicBezTo>
                  <a:lnTo>
                    <a:pt x="52619" y="38846"/>
                  </a:lnTo>
                  <a:lnTo>
                    <a:pt x="44007" y="36419"/>
                  </a:lnTo>
                  <a:lnTo>
                    <a:pt x="48174" y="49438"/>
                  </a:lnTo>
                  <a:cubicBezTo>
                    <a:pt x="48174" y="61070"/>
                    <a:pt x="40568" y="70118"/>
                    <a:pt x="31695" y="70118"/>
                  </a:cubicBezTo>
                  <a:cubicBezTo>
                    <a:pt x="24089" y="70118"/>
                    <a:pt x="16483" y="61070"/>
                    <a:pt x="16483" y="49438"/>
                  </a:cubicBezTo>
                  <a:lnTo>
                    <a:pt x="19877" y="38481"/>
                  </a:lnTo>
                  <a:lnTo>
                    <a:pt x="0" y="48263"/>
                  </a:lnTo>
                  <a:cubicBezTo>
                    <a:pt x="3759" y="38846"/>
                    <a:pt x="12528" y="29429"/>
                    <a:pt x="23804" y="25898"/>
                  </a:cubicBezTo>
                  <a:cubicBezTo>
                    <a:pt x="28815" y="23543"/>
                    <a:pt x="35080" y="23543"/>
                    <a:pt x="41344" y="24721"/>
                  </a:cubicBezTo>
                  <a:lnTo>
                    <a:pt x="56150" y="30072"/>
                  </a:lnTo>
                  <a:lnTo>
                    <a:pt x="53872" y="30607"/>
                  </a:lnTo>
                  <a:lnTo>
                    <a:pt x="57631" y="30607"/>
                  </a:lnTo>
                  <a:lnTo>
                    <a:pt x="56150" y="30072"/>
                  </a:lnTo>
                  <a:lnTo>
                    <a:pt x="58884" y="29429"/>
                  </a:lnTo>
                  <a:cubicBezTo>
                    <a:pt x="58884" y="29429"/>
                    <a:pt x="61389" y="28252"/>
                    <a:pt x="62642" y="27075"/>
                  </a:cubicBezTo>
                  <a:cubicBezTo>
                    <a:pt x="65148" y="23543"/>
                    <a:pt x="66401" y="20012"/>
                    <a:pt x="68906" y="16481"/>
                  </a:cubicBezTo>
                  <a:close/>
                  <a:moveTo>
                    <a:pt x="206187" y="0"/>
                  </a:moveTo>
                  <a:cubicBezTo>
                    <a:pt x="207462" y="3531"/>
                    <a:pt x="207462" y="8240"/>
                    <a:pt x="206187" y="12948"/>
                  </a:cubicBezTo>
                  <a:cubicBezTo>
                    <a:pt x="204912" y="15302"/>
                    <a:pt x="203636" y="17656"/>
                    <a:pt x="202361" y="18833"/>
                  </a:cubicBezTo>
                  <a:cubicBezTo>
                    <a:pt x="199811" y="21188"/>
                    <a:pt x="197261" y="22365"/>
                    <a:pt x="193435" y="23542"/>
                  </a:cubicBezTo>
                  <a:lnTo>
                    <a:pt x="192160" y="23542"/>
                  </a:lnTo>
                  <a:lnTo>
                    <a:pt x="189610" y="22365"/>
                  </a:lnTo>
                  <a:cubicBezTo>
                    <a:pt x="185784" y="21188"/>
                    <a:pt x="181959" y="18833"/>
                    <a:pt x="176858" y="18833"/>
                  </a:cubicBezTo>
                  <a:lnTo>
                    <a:pt x="173492" y="18833"/>
                  </a:lnTo>
                  <a:lnTo>
                    <a:pt x="180503" y="23103"/>
                  </a:lnTo>
                  <a:cubicBezTo>
                    <a:pt x="183469" y="27142"/>
                    <a:pt x="185447" y="32635"/>
                    <a:pt x="185447" y="38451"/>
                  </a:cubicBezTo>
                  <a:cubicBezTo>
                    <a:pt x="185447" y="50083"/>
                    <a:pt x="177536" y="59131"/>
                    <a:pt x="169626" y="59131"/>
                  </a:cubicBezTo>
                  <a:cubicBezTo>
                    <a:pt x="160398" y="59131"/>
                    <a:pt x="153806" y="50083"/>
                    <a:pt x="153806" y="38451"/>
                  </a:cubicBezTo>
                  <a:cubicBezTo>
                    <a:pt x="153806" y="32635"/>
                    <a:pt x="155454" y="27142"/>
                    <a:pt x="158256" y="23103"/>
                  </a:cubicBezTo>
                  <a:lnTo>
                    <a:pt x="165584" y="18833"/>
                  </a:lnTo>
                  <a:lnTo>
                    <a:pt x="164107" y="18833"/>
                  </a:lnTo>
                  <a:cubicBezTo>
                    <a:pt x="155181" y="21188"/>
                    <a:pt x="146255" y="24719"/>
                    <a:pt x="137329" y="31782"/>
                  </a:cubicBezTo>
                  <a:cubicBezTo>
                    <a:pt x="141154" y="21188"/>
                    <a:pt x="150080" y="12948"/>
                    <a:pt x="161557" y="9417"/>
                  </a:cubicBezTo>
                  <a:cubicBezTo>
                    <a:pt x="166657" y="7062"/>
                    <a:pt x="173033" y="7062"/>
                    <a:pt x="179409" y="8240"/>
                  </a:cubicBezTo>
                  <a:lnTo>
                    <a:pt x="194209" y="13495"/>
                  </a:lnTo>
                  <a:lnTo>
                    <a:pt x="192160" y="14125"/>
                  </a:lnTo>
                  <a:lnTo>
                    <a:pt x="195986" y="14125"/>
                  </a:lnTo>
                  <a:lnTo>
                    <a:pt x="194209" y="13495"/>
                  </a:lnTo>
                  <a:lnTo>
                    <a:pt x="195986" y="12948"/>
                  </a:lnTo>
                  <a:cubicBezTo>
                    <a:pt x="197261" y="11771"/>
                    <a:pt x="199811" y="11771"/>
                    <a:pt x="199811" y="9417"/>
                  </a:cubicBezTo>
                  <a:cubicBezTo>
                    <a:pt x="203636" y="7062"/>
                    <a:pt x="204912" y="3531"/>
                    <a:pt x="206187" y="0"/>
                  </a:cubicBezTo>
                  <a:close/>
                </a:path>
              </a:pathLst>
            </a:custGeom>
            <a:solidFill>
              <a:srgbClr val="904B0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4" name="Freeform 93">
              <a:extLst>
                <a:ext uri="{FF2B5EF4-FFF2-40B4-BE49-F238E27FC236}">
                  <a16:creationId xmlns:a16="http://schemas.microsoft.com/office/drawing/2014/main" id="{A1106161-184A-C04A-AA23-3672404B8B1E}"/>
                </a:ext>
              </a:extLst>
            </p:cNvPr>
            <p:cNvSpPr>
              <a:spLocks noChangeArrowheads="1"/>
            </p:cNvSpPr>
            <p:nvPr/>
          </p:nvSpPr>
          <p:spPr bwMode="auto">
            <a:xfrm>
              <a:off x="12918206" y="7702765"/>
              <a:ext cx="540658" cy="488804"/>
            </a:xfrm>
            <a:custGeom>
              <a:avLst/>
              <a:gdLst>
                <a:gd name="connsiteX0" fmla="*/ 232285 w 540658"/>
                <a:gd name="connsiteY0" fmla="*/ 25 h 488804"/>
                <a:gd name="connsiteX1" fmla="*/ 337522 w 540658"/>
                <a:gd name="connsiteY1" fmla="*/ 34668 h 488804"/>
                <a:gd name="connsiteX2" fmla="*/ 531447 w 540658"/>
                <a:gd name="connsiteY2" fmla="*/ 109321 h 488804"/>
                <a:gd name="connsiteX3" fmla="*/ 469292 w 540658"/>
                <a:gd name="connsiteY3" fmla="*/ 249916 h 488804"/>
                <a:gd name="connsiteX4" fmla="*/ 469292 w 540658"/>
                <a:gd name="connsiteY4" fmla="*/ 220055 h 488804"/>
                <a:gd name="connsiteX5" fmla="*/ 394705 w 540658"/>
                <a:gd name="connsiteY5" fmla="*/ 248672 h 488804"/>
                <a:gd name="connsiteX6" fmla="*/ 394705 w 540658"/>
                <a:gd name="connsiteY6" fmla="*/ 225032 h 488804"/>
                <a:gd name="connsiteX7" fmla="*/ 315146 w 540658"/>
                <a:gd name="connsiteY7" fmla="*/ 263603 h 488804"/>
                <a:gd name="connsiteX8" fmla="*/ 315146 w 540658"/>
                <a:gd name="connsiteY8" fmla="*/ 230009 h 488804"/>
                <a:gd name="connsiteX9" fmla="*/ 236830 w 540658"/>
                <a:gd name="connsiteY9" fmla="*/ 244939 h 488804"/>
                <a:gd name="connsiteX10" fmla="*/ 189592 w 540658"/>
                <a:gd name="connsiteY10" fmla="*/ 151624 h 488804"/>
                <a:gd name="connsiteX11" fmla="*/ 172344 w 540658"/>
                <a:gd name="connsiteY11" fmla="*/ 318970 h 488804"/>
                <a:gd name="connsiteX12" fmla="*/ 161687 w 540658"/>
                <a:gd name="connsiteY12" fmla="*/ 338921 h 488804"/>
                <a:gd name="connsiteX13" fmla="*/ 133808 w 540658"/>
                <a:gd name="connsiteY13" fmla="*/ 321935 h 488804"/>
                <a:gd name="connsiteX14" fmla="*/ 103989 w 540658"/>
                <a:gd name="connsiteY14" fmla="*/ 328322 h 488804"/>
                <a:gd name="connsiteX15" fmla="*/ 113929 w 540658"/>
                <a:gd name="connsiteY15" fmla="*/ 394750 h 488804"/>
                <a:gd name="connsiteX16" fmla="*/ 147475 w 540658"/>
                <a:gd name="connsiteY16" fmla="*/ 415189 h 488804"/>
                <a:gd name="connsiteX17" fmla="*/ 148322 w 540658"/>
                <a:gd name="connsiteY17" fmla="*/ 415210 h 488804"/>
                <a:gd name="connsiteX18" fmla="*/ 158514 w 540658"/>
                <a:gd name="connsiteY18" fmla="*/ 488804 h 488804"/>
                <a:gd name="connsiteX19" fmla="*/ 80198 w 540658"/>
                <a:gd name="connsiteY19" fmla="*/ 417884 h 488804"/>
                <a:gd name="connsiteX20" fmla="*/ 148569 w 540658"/>
                <a:gd name="connsiteY20" fmla="*/ 14761 h 488804"/>
                <a:gd name="connsiteX21" fmla="*/ 232285 w 540658"/>
                <a:gd name="connsiteY21" fmla="*/ 25 h 488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0658" h="488804">
                  <a:moveTo>
                    <a:pt x="232285" y="25"/>
                  </a:moveTo>
                  <a:cubicBezTo>
                    <a:pt x="300229" y="-1025"/>
                    <a:pt x="324470" y="31869"/>
                    <a:pt x="337522" y="34668"/>
                  </a:cubicBezTo>
                  <a:cubicBezTo>
                    <a:pt x="353683" y="39645"/>
                    <a:pt x="492911" y="-3902"/>
                    <a:pt x="531447" y="109321"/>
                  </a:cubicBezTo>
                  <a:cubicBezTo>
                    <a:pt x="571227" y="222544"/>
                    <a:pt x="469292" y="249916"/>
                    <a:pt x="469292" y="249916"/>
                  </a:cubicBezTo>
                  <a:lnTo>
                    <a:pt x="469292" y="220055"/>
                  </a:lnTo>
                  <a:cubicBezTo>
                    <a:pt x="460590" y="253649"/>
                    <a:pt x="394705" y="248672"/>
                    <a:pt x="394705" y="248672"/>
                  </a:cubicBezTo>
                  <a:lnTo>
                    <a:pt x="394705" y="225032"/>
                  </a:lnTo>
                  <a:cubicBezTo>
                    <a:pt x="384760" y="257381"/>
                    <a:pt x="315146" y="263603"/>
                    <a:pt x="315146" y="263603"/>
                  </a:cubicBezTo>
                  <a:lnTo>
                    <a:pt x="315146" y="230009"/>
                  </a:lnTo>
                  <a:cubicBezTo>
                    <a:pt x="300229" y="257381"/>
                    <a:pt x="236830" y="244939"/>
                    <a:pt x="236830" y="244939"/>
                  </a:cubicBezTo>
                  <a:cubicBezTo>
                    <a:pt x="260449" y="182729"/>
                    <a:pt x="189592" y="151624"/>
                    <a:pt x="189592" y="151624"/>
                  </a:cubicBezTo>
                  <a:cubicBezTo>
                    <a:pt x="198916" y="233742"/>
                    <a:pt x="186795" y="286620"/>
                    <a:pt x="172344" y="318970"/>
                  </a:cubicBezTo>
                  <a:lnTo>
                    <a:pt x="161687" y="338921"/>
                  </a:lnTo>
                  <a:lnTo>
                    <a:pt x="133808" y="321935"/>
                  </a:lnTo>
                  <a:cubicBezTo>
                    <a:pt x="122316" y="319380"/>
                    <a:pt x="111444" y="321296"/>
                    <a:pt x="103989" y="328322"/>
                  </a:cubicBezTo>
                  <a:cubicBezTo>
                    <a:pt x="89080" y="342374"/>
                    <a:pt x="94050" y="371756"/>
                    <a:pt x="113929" y="394750"/>
                  </a:cubicBezTo>
                  <a:cubicBezTo>
                    <a:pt x="123869" y="405608"/>
                    <a:pt x="135983" y="412634"/>
                    <a:pt x="147475" y="415189"/>
                  </a:cubicBezTo>
                  <a:lnTo>
                    <a:pt x="148322" y="415210"/>
                  </a:lnTo>
                  <a:lnTo>
                    <a:pt x="158514" y="488804"/>
                  </a:lnTo>
                  <a:cubicBezTo>
                    <a:pt x="86414" y="488804"/>
                    <a:pt x="80198" y="417884"/>
                    <a:pt x="80198" y="417884"/>
                  </a:cubicBezTo>
                  <a:cubicBezTo>
                    <a:pt x="-70218" y="212590"/>
                    <a:pt x="13070" y="55820"/>
                    <a:pt x="148569" y="14761"/>
                  </a:cubicBezTo>
                  <a:cubicBezTo>
                    <a:pt x="182133" y="4497"/>
                    <a:pt x="209637" y="375"/>
                    <a:pt x="232285" y="25"/>
                  </a:cubicBezTo>
                  <a:close/>
                </a:path>
              </a:pathLst>
            </a:custGeom>
            <a:solidFill>
              <a:srgbClr val="0370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5" name="Freeform 187">
              <a:extLst>
                <a:ext uri="{FF2B5EF4-FFF2-40B4-BE49-F238E27FC236}">
                  <a16:creationId xmlns:a16="http://schemas.microsoft.com/office/drawing/2014/main" id="{7B826765-3F87-D646-99F3-82B33D56D334}"/>
                </a:ext>
              </a:extLst>
            </p:cNvPr>
            <p:cNvSpPr>
              <a:spLocks noChangeArrowheads="1"/>
            </p:cNvSpPr>
            <p:nvPr/>
          </p:nvSpPr>
          <p:spPr bwMode="auto">
            <a:xfrm>
              <a:off x="13968570" y="6226303"/>
              <a:ext cx="829453" cy="1213962"/>
            </a:xfrm>
            <a:custGeom>
              <a:avLst/>
              <a:gdLst>
                <a:gd name="T0" fmla="*/ 572 w 668"/>
                <a:gd name="T1" fmla="*/ 0 h 973"/>
                <a:gd name="T2" fmla="*/ 158 w 668"/>
                <a:gd name="T3" fmla="*/ 0 h 973"/>
                <a:gd name="T4" fmla="*/ 158 w 668"/>
                <a:gd name="T5" fmla="*/ 0 h 973"/>
                <a:gd name="T6" fmla="*/ 105 w 668"/>
                <a:gd name="T7" fmla="*/ 45 h 973"/>
                <a:gd name="T8" fmla="*/ 24 w 668"/>
                <a:gd name="T9" fmla="*/ 471 h 973"/>
                <a:gd name="T10" fmla="*/ 24 w 668"/>
                <a:gd name="T11" fmla="*/ 471 h 973"/>
                <a:gd name="T12" fmla="*/ 33 w 668"/>
                <a:gd name="T13" fmla="*/ 512 h 973"/>
                <a:gd name="T14" fmla="*/ 33 w 668"/>
                <a:gd name="T15" fmla="*/ 512 h 973"/>
                <a:gd name="T16" fmla="*/ 70 w 668"/>
                <a:gd name="T17" fmla="*/ 534 h 973"/>
                <a:gd name="T18" fmla="*/ 170 w 668"/>
                <a:gd name="T19" fmla="*/ 549 h 973"/>
                <a:gd name="T20" fmla="*/ 170 w 668"/>
                <a:gd name="T21" fmla="*/ 549 h 973"/>
                <a:gd name="T22" fmla="*/ 178 w 668"/>
                <a:gd name="T23" fmla="*/ 549 h 973"/>
                <a:gd name="T24" fmla="*/ 178 w 668"/>
                <a:gd name="T25" fmla="*/ 549 h 973"/>
                <a:gd name="T26" fmla="*/ 217 w 668"/>
                <a:gd name="T27" fmla="*/ 533 h 973"/>
                <a:gd name="T28" fmla="*/ 217 w 668"/>
                <a:gd name="T29" fmla="*/ 533 h 973"/>
                <a:gd name="T30" fmla="*/ 324 w 668"/>
                <a:gd name="T31" fmla="*/ 485 h 973"/>
                <a:gd name="T32" fmla="*/ 324 w 668"/>
                <a:gd name="T33" fmla="*/ 485 h 973"/>
                <a:gd name="T34" fmla="*/ 401 w 668"/>
                <a:gd name="T35" fmla="*/ 517 h 973"/>
                <a:gd name="T36" fmla="*/ 401 w 668"/>
                <a:gd name="T37" fmla="*/ 517 h 973"/>
                <a:gd name="T38" fmla="*/ 432 w 668"/>
                <a:gd name="T39" fmla="*/ 625 h 973"/>
                <a:gd name="T40" fmla="*/ 432 w 668"/>
                <a:gd name="T41" fmla="*/ 625 h 973"/>
                <a:gd name="T42" fmla="*/ 401 w 668"/>
                <a:gd name="T43" fmla="*/ 742 h 973"/>
                <a:gd name="T44" fmla="*/ 401 w 668"/>
                <a:gd name="T45" fmla="*/ 742 h 973"/>
                <a:gd name="T46" fmla="*/ 329 w 668"/>
                <a:gd name="T47" fmla="*/ 777 h 973"/>
                <a:gd name="T48" fmla="*/ 329 w 668"/>
                <a:gd name="T49" fmla="*/ 777 h 973"/>
                <a:gd name="T50" fmla="*/ 262 w 668"/>
                <a:gd name="T51" fmla="*/ 750 h 973"/>
                <a:gd name="T52" fmla="*/ 262 w 668"/>
                <a:gd name="T53" fmla="*/ 750 h 973"/>
                <a:gd name="T54" fmla="*/ 230 w 668"/>
                <a:gd name="T55" fmla="*/ 692 h 973"/>
                <a:gd name="T56" fmla="*/ 230 w 668"/>
                <a:gd name="T57" fmla="*/ 692 h 973"/>
                <a:gd name="T58" fmla="*/ 177 w 668"/>
                <a:gd name="T59" fmla="*/ 651 h 973"/>
                <a:gd name="T60" fmla="*/ 177 w 668"/>
                <a:gd name="T61" fmla="*/ 651 h 973"/>
                <a:gd name="T62" fmla="*/ 171 w 668"/>
                <a:gd name="T63" fmla="*/ 651 h 973"/>
                <a:gd name="T64" fmla="*/ 52 w 668"/>
                <a:gd name="T65" fmla="*/ 664 h 973"/>
                <a:gd name="T66" fmla="*/ 52 w 668"/>
                <a:gd name="T67" fmla="*/ 664 h 973"/>
                <a:gd name="T68" fmla="*/ 12 w 668"/>
                <a:gd name="T69" fmla="*/ 686 h 973"/>
                <a:gd name="T70" fmla="*/ 12 w 668"/>
                <a:gd name="T71" fmla="*/ 686 h 973"/>
                <a:gd name="T72" fmla="*/ 3 w 668"/>
                <a:gd name="T73" fmla="*/ 730 h 973"/>
                <a:gd name="T74" fmla="*/ 3 w 668"/>
                <a:gd name="T75" fmla="*/ 730 h 973"/>
                <a:gd name="T76" fmla="*/ 102 w 668"/>
                <a:gd name="T77" fmla="*/ 897 h 973"/>
                <a:gd name="T78" fmla="*/ 102 w 668"/>
                <a:gd name="T79" fmla="*/ 897 h 973"/>
                <a:gd name="T80" fmla="*/ 327 w 668"/>
                <a:gd name="T81" fmla="*/ 972 h 973"/>
                <a:gd name="T82" fmla="*/ 327 w 668"/>
                <a:gd name="T83" fmla="*/ 972 h 973"/>
                <a:gd name="T84" fmla="*/ 596 w 668"/>
                <a:gd name="T85" fmla="*/ 840 h 973"/>
                <a:gd name="T86" fmla="*/ 596 w 668"/>
                <a:gd name="T87" fmla="*/ 840 h 973"/>
                <a:gd name="T88" fmla="*/ 667 w 668"/>
                <a:gd name="T89" fmla="*/ 622 h 973"/>
                <a:gd name="T90" fmla="*/ 667 w 668"/>
                <a:gd name="T91" fmla="*/ 622 h 973"/>
                <a:gd name="T92" fmla="*/ 579 w 668"/>
                <a:gd name="T93" fmla="*/ 384 h 973"/>
                <a:gd name="T94" fmla="*/ 579 w 668"/>
                <a:gd name="T95" fmla="*/ 384 h 973"/>
                <a:gd name="T96" fmla="*/ 361 w 668"/>
                <a:gd name="T97" fmla="*/ 290 h 973"/>
                <a:gd name="T98" fmla="*/ 361 w 668"/>
                <a:gd name="T99" fmla="*/ 290 h 973"/>
                <a:gd name="T100" fmla="*/ 277 w 668"/>
                <a:gd name="T101" fmla="*/ 303 h 973"/>
                <a:gd name="T102" fmla="*/ 292 w 668"/>
                <a:gd name="T103" fmla="*/ 219 h 973"/>
                <a:gd name="T104" fmla="*/ 572 w 668"/>
                <a:gd name="T105" fmla="*/ 219 h 973"/>
                <a:gd name="T106" fmla="*/ 572 w 668"/>
                <a:gd name="T107" fmla="*/ 219 h 973"/>
                <a:gd name="T108" fmla="*/ 626 w 668"/>
                <a:gd name="T109" fmla="*/ 164 h 973"/>
                <a:gd name="T110" fmla="*/ 626 w 668"/>
                <a:gd name="T111" fmla="*/ 56 h 973"/>
                <a:gd name="T112" fmla="*/ 626 w 668"/>
                <a:gd name="T113" fmla="*/ 56 h 973"/>
                <a:gd name="T114" fmla="*/ 572 w 668"/>
                <a:gd name="T115" fmla="*/ 0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68" h="973">
                  <a:moveTo>
                    <a:pt x="572" y="0"/>
                  </a:moveTo>
                  <a:lnTo>
                    <a:pt x="158" y="0"/>
                  </a:lnTo>
                  <a:lnTo>
                    <a:pt x="158" y="0"/>
                  </a:lnTo>
                  <a:cubicBezTo>
                    <a:pt x="132" y="0"/>
                    <a:pt x="110" y="19"/>
                    <a:pt x="105" y="45"/>
                  </a:cubicBezTo>
                  <a:lnTo>
                    <a:pt x="24" y="471"/>
                  </a:lnTo>
                  <a:lnTo>
                    <a:pt x="24" y="471"/>
                  </a:lnTo>
                  <a:cubicBezTo>
                    <a:pt x="21" y="485"/>
                    <a:pt x="25" y="501"/>
                    <a:pt x="33" y="512"/>
                  </a:cubicBezTo>
                  <a:lnTo>
                    <a:pt x="33" y="512"/>
                  </a:lnTo>
                  <a:cubicBezTo>
                    <a:pt x="42" y="524"/>
                    <a:pt x="56" y="532"/>
                    <a:pt x="70" y="534"/>
                  </a:cubicBezTo>
                  <a:lnTo>
                    <a:pt x="170" y="549"/>
                  </a:lnTo>
                  <a:lnTo>
                    <a:pt x="170" y="549"/>
                  </a:lnTo>
                  <a:cubicBezTo>
                    <a:pt x="173" y="549"/>
                    <a:pt x="175" y="549"/>
                    <a:pt x="178" y="549"/>
                  </a:cubicBezTo>
                  <a:lnTo>
                    <a:pt x="178" y="549"/>
                  </a:lnTo>
                  <a:cubicBezTo>
                    <a:pt x="193" y="549"/>
                    <a:pt x="207" y="543"/>
                    <a:pt x="217" y="533"/>
                  </a:cubicBezTo>
                  <a:lnTo>
                    <a:pt x="217" y="533"/>
                  </a:lnTo>
                  <a:cubicBezTo>
                    <a:pt x="249" y="501"/>
                    <a:pt x="284" y="485"/>
                    <a:pt x="324" y="485"/>
                  </a:cubicBezTo>
                  <a:lnTo>
                    <a:pt x="324" y="485"/>
                  </a:lnTo>
                  <a:cubicBezTo>
                    <a:pt x="356" y="485"/>
                    <a:pt x="381" y="496"/>
                    <a:pt x="401" y="517"/>
                  </a:cubicBezTo>
                  <a:lnTo>
                    <a:pt x="401" y="517"/>
                  </a:lnTo>
                  <a:cubicBezTo>
                    <a:pt x="421" y="540"/>
                    <a:pt x="432" y="576"/>
                    <a:pt x="432" y="625"/>
                  </a:cubicBezTo>
                  <a:lnTo>
                    <a:pt x="432" y="625"/>
                  </a:lnTo>
                  <a:cubicBezTo>
                    <a:pt x="432" y="678"/>
                    <a:pt x="421" y="717"/>
                    <a:pt x="401" y="742"/>
                  </a:cubicBezTo>
                  <a:lnTo>
                    <a:pt x="401" y="742"/>
                  </a:lnTo>
                  <a:cubicBezTo>
                    <a:pt x="381" y="765"/>
                    <a:pt x="357" y="777"/>
                    <a:pt x="329" y="777"/>
                  </a:cubicBezTo>
                  <a:lnTo>
                    <a:pt x="329" y="777"/>
                  </a:lnTo>
                  <a:cubicBezTo>
                    <a:pt x="303" y="777"/>
                    <a:pt x="282" y="768"/>
                    <a:pt x="262" y="750"/>
                  </a:cubicBezTo>
                  <a:lnTo>
                    <a:pt x="262" y="750"/>
                  </a:lnTo>
                  <a:cubicBezTo>
                    <a:pt x="247" y="735"/>
                    <a:pt x="236" y="716"/>
                    <a:pt x="230" y="692"/>
                  </a:cubicBezTo>
                  <a:lnTo>
                    <a:pt x="230" y="692"/>
                  </a:lnTo>
                  <a:cubicBezTo>
                    <a:pt x="224" y="668"/>
                    <a:pt x="203" y="651"/>
                    <a:pt x="177" y="651"/>
                  </a:cubicBezTo>
                  <a:lnTo>
                    <a:pt x="177" y="651"/>
                  </a:lnTo>
                  <a:cubicBezTo>
                    <a:pt x="175" y="651"/>
                    <a:pt x="173" y="651"/>
                    <a:pt x="171" y="651"/>
                  </a:cubicBezTo>
                  <a:lnTo>
                    <a:pt x="52" y="664"/>
                  </a:lnTo>
                  <a:lnTo>
                    <a:pt x="52" y="664"/>
                  </a:lnTo>
                  <a:cubicBezTo>
                    <a:pt x="36" y="665"/>
                    <a:pt x="21" y="673"/>
                    <a:pt x="12" y="686"/>
                  </a:cubicBezTo>
                  <a:lnTo>
                    <a:pt x="12" y="686"/>
                  </a:lnTo>
                  <a:cubicBezTo>
                    <a:pt x="3" y="699"/>
                    <a:pt x="0" y="715"/>
                    <a:pt x="3" y="730"/>
                  </a:cubicBezTo>
                  <a:lnTo>
                    <a:pt x="3" y="730"/>
                  </a:lnTo>
                  <a:cubicBezTo>
                    <a:pt x="19" y="799"/>
                    <a:pt x="52" y="854"/>
                    <a:pt x="102" y="897"/>
                  </a:cubicBezTo>
                  <a:lnTo>
                    <a:pt x="102" y="897"/>
                  </a:lnTo>
                  <a:cubicBezTo>
                    <a:pt x="160" y="947"/>
                    <a:pt x="236" y="972"/>
                    <a:pt x="327" y="972"/>
                  </a:cubicBezTo>
                  <a:lnTo>
                    <a:pt x="327" y="972"/>
                  </a:lnTo>
                  <a:cubicBezTo>
                    <a:pt x="441" y="972"/>
                    <a:pt x="531" y="928"/>
                    <a:pt x="596" y="840"/>
                  </a:cubicBezTo>
                  <a:lnTo>
                    <a:pt x="596" y="840"/>
                  </a:lnTo>
                  <a:cubicBezTo>
                    <a:pt x="644" y="776"/>
                    <a:pt x="667" y="703"/>
                    <a:pt x="667" y="622"/>
                  </a:cubicBezTo>
                  <a:lnTo>
                    <a:pt x="667" y="622"/>
                  </a:lnTo>
                  <a:cubicBezTo>
                    <a:pt x="667" y="525"/>
                    <a:pt x="638" y="446"/>
                    <a:pt x="579" y="384"/>
                  </a:cubicBezTo>
                  <a:lnTo>
                    <a:pt x="579" y="384"/>
                  </a:lnTo>
                  <a:cubicBezTo>
                    <a:pt x="519" y="322"/>
                    <a:pt x="446" y="290"/>
                    <a:pt x="361" y="290"/>
                  </a:cubicBezTo>
                  <a:lnTo>
                    <a:pt x="361" y="290"/>
                  </a:lnTo>
                  <a:cubicBezTo>
                    <a:pt x="333" y="290"/>
                    <a:pt x="305" y="294"/>
                    <a:pt x="277" y="303"/>
                  </a:cubicBezTo>
                  <a:lnTo>
                    <a:pt x="292" y="219"/>
                  </a:lnTo>
                  <a:lnTo>
                    <a:pt x="572" y="219"/>
                  </a:lnTo>
                  <a:lnTo>
                    <a:pt x="572" y="219"/>
                  </a:lnTo>
                  <a:cubicBezTo>
                    <a:pt x="602" y="219"/>
                    <a:pt x="626" y="195"/>
                    <a:pt x="626" y="164"/>
                  </a:cubicBezTo>
                  <a:lnTo>
                    <a:pt x="626" y="56"/>
                  </a:lnTo>
                  <a:lnTo>
                    <a:pt x="626" y="56"/>
                  </a:lnTo>
                  <a:cubicBezTo>
                    <a:pt x="626" y="25"/>
                    <a:pt x="602" y="0"/>
                    <a:pt x="572" y="0"/>
                  </a:cubicBezTo>
                </a:path>
              </a:pathLst>
            </a:custGeom>
            <a:gradFill>
              <a:gsLst>
                <a:gs pos="10000">
                  <a:srgbClr val="0F5B96"/>
                </a:gs>
                <a:gs pos="82000">
                  <a:srgbClr val="61BFF9"/>
                </a:gs>
              </a:gsLst>
              <a:lin ang="16200000" scaled="0"/>
            </a:gradFill>
            <a:ln>
              <a:noFill/>
            </a:ln>
            <a:effectLst/>
          </p:spPr>
          <p:txBody>
            <a:bodyPr wrap="none" anchor="ctr"/>
            <a:lstStyle/>
            <a:p>
              <a:endParaRPr lang="en-US" sz="3599" dirty="0">
                <a:latin typeface="Poppins" pitchFamily="2" charset="77"/>
              </a:endParaRPr>
            </a:p>
          </p:txBody>
        </p:sp>
        <p:sp>
          <p:nvSpPr>
            <p:cNvPr id="96" name="Freeform 95">
              <a:extLst>
                <a:ext uri="{FF2B5EF4-FFF2-40B4-BE49-F238E27FC236}">
                  <a16:creationId xmlns:a16="http://schemas.microsoft.com/office/drawing/2014/main" id="{B195975B-96F4-FD47-A27A-A4A5614493E6}"/>
                </a:ext>
              </a:extLst>
            </p:cNvPr>
            <p:cNvSpPr>
              <a:spLocks noChangeArrowheads="1"/>
            </p:cNvSpPr>
            <p:nvPr/>
          </p:nvSpPr>
          <p:spPr bwMode="auto">
            <a:xfrm>
              <a:off x="13999980" y="6259259"/>
              <a:ext cx="758346" cy="1141308"/>
            </a:xfrm>
            <a:custGeom>
              <a:avLst/>
              <a:gdLst>
                <a:gd name="connsiteX0" fmla="*/ 159936 w 758346"/>
                <a:gd name="connsiteY0" fmla="*/ 0 h 1141308"/>
                <a:gd name="connsiteX1" fmla="*/ 673923 w 758346"/>
                <a:gd name="connsiteY1" fmla="*/ 0 h 1141308"/>
                <a:gd name="connsiteX2" fmla="*/ 707444 w 758346"/>
                <a:gd name="connsiteY2" fmla="*/ 34887 h 1141308"/>
                <a:gd name="connsiteX3" fmla="*/ 707444 w 758346"/>
                <a:gd name="connsiteY3" fmla="*/ 169452 h 1141308"/>
                <a:gd name="connsiteX4" fmla="*/ 673923 w 758346"/>
                <a:gd name="connsiteY4" fmla="*/ 204339 h 1141308"/>
                <a:gd name="connsiteX5" fmla="*/ 297744 w 758346"/>
                <a:gd name="connsiteY5" fmla="*/ 204339 h 1141308"/>
                <a:gd name="connsiteX6" fmla="*/ 262982 w 758346"/>
                <a:gd name="connsiteY6" fmla="*/ 397464 h 1141308"/>
                <a:gd name="connsiteX7" fmla="*/ 411964 w 758346"/>
                <a:gd name="connsiteY7" fmla="*/ 361331 h 1141308"/>
                <a:gd name="connsiteX8" fmla="*/ 656542 w 758346"/>
                <a:gd name="connsiteY8" fmla="*/ 467239 h 1141308"/>
                <a:gd name="connsiteX9" fmla="*/ 758346 w 758346"/>
                <a:gd name="connsiteY9" fmla="*/ 740106 h 1141308"/>
                <a:gd name="connsiteX10" fmla="*/ 677648 w 758346"/>
                <a:gd name="connsiteY10" fmla="*/ 991792 h 1141308"/>
                <a:gd name="connsiteX11" fmla="*/ 369752 w 758346"/>
                <a:gd name="connsiteY11" fmla="*/ 1141308 h 1141308"/>
                <a:gd name="connsiteX12" fmla="*/ 112758 w 758346"/>
                <a:gd name="connsiteY12" fmla="*/ 1057828 h 1141308"/>
                <a:gd name="connsiteX13" fmla="*/ 1022 w 758346"/>
                <a:gd name="connsiteY13" fmla="*/ 868441 h 1141308"/>
                <a:gd name="connsiteX14" fmla="*/ 30818 w 758346"/>
                <a:gd name="connsiteY14" fmla="*/ 824832 h 1141308"/>
                <a:gd name="connsiteX15" fmla="*/ 179800 w 758346"/>
                <a:gd name="connsiteY15" fmla="*/ 809880 h 1141308"/>
                <a:gd name="connsiteX16" fmla="*/ 183525 w 758346"/>
                <a:gd name="connsiteY16" fmla="*/ 809880 h 1141308"/>
                <a:gd name="connsiteX17" fmla="*/ 217046 w 758346"/>
                <a:gd name="connsiteY17" fmla="*/ 836046 h 1141308"/>
                <a:gd name="connsiteX18" fmla="*/ 265465 w 758346"/>
                <a:gd name="connsiteY18" fmla="*/ 923264 h 1141308"/>
                <a:gd name="connsiteX19" fmla="*/ 372235 w 758346"/>
                <a:gd name="connsiteY19" fmla="*/ 966873 h 1141308"/>
                <a:gd name="connsiteX20" fmla="*/ 486455 w 758346"/>
                <a:gd name="connsiteY20" fmla="*/ 912050 h 1141308"/>
                <a:gd name="connsiteX21" fmla="*/ 534874 w 758346"/>
                <a:gd name="connsiteY21" fmla="*/ 743844 h 1141308"/>
                <a:gd name="connsiteX22" fmla="*/ 486455 w 758346"/>
                <a:gd name="connsiteY22" fmla="*/ 588098 h 1141308"/>
                <a:gd name="connsiteX23" fmla="*/ 366028 w 758346"/>
                <a:gd name="connsiteY23" fmla="*/ 535767 h 1141308"/>
                <a:gd name="connsiteX24" fmla="*/ 208355 w 758346"/>
                <a:gd name="connsiteY24" fmla="*/ 605541 h 1141308"/>
                <a:gd name="connsiteX25" fmla="*/ 184766 w 758346"/>
                <a:gd name="connsiteY25" fmla="*/ 615509 h 1141308"/>
                <a:gd name="connsiteX26" fmla="*/ 179800 w 758346"/>
                <a:gd name="connsiteY26" fmla="*/ 615509 h 1141308"/>
                <a:gd name="connsiteX27" fmla="*/ 55649 w 758346"/>
                <a:gd name="connsiteY27" fmla="*/ 598066 h 1141308"/>
                <a:gd name="connsiteX28" fmla="*/ 27094 w 758346"/>
                <a:gd name="connsiteY28" fmla="*/ 558195 h 1141308"/>
                <a:gd name="connsiteX29" fmla="*/ 127657 w 758346"/>
                <a:gd name="connsiteY29" fmla="*/ 28658 h 1141308"/>
                <a:gd name="connsiteX30" fmla="*/ 159936 w 758346"/>
                <a:gd name="connsiteY30" fmla="*/ 0 h 1141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58346" h="1141308">
                  <a:moveTo>
                    <a:pt x="159936" y="0"/>
                  </a:moveTo>
                  <a:lnTo>
                    <a:pt x="673923" y="0"/>
                  </a:lnTo>
                  <a:cubicBezTo>
                    <a:pt x="692546" y="0"/>
                    <a:pt x="707444" y="14952"/>
                    <a:pt x="707444" y="34887"/>
                  </a:cubicBezTo>
                  <a:lnTo>
                    <a:pt x="707444" y="169452"/>
                  </a:lnTo>
                  <a:cubicBezTo>
                    <a:pt x="707444" y="188142"/>
                    <a:pt x="692546" y="204339"/>
                    <a:pt x="673923" y="204339"/>
                  </a:cubicBezTo>
                  <a:lnTo>
                    <a:pt x="297744" y="204339"/>
                  </a:lnTo>
                  <a:lnTo>
                    <a:pt x="262982" y="397464"/>
                  </a:lnTo>
                  <a:cubicBezTo>
                    <a:pt x="311401" y="373791"/>
                    <a:pt x="361062" y="361331"/>
                    <a:pt x="411964" y="361331"/>
                  </a:cubicBezTo>
                  <a:cubicBezTo>
                    <a:pt x="508802" y="361331"/>
                    <a:pt x="590742" y="396219"/>
                    <a:pt x="656542" y="467239"/>
                  </a:cubicBezTo>
                  <a:cubicBezTo>
                    <a:pt x="724826" y="538259"/>
                    <a:pt x="758346" y="627969"/>
                    <a:pt x="758346" y="740106"/>
                  </a:cubicBezTo>
                  <a:cubicBezTo>
                    <a:pt x="758346" y="833554"/>
                    <a:pt x="731033" y="917034"/>
                    <a:pt x="677648" y="991792"/>
                  </a:cubicBezTo>
                  <a:cubicBezTo>
                    <a:pt x="601916" y="1091469"/>
                    <a:pt x="500111" y="1141308"/>
                    <a:pt x="369752" y="1141308"/>
                  </a:cubicBezTo>
                  <a:cubicBezTo>
                    <a:pt x="264223" y="1141308"/>
                    <a:pt x="178559" y="1113897"/>
                    <a:pt x="112758" y="1057828"/>
                  </a:cubicBezTo>
                  <a:cubicBezTo>
                    <a:pt x="55649" y="1007990"/>
                    <a:pt x="18403" y="944445"/>
                    <a:pt x="1022" y="868441"/>
                  </a:cubicBezTo>
                  <a:cubicBezTo>
                    <a:pt x="-3944" y="847259"/>
                    <a:pt x="9713" y="827324"/>
                    <a:pt x="30818" y="824832"/>
                  </a:cubicBezTo>
                  <a:lnTo>
                    <a:pt x="179800" y="809880"/>
                  </a:lnTo>
                  <a:cubicBezTo>
                    <a:pt x="181042" y="809880"/>
                    <a:pt x="182283" y="809880"/>
                    <a:pt x="183525" y="809880"/>
                  </a:cubicBezTo>
                  <a:cubicBezTo>
                    <a:pt x="199665" y="809880"/>
                    <a:pt x="213321" y="821094"/>
                    <a:pt x="217046" y="836046"/>
                  </a:cubicBezTo>
                  <a:cubicBezTo>
                    <a:pt x="224495" y="872179"/>
                    <a:pt x="241876" y="900836"/>
                    <a:pt x="265465" y="923264"/>
                  </a:cubicBezTo>
                  <a:cubicBezTo>
                    <a:pt x="296503" y="953167"/>
                    <a:pt x="331265" y="966873"/>
                    <a:pt x="372235" y="966873"/>
                  </a:cubicBezTo>
                  <a:cubicBezTo>
                    <a:pt x="416930" y="966873"/>
                    <a:pt x="455417" y="949429"/>
                    <a:pt x="486455" y="912050"/>
                  </a:cubicBezTo>
                  <a:cubicBezTo>
                    <a:pt x="518734" y="874671"/>
                    <a:pt x="534874" y="818602"/>
                    <a:pt x="534874" y="743844"/>
                  </a:cubicBezTo>
                  <a:cubicBezTo>
                    <a:pt x="534874" y="674070"/>
                    <a:pt x="518734" y="621739"/>
                    <a:pt x="486455" y="588098"/>
                  </a:cubicBezTo>
                  <a:cubicBezTo>
                    <a:pt x="456658" y="553211"/>
                    <a:pt x="415688" y="535767"/>
                    <a:pt x="366028" y="535767"/>
                  </a:cubicBezTo>
                  <a:cubicBezTo>
                    <a:pt x="307676" y="535767"/>
                    <a:pt x="254291" y="559441"/>
                    <a:pt x="208355" y="605541"/>
                  </a:cubicBezTo>
                  <a:cubicBezTo>
                    <a:pt x="202148" y="611771"/>
                    <a:pt x="193457" y="615509"/>
                    <a:pt x="184766" y="615509"/>
                  </a:cubicBezTo>
                  <a:cubicBezTo>
                    <a:pt x="183525" y="615509"/>
                    <a:pt x="181042" y="615509"/>
                    <a:pt x="179800" y="615509"/>
                  </a:cubicBezTo>
                  <a:lnTo>
                    <a:pt x="55649" y="598066"/>
                  </a:lnTo>
                  <a:cubicBezTo>
                    <a:pt x="37026" y="595574"/>
                    <a:pt x="23369" y="576884"/>
                    <a:pt x="27094" y="558195"/>
                  </a:cubicBezTo>
                  <a:lnTo>
                    <a:pt x="127657" y="28658"/>
                  </a:lnTo>
                  <a:cubicBezTo>
                    <a:pt x="130140" y="11214"/>
                    <a:pt x="143796" y="0"/>
                    <a:pt x="159936" y="0"/>
                  </a:cubicBezTo>
                  <a:close/>
                </a:path>
              </a:pathLst>
            </a:custGeom>
            <a:gradFill>
              <a:gsLst>
                <a:gs pos="9000">
                  <a:srgbClr val="BCD7EF"/>
                </a:gs>
                <a:gs pos="92000">
                  <a:srgbClr val="FFFFFF"/>
                </a:gs>
              </a:gsLst>
              <a:lin ang="16200000" scaled="0"/>
            </a:gradFill>
            <a:ln>
              <a:noFill/>
            </a:ln>
            <a:effectLst/>
          </p:spPr>
          <p:txBody>
            <a:bodyPr wrap="square" anchor="ctr">
              <a:noAutofit/>
            </a:bodyPr>
            <a:lstStyle/>
            <a:p>
              <a:endParaRPr lang="en-US" sz="3599" dirty="0">
                <a:latin typeface="Poppins" pitchFamily="2" charset="77"/>
              </a:endParaRPr>
            </a:p>
          </p:txBody>
        </p:sp>
        <p:sp>
          <p:nvSpPr>
            <p:cNvPr id="97" name="Freeform 189">
              <a:extLst>
                <a:ext uri="{FF2B5EF4-FFF2-40B4-BE49-F238E27FC236}">
                  <a16:creationId xmlns:a16="http://schemas.microsoft.com/office/drawing/2014/main" id="{00D9AB34-83D8-B649-8359-8523A7C301FC}"/>
                </a:ext>
              </a:extLst>
            </p:cNvPr>
            <p:cNvSpPr>
              <a:spLocks noChangeArrowheads="1"/>
            </p:cNvSpPr>
            <p:nvPr/>
          </p:nvSpPr>
          <p:spPr bwMode="auto">
            <a:xfrm>
              <a:off x="14852951" y="6193342"/>
              <a:ext cx="1137060" cy="1246920"/>
            </a:xfrm>
            <a:custGeom>
              <a:avLst/>
              <a:gdLst>
                <a:gd name="T0" fmla="*/ 482 w 911"/>
                <a:gd name="T1" fmla="*/ 0 h 1001"/>
                <a:gd name="T2" fmla="*/ 482 w 911"/>
                <a:gd name="T3" fmla="*/ 0 h 1001"/>
                <a:gd name="T4" fmla="*/ 250 w 911"/>
                <a:gd name="T5" fmla="*/ 49 h 1001"/>
                <a:gd name="T6" fmla="*/ 250 w 911"/>
                <a:gd name="T7" fmla="*/ 49 h 1001"/>
                <a:gd name="T8" fmla="*/ 63 w 911"/>
                <a:gd name="T9" fmla="*/ 231 h 1001"/>
                <a:gd name="T10" fmla="*/ 63 w 911"/>
                <a:gd name="T11" fmla="*/ 231 h 1001"/>
                <a:gd name="T12" fmla="*/ 0 w 911"/>
                <a:gd name="T13" fmla="*/ 498 h 1001"/>
                <a:gd name="T14" fmla="*/ 0 w 911"/>
                <a:gd name="T15" fmla="*/ 498 h 1001"/>
                <a:gd name="T16" fmla="*/ 56 w 911"/>
                <a:gd name="T17" fmla="*/ 752 h 1001"/>
                <a:gd name="T18" fmla="*/ 56 w 911"/>
                <a:gd name="T19" fmla="*/ 752 h 1001"/>
                <a:gd name="T20" fmla="*/ 228 w 911"/>
                <a:gd name="T21" fmla="*/ 936 h 1001"/>
                <a:gd name="T22" fmla="*/ 228 w 911"/>
                <a:gd name="T23" fmla="*/ 936 h 1001"/>
                <a:gd name="T24" fmla="*/ 492 w 911"/>
                <a:gd name="T25" fmla="*/ 1000 h 1001"/>
                <a:gd name="T26" fmla="*/ 492 w 911"/>
                <a:gd name="T27" fmla="*/ 1000 h 1001"/>
                <a:gd name="T28" fmla="*/ 725 w 911"/>
                <a:gd name="T29" fmla="*/ 955 h 1001"/>
                <a:gd name="T30" fmla="*/ 725 w 911"/>
                <a:gd name="T31" fmla="*/ 955 h 1001"/>
                <a:gd name="T32" fmla="*/ 892 w 911"/>
                <a:gd name="T33" fmla="*/ 860 h 1001"/>
                <a:gd name="T34" fmla="*/ 892 w 911"/>
                <a:gd name="T35" fmla="*/ 860 h 1001"/>
                <a:gd name="T36" fmla="*/ 910 w 911"/>
                <a:gd name="T37" fmla="*/ 819 h 1001"/>
                <a:gd name="T38" fmla="*/ 910 w 911"/>
                <a:gd name="T39" fmla="*/ 495 h 1001"/>
                <a:gd name="T40" fmla="*/ 910 w 911"/>
                <a:gd name="T41" fmla="*/ 495 h 1001"/>
                <a:gd name="T42" fmla="*/ 855 w 911"/>
                <a:gd name="T43" fmla="*/ 440 h 1001"/>
                <a:gd name="T44" fmla="*/ 512 w 911"/>
                <a:gd name="T45" fmla="*/ 440 h 1001"/>
                <a:gd name="T46" fmla="*/ 512 w 911"/>
                <a:gd name="T47" fmla="*/ 440 h 1001"/>
                <a:gd name="T48" fmla="*/ 457 w 911"/>
                <a:gd name="T49" fmla="*/ 495 h 1001"/>
                <a:gd name="T50" fmla="*/ 457 w 911"/>
                <a:gd name="T51" fmla="*/ 593 h 1001"/>
                <a:gd name="T52" fmla="*/ 457 w 911"/>
                <a:gd name="T53" fmla="*/ 593 h 1001"/>
                <a:gd name="T54" fmla="*/ 512 w 911"/>
                <a:gd name="T55" fmla="*/ 648 h 1001"/>
                <a:gd name="T56" fmla="*/ 668 w 911"/>
                <a:gd name="T57" fmla="*/ 648 h 1001"/>
                <a:gd name="T58" fmla="*/ 668 w 911"/>
                <a:gd name="T59" fmla="*/ 723 h 1001"/>
                <a:gd name="T60" fmla="*/ 668 w 911"/>
                <a:gd name="T61" fmla="*/ 723 h 1001"/>
                <a:gd name="T62" fmla="*/ 586 w 911"/>
                <a:gd name="T63" fmla="*/ 766 h 1001"/>
                <a:gd name="T64" fmla="*/ 586 w 911"/>
                <a:gd name="T65" fmla="*/ 766 h 1001"/>
                <a:gd name="T66" fmla="*/ 480 w 911"/>
                <a:gd name="T67" fmla="*/ 787 h 1001"/>
                <a:gd name="T68" fmla="*/ 480 w 911"/>
                <a:gd name="T69" fmla="*/ 787 h 1001"/>
                <a:gd name="T70" fmla="*/ 311 w 911"/>
                <a:gd name="T71" fmla="*/ 715 h 1001"/>
                <a:gd name="T72" fmla="*/ 311 w 911"/>
                <a:gd name="T73" fmla="*/ 715 h 1001"/>
                <a:gd name="T74" fmla="*/ 245 w 911"/>
                <a:gd name="T75" fmla="*/ 490 h 1001"/>
                <a:gd name="T76" fmla="*/ 245 w 911"/>
                <a:gd name="T77" fmla="*/ 490 h 1001"/>
                <a:gd name="T78" fmla="*/ 310 w 911"/>
                <a:gd name="T79" fmla="*/ 281 h 1001"/>
                <a:gd name="T80" fmla="*/ 310 w 911"/>
                <a:gd name="T81" fmla="*/ 281 h 1001"/>
                <a:gd name="T82" fmla="*/ 482 w 911"/>
                <a:gd name="T83" fmla="*/ 213 h 1001"/>
                <a:gd name="T84" fmla="*/ 482 w 911"/>
                <a:gd name="T85" fmla="*/ 213 h 1001"/>
                <a:gd name="T86" fmla="*/ 599 w 911"/>
                <a:gd name="T87" fmla="*/ 247 h 1001"/>
                <a:gd name="T88" fmla="*/ 599 w 911"/>
                <a:gd name="T89" fmla="*/ 247 h 1001"/>
                <a:gd name="T90" fmla="*/ 654 w 911"/>
                <a:gd name="T91" fmla="*/ 320 h 1001"/>
                <a:gd name="T92" fmla="*/ 654 w 911"/>
                <a:gd name="T93" fmla="*/ 320 h 1001"/>
                <a:gd name="T94" fmla="*/ 706 w 911"/>
                <a:gd name="T95" fmla="*/ 354 h 1001"/>
                <a:gd name="T96" fmla="*/ 706 w 911"/>
                <a:gd name="T97" fmla="*/ 354 h 1001"/>
                <a:gd name="T98" fmla="*/ 715 w 911"/>
                <a:gd name="T99" fmla="*/ 354 h 1001"/>
                <a:gd name="T100" fmla="*/ 847 w 911"/>
                <a:gd name="T101" fmla="*/ 329 h 1001"/>
                <a:gd name="T102" fmla="*/ 847 w 911"/>
                <a:gd name="T103" fmla="*/ 329 h 1001"/>
                <a:gd name="T104" fmla="*/ 884 w 911"/>
                <a:gd name="T105" fmla="*/ 304 h 1001"/>
                <a:gd name="T106" fmla="*/ 884 w 911"/>
                <a:gd name="T107" fmla="*/ 304 h 1001"/>
                <a:gd name="T108" fmla="*/ 890 w 911"/>
                <a:gd name="T109" fmla="*/ 259 h 1001"/>
                <a:gd name="T110" fmla="*/ 890 w 911"/>
                <a:gd name="T111" fmla="*/ 259 h 1001"/>
                <a:gd name="T112" fmla="*/ 764 w 911"/>
                <a:gd name="T113" fmla="*/ 77 h 1001"/>
                <a:gd name="T114" fmla="*/ 764 w 911"/>
                <a:gd name="T115" fmla="*/ 77 h 1001"/>
                <a:gd name="T116" fmla="*/ 482 w 911"/>
                <a:gd name="T117" fmla="*/ 0 h 10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11" h="1001">
                  <a:moveTo>
                    <a:pt x="482" y="0"/>
                  </a:moveTo>
                  <a:lnTo>
                    <a:pt x="482" y="0"/>
                  </a:lnTo>
                  <a:cubicBezTo>
                    <a:pt x="390" y="0"/>
                    <a:pt x="312" y="17"/>
                    <a:pt x="250" y="49"/>
                  </a:cubicBezTo>
                  <a:lnTo>
                    <a:pt x="250" y="49"/>
                  </a:lnTo>
                  <a:cubicBezTo>
                    <a:pt x="169" y="91"/>
                    <a:pt x="106" y="152"/>
                    <a:pt x="63" y="231"/>
                  </a:cubicBezTo>
                  <a:lnTo>
                    <a:pt x="63" y="231"/>
                  </a:lnTo>
                  <a:cubicBezTo>
                    <a:pt x="21" y="309"/>
                    <a:pt x="0" y="398"/>
                    <a:pt x="0" y="498"/>
                  </a:cubicBezTo>
                  <a:lnTo>
                    <a:pt x="0" y="498"/>
                  </a:lnTo>
                  <a:cubicBezTo>
                    <a:pt x="0" y="588"/>
                    <a:pt x="19" y="674"/>
                    <a:pt x="56" y="752"/>
                  </a:cubicBezTo>
                  <a:lnTo>
                    <a:pt x="56" y="752"/>
                  </a:lnTo>
                  <a:cubicBezTo>
                    <a:pt x="94" y="832"/>
                    <a:pt x="152" y="894"/>
                    <a:pt x="228" y="936"/>
                  </a:cubicBezTo>
                  <a:lnTo>
                    <a:pt x="228" y="936"/>
                  </a:lnTo>
                  <a:cubicBezTo>
                    <a:pt x="303" y="978"/>
                    <a:pt x="391" y="1000"/>
                    <a:pt x="492" y="1000"/>
                  </a:cubicBezTo>
                  <a:lnTo>
                    <a:pt x="492" y="1000"/>
                  </a:lnTo>
                  <a:cubicBezTo>
                    <a:pt x="570" y="1000"/>
                    <a:pt x="648" y="985"/>
                    <a:pt x="725" y="955"/>
                  </a:cubicBezTo>
                  <a:lnTo>
                    <a:pt x="725" y="955"/>
                  </a:lnTo>
                  <a:cubicBezTo>
                    <a:pt x="795" y="928"/>
                    <a:pt x="851" y="896"/>
                    <a:pt x="892" y="860"/>
                  </a:cubicBezTo>
                  <a:lnTo>
                    <a:pt x="892" y="860"/>
                  </a:lnTo>
                  <a:cubicBezTo>
                    <a:pt x="903" y="850"/>
                    <a:pt x="910" y="835"/>
                    <a:pt x="910" y="819"/>
                  </a:cubicBezTo>
                  <a:lnTo>
                    <a:pt x="910" y="495"/>
                  </a:lnTo>
                  <a:lnTo>
                    <a:pt x="910" y="495"/>
                  </a:lnTo>
                  <a:cubicBezTo>
                    <a:pt x="910" y="465"/>
                    <a:pt x="886" y="440"/>
                    <a:pt x="855" y="440"/>
                  </a:cubicBezTo>
                  <a:lnTo>
                    <a:pt x="512" y="440"/>
                  </a:lnTo>
                  <a:lnTo>
                    <a:pt x="512" y="440"/>
                  </a:lnTo>
                  <a:cubicBezTo>
                    <a:pt x="482" y="440"/>
                    <a:pt x="457" y="465"/>
                    <a:pt x="457" y="495"/>
                  </a:cubicBezTo>
                  <a:lnTo>
                    <a:pt x="457" y="593"/>
                  </a:lnTo>
                  <a:lnTo>
                    <a:pt x="457" y="593"/>
                  </a:lnTo>
                  <a:cubicBezTo>
                    <a:pt x="457" y="624"/>
                    <a:pt x="482" y="648"/>
                    <a:pt x="512" y="648"/>
                  </a:cubicBezTo>
                  <a:lnTo>
                    <a:pt x="668" y="648"/>
                  </a:lnTo>
                  <a:lnTo>
                    <a:pt x="668" y="723"/>
                  </a:lnTo>
                  <a:lnTo>
                    <a:pt x="668" y="723"/>
                  </a:lnTo>
                  <a:cubicBezTo>
                    <a:pt x="645" y="739"/>
                    <a:pt x="618" y="754"/>
                    <a:pt x="586" y="766"/>
                  </a:cubicBezTo>
                  <a:lnTo>
                    <a:pt x="586" y="766"/>
                  </a:lnTo>
                  <a:cubicBezTo>
                    <a:pt x="550" y="780"/>
                    <a:pt x="515" y="787"/>
                    <a:pt x="480" y="787"/>
                  </a:cubicBezTo>
                  <a:lnTo>
                    <a:pt x="480" y="787"/>
                  </a:lnTo>
                  <a:cubicBezTo>
                    <a:pt x="409" y="787"/>
                    <a:pt x="354" y="764"/>
                    <a:pt x="311" y="715"/>
                  </a:cubicBezTo>
                  <a:lnTo>
                    <a:pt x="311" y="715"/>
                  </a:lnTo>
                  <a:cubicBezTo>
                    <a:pt x="267" y="666"/>
                    <a:pt x="245" y="590"/>
                    <a:pt x="245" y="490"/>
                  </a:cubicBezTo>
                  <a:lnTo>
                    <a:pt x="245" y="490"/>
                  </a:lnTo>
                  <a:cubicBezTo>
                    <a:pt x="245" y="397"/>
                    <a:pt x="267" y="327"/>
                    <a:pt x="310" y="281"/>
                  </a:cubicBezTo>
                  <a:lnTo>
                    <a:pt x="310" y="281"/>
                  </a:lnTo>
                  <a:cubicBezTo>
                    <a:pt x="352" y="235"/>
                    <a:pt x="409" y="213"/>
                    <a:pt x="482" y="213"/>
                  </a:cubicBezTo>
                  <a:lnTo>
                    <a:pt x="482" y="213"/>
                  </a:lnTo>
                  <a:cubicBezTo>
                    <a:pt x="529" y="213"/>
                    <a:pt x="568" y="225"/>
                    <a:pt x="599" y="247"/>
                  </a:cubicBezTo>
                  <a:lnTo>
                    <a:pt x="599" y="247"/>
                  </a:lnTo>
                  <a:cubicBezTo>
                    <a:pt x="624" y="266"/>
                    <a:pt x="643" y="290"/>
                    <a:pt x="654" y="320"/>
                  </a:cubicBezTo>
                  <a:lnTo>
                    <a:pt x="654" y="320"/>
                  </a:lnTo>
                  <a:cubicBezTo>
                    <a:pt x="663" y="341"/>
                    <a:pt x="683" y="354"/>
                    <a:pt x="706" y="354"/>
                  </a:cubicBezTo>
                  <a:lnTo>
                    <a:pt x="706" y="354"/>
                  </a:lnTo>
                  <a:cubicBezTo>
                    <a:pt x="709" y="354"/>
                    <a:pt x="713" y="354"/>
                    <a:pt x="715" y="354"/>
                  </a:cubicBezTo>
                  <a:lnTo>
                    <a:pt x="847" y="329"/>
                  </a:lnTo>
                  <a:lnTo>
                    <a:pt x="847" y="329"/>
                  </a:lnTo>
                  <a:cubicBezTo>
                    <a:pt x="862" y="326"/>
                    <a:pt x="876" y="317"/>
                    <a:pt x="884" y="304"/>
                  </a:cubicBezTo>
                  <a:lnTo>
                    <a:pt x="884" y="304"/>
                  </a:lnTo>
                  <a:cubicBezTo>
                    <a:pt x="892" y="291"/>
                    <a:pt x="894" y="274"/>
                    <a:pt x="890" y="259"/>
                  </a:cubicBezTo>
                  <a:lnTo>
                    <a:pt x="890" y="259"/>
                  </a:lnTo>
                  <a:cubicBezTo>
                    <a:pt x="867" y="184"/>
                    <a:pt x="825" y="123"/>
                    <a:pt x="764" y="77"/>
                  </a:cubicBezTo>
                  <a:lnTo>
                    <a:pt x="764" y="77"/>
                  </a:lnTo>
                  <a:cubicBezTo>
                    <a:pt x="696" y="26"/>
                    <a:pt x="600" y="0"/>
                    <a:pt x="482" y="0"/>
                  </a:cubicBezTo>
                </a:path>
              </a:pathLst>
            </a:custGeom>
            <a:gradFill>
              <a:gsLst>
                <a:gs pos="10000">
                  <a:srgbClr val="0F5B96"/>
                </a:gs>
                <a:gs pos="82000">
                  <a:srgbClr val="61BFF9"/>
                </a:gs>
              </a:gsLst>
              <a:lin ang="16200000" scaled="0"/>
            </a:gradFill>
            <a:ln>
              <a:noFill/>
            </a:ln>
            <a:effectLst/>
          </p:spPr>
          <p:txBody>
            <a:bodyPr wrap="none" anchor="ctr"/>
            <a:lstStyle/>
            <a:p>
              <a:endParaRPr lang="en-US" sz="3599" dirty="0">
                <a:latin typeface="Poppins" pitchFamily="2" charset="77"/>
              </a:endParaRPr>
            </a:p>
          </p:txBody>
        </p:sp>
        <p:sp>
          <p:nvSpPr>
            <p:cNvPr id="98" name="Freeform 97">
              <a:extLst>
                <a:ext uri="{FF2B5EF4-FFF2-40B4-BE49-F238E27FC236}">
                  <a16:creationId xmlns:a16="http://schemas.microsoft.com/office/drawing/2014/main" id="{72AAA76D-45B3-844F-AC7D-B6804145C14F}"/>
                </a:ext>
              </a:extLst>
            </p:cNvPr>
            <p:cNvSpPr>
              <a:spLocks noChangeArrowheads="1"/>
            </p:cNvSpPr>
            <p:nvPr/>
          </p:nvSpPr>
          <p:spPr bwMode="auto">
            <a:xfrm>
              <a:off x="14885911" y="6226303"/>
              <a:ext cx="1064406" cy="1174268"/>
            </a:xfrm>
            <a:custGeom>
              <a:avLst/>
              <a:gdLst>
                <a:gd name="connsiteX0" fmla="*/ 565855 w 1064406"/>
                <a:gd name="connsiteY0" fmla="*/ 0 h 1174268"/>
                <a:gd name="connsiteX1" fmla="*/ 897391 w 1064406"/>
                <a:gd name="connsiteY1" fmla="*/ 88319 h 1174268"/>
                <a:gd name="connsiteX2" fmla="*/ 1040724 w 1064406"/>
                <a:gd name="connsiteY2" fmla="*/ 298543 h 1174268"/>
                <a:gd name="connsiteX3" fmla="*/ 1014551 w 1064406"/>
                <a:gd name="connsiteY3" fmla="*/ 342080 h 1174268"/>
                <a:gd name="connsiteX4" fmla="*/ 851275 w 1064406"/>
                <a:gd name="connsiteY4" fmla="*/ 371935 h 1174268"/>
                <a:gd name="connsiteX5" fmla="*/ 845043 w 1064406"/>
                <a:gd name="connsiteY5" fmla="*/ 371935 h 1174268"/>
                <a:gd name="connsiteX6" fmla="*/ 812638 w 1064406"/>
                <a:gd name="connsiteY6" fmla="*/ 349544 h 1174268"/>
                <a:gd name="connsiteX7" fmla="*/ 731623 w 1064406"/>
                <a:gd name="connsiteY7" fmla="*/ 245054 h 1174268"/>
                <a:gd name="connsiteX8" fmla="*/ 565855 w 1064406"/>
                <a:gd name="connsiteY8" fmla="*/ 196541 h 1174268"/>
                <a:gd name="connsiteX9" fmla="*/ 325304 w 1064406"/>
                <a:gd name="connsiteY9" fmla="*/ 292323 h 1174268"/>
                <a:gd name="connsiteX10" fmla="*/ 236812 w 1064406"/>
                <a:gd name="connsiteY10" fmla="*/ 574695 h 1174268"/>
                <a:gd name="connsiteX11" fmla="*/ 326551 w 1064406"/>
                <a:gd name="connsiteY11" fmla="*/ 876969 h 1174268"/>
                <a:gd name="connsiteX12" fmla="*/ 563362 w 1064406"/>
                <a:gd name="connsiteY12" fmla="*/ 977728 h 1174268"/>
                <a:gd name="connsiteX13" fmla="*/ 707942 w 1064406"/>
                <a:gd name="connsiteY13" fmla="*/ 950361 h 1174268"/>
                <a:gd name="connsiteX14" fmla="*/ 832580 w 1064406"/>
                <a:gd name="connsiteY14" fmla="*/ 881945 h 1174268"/>
                <a:gd name="connsiteX15" fmla="*/ 832580 w 1064406"/>
                <a:gd name="connsiteY15" fmla="*/ 737650 h 1174268"/>
                <a:gd name="connsiteX16" fmla="*/ 603246 w 1064406"/>
                <a:gd name="connsiteY16" fmla="*/ 737650 h 1174268"/>
                <a:gd name="connsiteX17" fmla="*/ 569594 w 1064406"/>
                <a:gd name="connsiteY17" fmla="*/ 702820 h 1174268"/>
                <a:gd name="connsiteX18" fmla="*/ 569594 w 1064406"/>
                <a:gd name="connsiteY18" fmla="*/ 580915 h 1174268"/>
                <a:gd name="connsiteX19" fmla="*/ 603246 w 1064406"/>
                <a:gd name="connsiteY19" fmla="*/ 547329 h 1174268"/>
                <a:gd name="connsiteX20" fmla="*/ 1030753 w 1064406"/>
                <a:gd name="connsiteY20" fmla="*/ 547329 h 1174268"/>
                <a:gd name="connsiteX21" fmla="*/ 1064406 w 1064406"/>
                <a:gd name="connsiteY21" fmla="*/ 580915 h 1174268"/>
                <a:gd name="connsiteX22" fmla="*/ 1064406 w 1064406"/>
                <a:gd name="connsiteY22" fmla="*/ 983947 h 1174268"/>
                <a:gd name="connsiteX23" fmla="*/ 1053188 w 1064406"/>
                <a:gd name="connsiteY23" fmla="*/ 1010070 h 1174268"/>
                <a:gd name="connsiteX24" fmla="*/ 856261 w 1064406"/>
                <a:gd name="connsiteY24" fmla="*/ 1122023 h 1174268"/>
                <a:gd name="connsiteX25" fmla="*/ 578319 w 1064406"/>
                <a:gd name="connsiteY25" fmla="*/ 1174268 h 1174268"/>
                <a:gd name="connsiteX26" fmla="*/ 266725 w 1064406"/>
                <a:gd name="connsiteY26" fmla="*/ 1099633 h 1174268"/>
                <a:gd name="connsiteX27" fmla="*/ 66058 w 1064406"/>
                <a:gd name="connsiteY27" fmla="*/ 885677 h 1174268"/>
                <a:gd name="connsiteX28" fmla="*/ 0 w 1064406"/>
                <a:gd name="connsiteY28" fmla="*/ 584646 h 1174268"/>
                <a:gd name="connsiteX29" fmla="*/ 73536 w 1064406"/>
                <a:gd name="connsiteY29" fmla="*/ 268689 h 1174268"/>
                <a:gd name="connsiteX30" fmla="*/ 292899 w 1064406"/>
                <a:gd name="connsiteY30" fmla="*/ 57221 h 1174268"/>
                <a:gd name="connsiteX31" fmla="*/ 565855 w 1064406"/>
                <a:gd name="connsiteY31" fmla="*/ 0 h 1174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64406" h="1174268">
                  <a:moveTo>
                    <a:pt x="565855" y="0"/>
                  </a:moveTo>
                  <a:cubicBezTo>
                    <a:pt x="706696" y="0"/>
                    <a:pt x="817623" y="29855"/>
                    <a:pt x="897391" y="88319"/>
                  </a:cubicBezTo>
                  <a:cubicBezTo>
                    <a:pt x="967188" y="141808"/>
                    <a:pt x="1015797" y="210224"/>
                    <a:pt x="1040724" y="298543"/>
                  </a:cubicBezTo>
                  <a:cubicBezTo>
                    <a:pt x="1046956" y="317202"/>
                    <a:pt x="1034493" y="337105"/>
                    <a:pt x="1014551" y="342080"/>
                  </a:cubicBezTo>
                  <a:lnTo>
                    <a:pt x="851275" y="371935"/>
                  </a:lnTo>
                  <a:cubicBezTo>
                    <a:pt x="848783" y="371935"/>
                    <a:pt x="847536" y="371935"/>
                    <a:pt x="845043" y="371935"/>
                  </a:cubicBezTo>
                  <a:cubicBezTo>
                    <a:pt x="831333" y="371935"/>
                    <a:pt x="817623" y="363227"/>
                    <a:pt x="812638" y="349544"/>
                  </a:cubicBezTo>
                  <a:cubicBezTo>
                    <a:pt x="795188" y="306007"/>
                    <a:pt x="769014" y="271177"/>
                    <a:pt x="731623" y="245054"/>
                  </a:cubicBezTo>
                  <a:cubicBezTo>
                    <a:pt x="686753" y="212712"/>
                    <a:pt x="631913" y="196541"/>
                    <a:pt x="565855" y="196541"/>
                  </a:cubicBezTo>
                  <a:cubicBezTo>
                    <a:pt x="464898" y="196541"/>
                    <a:pt x="385130" y="227639"/>
                    <a:pt x="325304" y="292323"/>
                  </a:cubicBezTo>
                  <a:cubicBezTo>
                    <a:pt x="266725" y="355764"/>
                    <a:pt x="236812" y="449058"/>
                    <a:pt x="236812" y="574695"/>
                  </a:cubicBezTo>
                  <a:cubicBezTo>
                    <a:pt x="236812" y="707795"/>
                    <a:pt x="266725" y="809797"/>
                    <a:pt x="326551" y="876969"/>
                  </a:cubicBezTo>
                  <a:cubicBezTo>
                    <a:pt x="386377" y="945386"/>
                    <a:pt x="466145" y="977728"/>
                    <a:pt x="563362" y="977728"/>
                  </a:cubicBezTo>
                  <a:cubicBezTo>
                    <a:pt x="611971" y="977728"/>
                    <a:pt x="659333" y="969020"/>
                    <a:pt x="707942" y="950361"/>
                  </a:cubicBezTo>
                  <a:cubicBezTo>
                    <a:pt x="756551" y="931702"/>
                    <a:pt x="797681" y="908068"/>
                    <a:pt x="832580" y="881945"/>
                  </a:cubicBezTo>
                  <a:lnTo>
                    <a:pt x="832580" y="737650"/>
                  </a:lnTo>
                  <a:lnTo>
                    <a:pt x="603246" y="737650"/>
                  </a:lnTo>
                  <a:cubicBezTo>
                    <a:pt x="584551" y="737650"/>
                    <a:pt x="569594" y="721478"/>
                    <a:pt x="569594" y="702820"/>
                  </a:cubicBezTo>
                  <a:lnTo>
                    <a:pt x="569594" y="580915"/>
                  </a:lnTo>
                  <a:cubicBezTo>
                    <a:pt x="569594" y="562256"/>
                    <a:pt x="584551" y="547329"/>
                    <a:pt x="603246" y="547329"/>
                  </a:cubicBezTo>
                  <a:lnTo>
                    <a:pt x="1030753" y="547329"/>
                  </a:lnTo>
                  <a:cubicBezTo>
                    <a:pt x="1049449" y="547329"/>
                    <a:pt x="1064406" y="562256"/>
                    <a:pt x="1064406" y="580915"/>
                  </a:cubicBezTo>
                  <a:lnTo>
                    <a:pt x="1064406" y="983947"/>
                  </a:lnTo>
                  <a:cubicBezTo>
                    <a:pt x="1064406" y="993899"/>
                    <a:pt x="1060667" y="1003850"/>
                    <a:pt x="1053188" y="1010070"/>
                  </a:cubicBezTo>
                  <a:cubicBezTo>
                    <a:pt x="1005826" y="1052363"/>
                    <a:pt x="939768" y="1089681"/>
                    <a:pt x="856261" y="1122023"/>
                  </a:cubicBezTo>
                  <a:cubicBezTo>
                    <a:pt x="764029" y="1156853"/>
                    <a:pt x="671797" y="1174268"/>
                    <a:pt x="578319" y="1174268"/>
                  </a:cubicBezTo>
                  <a:cubicBezTo>
                    <a:pt x="458667" y="1174268"/>
                    <a:pt x="353971" y="1150634"/>
                    <a:pt x="266725" y="1099633"/>
                  </a:cubicBezTo>
                  <a:cubicBezTo>
                    <a:pt x="178232" y="1049875"/>
                    <a:pt x="110928" y="978972"/>
                    <a:pt x="66058" y="885677"/>
                  </a:cubicBezTo>
                  <a:cubicBezTo>
                    <a:pt x="21188" y="792382"/>
                    <a:pt x="0" y="692868"/>
                    <a:pt x="0" y="584646"/>
                  </a:cubicBezTo>
                  <a:cubicBezTo>
                    <a:pt x="0" y="465229"/>
                    <a:pt x="24928" y="360739"/>
                    <a:pt x="73536" y="268689"/>
                  </a:cubicBezTo>
                  <a:cubicBezTo>
                    <a:pt x="123391" y="176638"/>
                    <a:pt x="196927" y="105734"/>
                    <a:pt x="292899" y="57221"/>
                  </a:cubicBezTo>
                  <a:cubicBezTo>
                    <a:pt x="365188" y="18659"/>
                    <a:pt x="456174" y="0"/>
                    <a:pt x="565855" y="0"/>
                  </a:cubicBezTo>
                  <a:close/>
                </a:path>
              </a:pathLst>
            </a:custGeom>
            <a:gradFill>
              <a:gsLst>
                <a:gs pos="9000">
                  <a:srgbClr val="BCD7EF"/>
                </a:gs>
                <a:gs pos="92000">
                  <a:srgbClr val="FFFFFF"/>
                </a:gs>
              </a:gsLst>
              <a:lin ang="16200000" scaled="0"/>
            </a:gradFill>
            <a:ln>
              <a:noFill/>
            </a:ln>
            <a:effectLst/>
          </p:spPr>
          <p:txBody>
            <a:bodyPr wrap="square" anchor="ctr">
              <a:noAutofit/>
            </a:bodyPr>
            <a:lstStyle/>
            <a:p>
              <a:endParaRPr lang="en-US" sz="3599" dirty="0">
                <a:latin typeface="Poppins" pitchFamily="2" charset="77"/>
              </a:endParaRPr>
            </a:p>
          </p:txBody>
        </p:sp>
        <p:sp>
          <p:nvSpPr>
            <p:cNvPr id="99" name="Freeform 191">
              <a:extLst>
                <a:ext uri="{FF2B5EF4-FFF2-40B4-BE49-F238E27FC236}">
                  <a16:creationId xmlns:a16="http://schemas.microsoft.com/office/drawing/2014/main" id="{53D1F998-3C3C-334C-80B6-BB1A4A9A609F}"/>
                </a:ext>
              </a:extLst>
            </p:cNvPr>
            <p:cNvSpPr>
              <a:spLocks noChangeArrowheads="1"/>
            </p:cNvSpPr>
            <p:nvPr/>
          </p:nvSpPr>
          <p:spPr bwMode="auto">
            <a:xfrm>
              <a:off x="7783398" y="8269717"/>
              <a:ext cx="307611" cy="296624"/>
            </a:xfrm>
            <a:custGeom>
              <a:avLst/>
              <a:gdLst>
                <a:gd name="T0" fmla="*/ 158 w 246"/>
                <a:gd name="T1" fmla="*/ 235 h 236"/>
                <a:gd name="T2" fmla="*/ 0 w 246"/>
                <a:gd name="T3" fmla="*/ 127 h 236"/>
                <a:gd name="T4" fmla="*/ 87 w 246"/>
                <a:gd name="T5" fmla="*/ 0 h 236"/>
                <a:gd name="T6" fmla="*/ 245 w 246"/>
                <a:gd name="T7" fmla="*/ 108 h 236"/>
                <a:gd name="T8" fmla="*/ 158 w 246"/>
                <a:gd name="T9" fmla="*/ 235 h 236"/>
              </a:gdLst>
              <a:ahLst/>
              <a:cxnLst>
                <a:cxn ang="0">
                  <a:pos x="T0" y="T1"/>
                </a:cxn>
                <a:cxn ang="0">
                  <a:pos x="T2" y="T3"/>
                </a:cxn>
                <a:cxn ang="0">
                  <a:pos x="T4" y="T5"/>
                </a:cxn>
                <a:cxn ang="0">
                  <a:pos x="T6" y="T7"/>
                </a:cxn>
                <a:cxn ang="0">
                  <a:pos x="T8" y="T9"/>
                </a:cxn>
              </a:cxnLst>
              <a:rect l="0" t="0" r="r" b="b"/>
              <a:pathLst>
                <a:path w="246" h="236">
                  <a:moveTo>
                    <a:pt x="158" y="235"/>
                  </a:moveTo>
                  <a:lnTo>
                    <a:pt x="0" y="127"/>
                  </a:lnTo>
                  <a:lnTo>
                    <a:pt x="87" y="0"/>
                  </a:lnTo>
                  <a:lnTo>
                    <a:pt x="245" y="108"/>
                  </a:lnTo>
                  <a:lnTo>
                    <a:pt x="158" y="235"/>
                  </a:lnTo>
                </a:path>
              </a:pathLst>
            </a:custGeom>
            <a:solidFill>
              <a:srgbClr val="F49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92">
              <a:extLst>
                <a:ext uri="{FF2B5EF4-FFF2-40B4-BE49-F238E27FC236}">
                  <a16:creationId xmlns:a16="http://schemas.microsoft.com/office/drawing/2014/main" id="{6522E07E-9117-544B-9B41-F6864A747757}"/>
                </a:ext>
              </a:extLst>
            </p:cNvPr>
            <p:cNvSpPr>
              <a:spLocks noChangeArrowheads="1"/>
            </p:cNvSpPr>
            <p:nvPr/>
          </p:nvSpPr>
          <p:spPr bwMode="auto">
            <a:xfrm>
              <a:off x="8184394" y="10450454"/>
              <a:ext cx="400990" cy="390007"/>
            </a:xfrm>
            <a:custGeom>
              <a:avLst/>
              <a:gdLst>
                <a:gd name="T0" fmla="*/ 313 w 324"/>
                <a:gd name="T1" fmla="*/ 41 h 311"/>
                <a:gd name="T2" fmla="*/ 41 w 324"/>
                <a:gd name="T3" fmla="*/ 301 h 311"/>
                <a:gd name="T4" fmla="*/ 41 w 324"/>
                <a:gd name="T5" fmla="*/ 301 h 311"/>
                <a:gd name="T6" fmla="*/ 8 w 324"/>
                <a:gd name="T7" fmla="*/ 301 h 311"/>
                <a:gd name="T8" fmla="*/ 8 w 324"/>
                <a:gd name="T9" fmla="*/ 301 h 311"/>
                <a:gd name="T10" fmla="*/ 9 w 324"/>
                <a:gd name="T11" fmla="*/ 268 h 311"/>
                <a:gd name="T12" fmla="*/ 281 w 324"/>
                <a:gd name="T13" fmla="*/ 8 h 311"/>
                <a:gd name="T14" fmla="*/ 281 w 324"/>
                <a:gd name="T15" fmla="*/ 8 h 311"/>
                <a:gd name="T16" fmla="*/ 314 w 324"/>
                <a:gd name="T17" fmla="*/ 9 h 311"/>
                <a:gd name="T18" fmla="*/ 314 w 324"/>
                <a:gd name="T19" fmla="*/ 9 h 311"/>
                <a:gd name="T20" fmla="*/ 313 w 324"/>
                <a:gd name="T21" fmla="*/ 41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4" h="311">
                  <a:moveTo>
                    <a:pt x="313" y="41"/>
                  </a:moveTo>
                  <a:lnTo>
                    <a:pt x="41" y="301"/>
                  </a:lnTo>
                  <a:lnTo>
                    <a:pt x="41" y="301"/>
                  </a:lnTo>
                  <a:cubicBezTo>
                    <a:pt x="32" y="310"/>
                    <a:pt x="17" y="310"/>
                    <a:pt x="8" y="301"/>
                  </a:cubicBezTo>
                  <a:lnTo>
                    <a:pt x="8" y="301"/>
                  </a:lnTo>
                  <a:cubicBezTo>
                    <a:pt x="0" y="291"/>
                    <a:pt x="0" y="277"/>
                    <a:pt x="9" y="268"/>
                  </a:cubicBezTo>
                  <a:lnTo>
                    <a:pt x="281" y="8"/>
                  </a:lnTo>
                  <a:lnTo>
                    <a:pt x="281" y="8"/>
                  </a:lnTo>
                  <a:cubicBezTo>
                    <a:pt x="290" y="0"/>
                    <a:pt x="305" y="0"/>
                    <a:pt x="314" y="9"/>
                  </a:cubicBezTo>
                  <a:lnTo>
                    <a:pt x="314" y="9"/>
                  </a:lnTo>
                  <a:cubicBezTo>
                    <a:pt x="323" y="18"/>
                    <a:pt x="322" y="33"/>
                    <a:pt x="313" y="41"/>
                  </a:cubicBezTo>
                </a:path>
              </a:pathLst>
            </a:custGeom>
            <a:solidFill>
              <a:srgbClr val="2D97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00">
              <a:extLst>
                <a:ext uri="{FF2B5EF4-FFF2-40B4-BE49-F238E27FC236}">
                  <a16:creationId xmlns:a16="http://schemas.microsoft.com/office/drawing/2014/main" id="{43054069-857D-7C4D-A43C-768941CEA734}"/>
                </a:ext>
              </a:extLst>
            </p:cNvPr>
            <p:cNvSpPr>
              <a:spLocks noChangeArrowheads="1"/>
            </p:cNvSpPr>
            <p:nvPr/>
          </p:nvSpPr>
          <p:spPr bwMode="auto">
            <a:xfrm>
              <a:off x="8667781" y="10230730"/>
              <a:ext cx="1278635" cy="1278637"/>
            </a:xfrm>
            <a:custGeom>
              <a:avLst/>
              <a:gdLst>
                <a:gd name="connsiteX0" fmla="*/ 631699 w 1278635"/>
                <a:gd name="connsiteY0" fmla="*/ 0 h 1278637"/>
                <a:gd name="connsiteX1" fmla="*/ 652515 w 1278635"/>
                <a:gd name="connsiteY1" fmla="*/ 0 h 1278637"/>
                <a:gd name="connsiteX2" fmla="*/ 652515 w 1278635"/>
                <a:gd name="connsiteY2" fmla="*/ 616645 h 1278637"/>
                <a:gd name="connsiteX3" fmla="*/ 1087889 w 1278635"/>
                <a:gd name="connsiteY3" fmla="*/ 181271 h 1278637"/>
                <a:gd name="connsiteX4" fmla="*/ 1102854 w 1278635"/>
                <a:gd name="connsiteY4" fmla="*/ 196236 h 1278637"/>
                <a:gd name="connsiteX5" fmla="*/ 673474 w 1278635"/>
                <a:gd name="connsiteY5" fmla="*/ 626207 h 1278637"/>
                <a:gd name="connsiteX6" fmla="*/ 1278635 w 1278635"/>
                <a:gd name="connsiteY6" fmla="*/ 626207 h 1278637"/>
                <a:gd name="connsiteX7" fmla="*/ 1278635 w 1278635"/>
                <a:gd name="connsiteY7" fmla="*/ 647023 h 1278637"/>
                <a:gd name="connsiteX8" fmla="*/ 668715 w 1278635"/>
                <a:gd name="connsiteY8" fmla="*/ 647023 h 1278637"/>
                <a:gd name="connsiteX9" fmla="*/ 1102854 w 1278635"/>
                <a:gd name="connsiteY9" fmla="*/ 1081174 h 1278637"/>
                <a:gd name="connsiteX10" fmla="*/ 1087889 w 1278635"/>
                <a:gd name="connsiteY10" fmla="*/ 1097364 h 1278637"/>
                <a:gd name="connsiteX11" fmla="*/ 652515 w 1278635"/>
                <a:gd name="connsiteY11" fmla="*/ 663175 h 1278637"/>
                <a:gd name="connsiteX12" fmla="*/ 652515 w 1278635"/>
                <a:gd name="connsiteY12" fmla="*/ 1278637 h 1278637"/>
                <a:gd name="connsiteX13" fmla="*/ 631699 w 1278635"/>
                <a:gd name="connsiteY13" fmla="*/ 1278637 h 1278637"/>
                <a:gd name="connsiteX14" fmla="*/ 631699 w 1278635"/>
                <a:gd name="connsiteY14" fmla="*/ 668040 h 1278637"/>
                <a:gd name="connsiteX15" fmla="*/ 197481 w 1278635"/>
                <a:gd name="connsiteY15" fmla="*/ 1102856 h 1278637"/>
                <a:gd name="connsiteX16" fmla="*/ 181269 w 1278635"/>
                <a:gd name="connsiteY16" fmla="*/ 1087891 h 1278637"/>
                <a:gd name="connsiteX17" fmla="*/ 622137 w 1278635"/>
                <a:gd name="connsiteY17" fmla="*/ 647023 h 1278637"/>
                <a:gd name="connsiteX18" fmla="*/ 0 w 1278635"/>
                <a:gd name="connsiteY18" fmla="*/ 647023 h 1278637"/>
                <a:gd name="connsiteX19" fmla="*/ 0 w 1278635"/>
                <a:gd name="connsiteY19" fmla="*/ 626207 h 1278637"/>
                <a:gd name="connsiteX20" fmla="*/ 615446 w 1278635"/>
                <a:gd name="connsiteY20" fmla="*/ 626207 h 1278637"/>
                <a:gd name="connsiteX21" fmla="*/ 181269 w 1278635"/>
                <a:gd name="connsiteY21" fmla="*/ 193212 h 1278637"/>
                <a:gd name="connsiteX22" fmla="*/ 197481 w 1278635"/>
                <a:gd name="connsiteY22" fmla="*/ 175777 h 1278637"/>
                <a:gd name="connsiteX23" fmla="*/ 631699 w 1278635"/>
                <a:gd name="connsiteY23" fmla="*/ 610007 h 1278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78635" h="1278637">
                  <a:moveTo>
                    <a:pt x="631699" y="0"/>
                  </a:moveTo>
                  <a:lnTo>
                    <a:pt x="652515" y="0"/>
                  </a:lnTo>
                  <a:lnTo>
                    <a:pt x="652515" y="616645"/>
                  </a:lnTo>
                  <a:lnTo>
                    <a:pt x="1087889" y="181271"/>
                  </a:lnTo>
                  <a:lnTo>
                    <a:pt x="1102854" y="196236"/>
                  </a:lnTo>
                  <a:lnTo>
                    <a:pt x="673474" y="626207"/>
                  </a:lnTo>
                  <a:lnTo>
                    <a:pt x="1278635" y="626207"/>
                  </a:lnTo>
                  <a:lnTo>
                    <a:pt x="1278635" y="647023"/>
                  </a:lnTo>
                  <a:lnTo>
                    <a:pt x="668715" y="647023"/>
                  </a:lnTo>
                  <a:lnTo>
                    <a:pt x="1102854" y="1081174"/>
                  </a:lnTo>
                  <a:lnTo>
                    <a:pt x="1087889" y="1097364"/>
                  </a:lnTo>
                  <a:lnTo>
                    <a:pt x="652515" y="663175"/>
                  </a:lnTo>
                  <a:lnTo>
                    <a:pt x="652515" y="1278637"/>
                  </a:lnTo>
                  <a:lnTo>
                    <a:pt x="631699" y="1278637"/>
                  </a:lnTo>
                  <a:lnTo>
                    <a:pt x="631699" y="668040"/>
                  </a:lnTo>
                  <a:lnTo>
                    <a:pt x="197481" y="1102856"/>
                  </a:lnTo>
                  <a:lnTo>
                    <a:pt x="181269" y="1087891"/>
                  </a:lnTo>
                  <a:lnTo>
                    <a:pt x="622137" y="647023"/>
                  </a:lnTo>
                  <a:lnTo>
                    <a:pt x="0" y="647023"/>
                  </a:lnTo>
                  <a:lnTo>
                    <a:pt x="0" y="626207"/>
                  </a:lnTo>
                  <a:lnTo>
                    <a:pt x="615446" y="626207"/>
                  </a:lnTo>
                  <a:lnTo>
                    <a:pt x="181269" y="193212"/>
                  </a:lnTo>
                  <a:lnTo>
                    <a:pt x="197481" y="175777"/>
                  </a:lnTo>
                  <a:lnTo>
                    <a:pt x="631699" y="610007"/>
                  </a:lnTo>
                  <a:close/>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2" name="Freeform 197">
              <a:extLst>
                <a:ext uri="{FF2B5EF4-FFF2-40B4-BE49-F238E27FC236}">
                  <a16:creationId xmlns:a16="http://schemas.microsoft.com/office/drawing/2014/main" id="{3BE0D223-3CE4-064B-9631-E58FB8434D77}"/>
                </a:ext>
              </a:extLst>
            </p:cNvPr>
            <p:cNvSpPr>
              <a:spLocks noChangeArrowheads="1"/>
            </p:cNvSpPr>
            <p:nvPr/>
          </p:nvSpPr>
          <p:spPr bwMode="auto">
            <a:xfrm>
              <a:off x="9145676" y="10708627"/>
              <a:ext cx="324092" cy="324088"/>
            </a:xfrm>
            <a:custGeom>
              <a:avLst/>
              <a:gdLst>
                <a:gd name="T0" fmla="*/ 258 w 259"/>
                <a:gd name="T1" fmla="*/ 129 h 259"/>
                <a:gd name="T2" fmla="*/ 258 w 259"/>
                <a:gd name="T3" fmla="*/ 129 h 259"/>
                <a:gd name="T4" fmla="*/ 129 w 259"/>
                <a:gd name="T5" fmla="*/ 258 h 259"/>
                <a:gd name="T6" fmla="*/ 129 w 259"/>
                <a:gd name="T7" fmla="*/ 258 h 259"/>
                <a:gd name="T8" fmla="*/ 0 w 259"/>
                <a:gd name="T9" fmla="*/ 129 h 259"/>
                <a:gd name="T10" fmla="*/ 0 w 259"/>
                <a:gd name="T11" fmla="*/ 129 h 259"/>
                <a:gd name="T12" fmla="*/ 129 w 259"/>
                <a:gd name="T13" fmla="*/ 0 h 259"/>
                <a:gd name="T14" fmla="*/ 129 w 259"/>
                <a:gd name="T15" fmla="*/ 0 h 259"/>
                <a:gd name="T16" fmla="*/ 258 w 259"/>
                <a:gd name="T17" fmla="*/ 12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 h="259">
                  <a:moveTo>
                    <a:pt x="258" y="129"/>
                  </a:moveTo>
                  <a:lnTo>
                    <a:pt x="258" y="129"/>
                  </a:lnTo>
                  <a:cubicBezTo>
                    <a:pt x="258" y="201"/>
                    <a:pt x="200" y="258"/>
                    <a:pt x="129" y="258"/>
                  </a:cubicBezTo>
                  <a:lnTo>
                    <a:pt x="129" y="258"/>
                  </a:lnTo>
                  <a:cubicBezTo>
                    <a:pt x="58" y="258"/>
                    <a:pt x="0" y="201"/>
                    <a:pt x="0" y="129"/>
                  </a:cubicBezTo>
                  <a:lnTo>
                    <a:pt x="0" y="129"/>
                  </a:lnTo>
                  <a:cubicBezTo>
                    <a:pt x="0" y="58"/>
                    <a:pt x="58" y="0"/>
                    <a:pt x="129" y="0"/>
                  </a:cubicBezTo>
                  <a:lnTo>
                    <a:pt x="129" y="0"/>
                  </a:lnTo>
                  <a:cubicBezTo>
                    <a:pt x="200" y="0"/>
                    <a:pt x="258" y="58"/>
                    <a:pt x="258" y="129"/>
                  </a:cubicBezTo>
                </a:path>
              </a:pathLst>
            </a:custGeom>
            <a:solidFill>
              <a:srgbClr val="0370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198">
              <a:extLst>
                <a:ext uri="{FF2B5EF4-FFF2-40B4-BE49-F238E27FC236}">
                  <a16:creationId xmlns:a16="http://schemas.microsoft.com/office/drawing/2014/main" id="{C5CE2B2A-6EBB-6E40-9EDA-415CC6325AA7}"/>
                </a:ext>
              </a:extLst>
            </p:cNvPr>
            <p:cNvSpPr>
              <a:spLocks noChangeArrowheads="1"/>
            </p:cNvSpPr>
            <p:nvPr/>
          </p:nvSpPr>
          <p:spPr bwMode="auto">
            <a:xfrm>
              <a:off x="9217087" y="10780034"/>
              <a:ext cx="181269" cy="181272"/>
            </a:xfrm>
            <a:custGeom>
              <a:avLst/>
              <a:gdLst>
                <a:gd name="T0" fmla="*/ 145 w 146"/>
                <a:gd name="T1" fmla="*/ 72 h 146"/>
                <a:gd name="T2" fmla="*/ 145 w 146"/>
                <a:gd name="T3" fmla="*/ 72 h 146"/>
                <a:gd name="T4" fmla="*/ 72 w 146"/>
                <a:gd name="T5" fmla="*/ 145 h 146"/>
                <a:gd name="T6" fmla="*/ 72 w 146"/>
                <a:gd name="T7" fmla="*/ 145 h 146"/>
                <a:gd name="T8" fmla="*/ 0 w 146"/>
                <a:gd name="T9" fmla="*/ 72 h 146"/>
                <a:gd name="T10" fmla="*/ 0 w 146"/>
                <a:gd name="T11" fmla="*/ 72 h 146"/>
                <a:gd name="T12" fmla="*/ 72 w 146"/>
                <a:gd name="T13" fmla="*/ 0 h 146"/>
                <a:gd name="T14" fmla="*/ 72 w 146"/>
                <a:gd name="T15" fmla="*/ 0 h 146"/>
                <a:gd name="T16" fmla="*/ 145 w 146"/>
                <a:gd name="T17" fmla="*/ 7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 h="146">
                  <a:moveTo>
                    <a:pt x="145" y="72"/>
                  </a:moveTo>
                  <a:lnTo>
                    <a:pt x="145" y="72"/>
                  </a:lnTo>
                  <a:cubicBezTo>
                    <a:pt x="145" y="113"/>
                    <a:pt x="112" y="145"/>
                    <a:pt x="72" y="145"/>
                  </a:cubicBezTo>
                  <a:lnTo>
                    <a:pt x="72" y="145"/>
                  </a:lnTo>
                  <a:cubicBezTo>
                    <a:pt x="32" y="145"/>
                    <a:pt x="0" y="113"/>
                    <a:pt x="0" y="72"/>
                  </a:cubicBezTo>
                  <a:lnTo>
                    <a:pt x="0" y="72"/>
                  </a:lnTo>
                  <a:cubicBezTo>
                    <a:pt x="0" y="33"/>
                    <a:pt x="32" y="0"/>
                    <a:pt x="72" y="0"/>
                  </a:cubicBezTo>
                  <a:lnTo>
                    <a:pt x="72" y="0"/>
                  </a:lnTo>
                  <a:cubicBezTo>
                    <a:pt x="112" y="0"/>
                    <a:pt x="145" y="33"/>
                    <a:pt x="145" y="72"/>
                  </a:cubicBezTo>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03">
              <a:extLst>
                <a:ext uri="{FF2B5EF4-FFF2-40B4-BE49-F238E27FC236}">
                  <a16:creationId xmlns:a16="http://schemas.microsoft.com/office/drawing/2014/main" id="{C822BB30-B254-4948-8A43-3A9964BFFABA}"/>
                </a:ext>
              </a:extLst>
            </p:cNvPr>
            <p:cNvSpPr>
              <a:spLocks noChangeArrowheads="1"/>
            </p:cNvSpPr>
            <p:nvPr/>
          </p:nvSpPr>
          <p:spPr bwMode="auto">
            <a:xfrm>
              <a:off x="6574929" y="10230730"/>
              <a:ext cx="1278637" cy="1278637"/>
            </a:xfrm>
            <a:custGeom>
              <a:avLst/>
              <a:gdLst>
                <a:gd name="connsiteX0" fmla="*/ 626206 w 1278637"/>
                <a:gd name="connsiteY0" fmla="*/ 0 h 1278637"/>
                <a:gd name="connsiteX1" fmla="*/ 647022 w 1278637"/>
                <a:gd name="connsiteY1" fmla="*/ 0 h 1278637"/>
                <a:gd name="connsiteX2" fmla="*/ 647022 w 1278637"/>
                <a:gd name="connsiteY2" fmla="*/ 616009 h 1278637"/>
                <a:gd name="connsiteX3" fmla="*/ 1081173 w 1278637"/>
                <a:gd name="connsiteY3" fmla="*/ 181271 h 1278637"/>
                <a:gd name="connsiteX4" fmla="*/ 1097363 w 1278637"/>
                <a:gd name="connsiteY4" fmla="*/ 196236 h 1278637"/>
                <a:gd name="connsiteX5" fmla="*/ 667972 w 1278637"/>
                <a:gd name="connsiteY5" fmla="*/ 626207 h 1278637"/>
                <a:gd name="connsiteX6" fmla="*/ 1278637 w 1278637"/>
                <a:gd name="connsiteY6" fmla="*/ 626207 h 1278637"/>
                <a:gd name="connsiteX7" fmla="*/ 1278637 w 1278637"/>
                <a:gd name="connsiteY7" fmla="*/ 647023 h 1278637"/>
                <a:gd name="connsiteX8" fmla="*/ 663212 w 1278637"/>
                <a:gd name="connsiteY8" fmla="*/ 647023 h 1278637"/>
                <a:gd name="connsiteX9" fmla="*/ 1097363 w 1278637"/>
                <a:gd name="connsiteY9" fmla="*/ 1081174 h 1278637"/>
                <a:gd name="connsiteX10" fmla="*/ 1081173 w 1278637"/>
                <a:gd name="connsiteY10" fmla="*/ 1097364 h 1278637"/>
                <a:gd name="connsiteX11" fmla="*/ 647022 w 1278637"/>
                <a:gd name="connsiteY11" fmla="*/ 663810 h 1278637"/>
                <a:gd name="connsiteX12" fmla="*/ 647022 w 1278637"/>
                <a:gd name="connsiteY12" fmla="*/ 1278637 h 1278637"/>
                <a:gd name="connsiteX13" fmla="*/ 626206 w 1278637"/>
                <a:gd name="connsiteY13" fmla="*/ 1278637 h 1278637"/>
                <a:gd name="connsiteX14" fmla="*/ 626206 w 1278637"/>
                <a:gd name="connsiteY14" fmla="*/ 668029 h 1278637"/>
                <a:gd name="connsiteX15" fmla="*/ 191966 w 1278637"/>
                <a:gd name="connsiteY15" fmla="*/ 1102856 h 1278637"/>
                <a:gd name="connsiteX16" fmla="*/ 175776 w 1278637"/>
                <a:gd name="connsiteY16" fmla="*/ 1087891 h 1278637"/>
                <a:gd name="connsiteX17" fmla="*/ 616049 w 1278637"/>
                <a:gd name="connsiteY17" fmla="*/ 647023 h 1278637"/>
                <a:gd name="connsiteX18" fmla="*/ 0 w 1278637"/>
                <a:gd name="connsiteY18" fmla="*/ 647023 h 1278637"/>
                <a:gd name="connsiteX19" fmla="*/ 0 w 1278637"/>
                <a:gd name="connsiteY19" fmla="*/ 626207 h 1278637"/>
                <a:gd name="connsiteX20" fmla="*/ 609367 w 1278637"/>
                <a:gd name="connsiteY20" fmla="*/ 626207 h 1278637"/>
                <a:gd name="connsiteX21" fmla="*/ 175776 w 1278637"/>
                <a:gd name="connsiteY21" fmla="*/ 193212 h 1278637"/>
                <a:gd name="connsiteX22" fmla="*/ 191966 w 1278637"/>
                <a:gd name="connsiteY22" fmla="*/ 175777 h 1278637"/>
                <a:gd name="connsiteX23" fmla="*/ 626206 w 1278637"/>
                <a:gd name="connsiteY23" fmla="*/ 610017 h 1278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78637" h="1278637">
                  <a:moveTo>
                    <a:pt x="626206" y="0"/>
                  </a:moveTo>
                  <a:lnTo>
                    <a:pt x="647022" y="0"/>
                  </a:lnTo>
                  <a:lnTo>
                    <a:pt x="647022" y="616009"/>
                  </a:lnTo>
                  <a:lnTo>
                    <a:pt x="1081173" y="181271"/>
                  </a:lnTo>
                  <a:lnTo>
                    <a:pt x="1097363" y="196236"/>
                  </a:lnTo>
                  <a:lnTo>
                    <a:pt x="667972" y="626207"/>
                  </a:lnTo>
                  <a:lnTo>
                    <a:pt x="1278637" y="626207"/>
                  </a:lnTo>
                  <a:lnTo>
                    <a:pt x="1278637" y="647023"/>
                  </a:lnTo>
                  <a:lnTo>
                    <a:pt x="663212" y="647023"/>
                  </a:lnTo>
                  <a:lnTo>
                    <a:pt x="1097363" y="1081174"/>
                  </a:lnTo>
                  <a:lnTo>
                    <a:pt x="1081173" y="1097364"/>
                  </a:lnTo>
                  <a:lnTo>
                    <a:pt x="647022" y="663810"/>
                  </a:lnTo>
                  <a:lnTo>
                    <a:pt x="647022" y="1278637"/>
                  </a:lnTo>
                  <a:lnTo>
                    <a:pt x="626206" y="1278637"/>
                  </a:lnTo>
                  <a:lnTo>
                    <a:pt x="626206" y="668029"/>
                  </a:lnTo>
                  <a:lnTo>
                    <a:pt x="191966" y="1102856"/>
                  </a:lnTo>
                  <a:lnTo>
                    <a:pt x="175776" y="1087891"/>
                  </a:lnTo>
                  <a:lnTo>
                    <a:pt x="616049" y="647023"/>
                  </a:lnTo>
                  <a:lnTo>
                    <a:pt x="0" y="647023"/>
                  </a:lnTo>
                  <a:lnTo>
                    <a:pt x="0" y="626207"/>
                  </a:lnTo>
                  <a:lnTo>
                    <a:pt x="609367" y="626207"/>
                  </a:lnTo>
                  <a:lnTo>
                    <a:pt x="175776" y="193212"/>
                  </a:lnTo>
                  <a:lnTo>
                    <a:pt x="191966" y="175777"/>
                  </a:lnTo>
                  <a:lnTo>
                    <a:pt x="626206" y="610017"/>
                  </a:lnTo>
                  <a:close/>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5" name="Freeform 203">
              <a:extLst>
                <a:ext uri="{FF2B5EF4-FFF2-40B4-BE49-F238E27FC236}">
                  <a16:creationId xmlns:a16="http://schemas.microsoft.com/office/drawing/2014/main" id="{9DDB32F8-E394-A042-A11C-6C00577BE424}"/>
                </a:ext>
              </a:extLst>
            </p:cNvPr>
            <p:cNvSpPr>
              <a:spLocks noChangeArrowheads="1"/>
            </p:cNvSpPr>
            <p:nvPr/>
          </p:nvSpPr>
          <p:spPr bwMode="auto">
            <a:xfrm>
              <a:off x="7052825" y="10708627"/>
              <a:ext cx="324088" cy="324088"/>
            </a:xfrm>
            <a:custGeom>
              <a:avLst/>
              <a:gdLst>
                <a:gd name="T0" fmla="*/ 258 w 259"/>
                <a:gd name="T1" fmla="*/ 129 h 259"/>
                <a:gd name="T2" fmla="*/ 258 w 259"/>
                <a:gd name="T3" fmla="*/ 129 h 259"/>
                <a:gd name="T4" fmla="*/ 129 w 259"/>
                <a:gd name="T5" fmla="*/ 258 h 259"/>
                <a:gd name="T6" fmla="*/ 129 w 259"/>
                <a:gd name="T7" fmla="*/ 258 h 259"/>
                <a:gd name="T8" fmla="*/ 0 w 259"/>
                <a:gd name="T9" fmla="*/ 129 h 259"/>
                <a:gd name="T10" fmla="*/ 0 w 259"/>
                <a:gd name="T11" fmla="*/ 129 h 259"/>
                <a:gd name="T12" fmla="*/ 129 w 259"/>
                <a:gd name="T13" fmla="*/ 0 h 259"/>
                <a:gd name="T14" fmla="*/ 129 w 259"/>
                <a:gd name="T15" fmla="*/ 0 h 259"/>
                <a:gd name="T16" fmla="*/ 258 w 259"/>
                <a:gd name="T17" fmla="*/ 12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 h="259">
                  <a:moveTo>
                    <a:pt x="258" y="129"/>
                  </a:moveTo>
                  <a:lnTo>
                    <a:pt x="258" y="129"/>
                  </a:lnTo>
                  <a:cubicBezTo>
                    <a:pt x="258" y="201"/>
                    <a:pt x="200" y="258"/>
                    <a:pt x="129" y="258"/>
                  </a:cubicBezTo>
                  <a:lnTo>
                    <a:pt x="129" y="258"/>
                  </a:lnTo>
                  <a:cubicBezTo>
                    <a:pt x="58" y="258"/>
                    <a:pt x="0" y="201"/>
                    <a:pt x="0" y="129"/>
                  </a:cubicBezTo>
                  <a:lnTo>
                    <a:pt x="0" y="129"/>
                  </a:lnTo>
                  <a:cubicBezTo>
                    <a:pt x="0" y="58"/>
                    <a:pt x="58" y="0"/>
                    <a:pt x="129" y="0"/>
                  </a:cubicBezTo>
                  <a:lnTo>
                    <a:pt x="129" y="0"/>
                  </a:lnTo>
                  <a:cubicBezTo>
                    <a:pt x="200" y="0"/>
                    <a:pt x="258" y="58"/>
                    <a:pt x="258" y="129"/>
                  </a:cubicBezTo>
                </a:path>
              </a:pathLst>
            </a:custGeom>
            <a:solidFill>
              <a:srgbClr val="0370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204">
              <a:extLst>
                <a:ext uri="{FF2B5EF4-FFF2-40B4-BE49-F238E27FC236}">
                  <a16:creationId xmlns:a16="http://schemas.microsoft.com/office/drawing/2014/main" id="{BBCEF689-717C-4745-8BEB-6AF27534D21F}"/>
                </a:ext>
              </a:extLst>
            </p:cNvPr>
            <p:cNvSpPr>
              <a:spLocks noChangeArrowheads="1"/>
            </p:cNvSpPr>
            <p:nvPr/>
          </p:nvSpPr>
          <p:spPr bwMode="auto">
            <a:xfrm>
              <a:off x="7124233" y="10780034"/>
              <a:ext cx="181272" cy="181272"/>
            </a:xfrm>
            <a:custGeom>
              <a:avLst/>
              <a:gdLst>
                <a:gd name="T0" fmla="*/ 145 w 146"/>
                <a:gd name="T1" fmla="*/ 72 h 146"/>
                <a:gd name="T2" fmla="*/ 145 w 146"/>
                <a:gd name="T3" fmla="*/ 72 h 146"/>
                <a:gd name="T4" fmla="*/ 72 w 146"/>
                <a:gd name="T5" fmla="*/ 145 h 146"/>
                <a:gd name="T6" fmla="*/ 72 w 146"/>
                <a:gd name="T7" fmla="*/ 145 h 146"/>
                <a:gd name="T8" fmla="*/ 0 w 146"/>
                <a:gd name="T9" fmla="*/ 72 h 146"/>
                <a:gd name="T10" fmla="*/ 0 w 146"/>
                <a:gd name="T11" fmla="*/ 72 h 146"/>
                <a:gd name="T12" fmla="*/ 72 w 146"/>
                <a:gd name="T13" fmla="*/ 0 h 146"/>
                <a:gd name="T14" fmla="*/ 72 w 146"/>
                <a:gd name="T15" fmla="*/ 0 h 146"/>
                <a:gd name="T16" fmla="*/ 145 w 146"/>
                <a:gd name="T17" fmla="*/ 7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 h="146">
                  <a:moveTo>
                    <a:pt x="145" y="72"/>
                  </a:moveTo>
                  <a:lnTo>
                    <a:pt x="145" y="72"/>
                  </a:lnTo>
                  <a:cubicBezTo>
                    <a:pt x="145" y="113"/>
                    <a:pt x="112" y="145"/>
                    <a:pt x="72" y="145"/>
                  </a:cubicBezTo>
                  <a:lnTo>
                    <a:pt x="72" y="145"/>
                  </a:lnTo>
                  <a:cubicBezTo>
                    <a:pt x="32" y="145"/>
                    <a:pt x="0" y="113"/>
                    <a:pt x="0" y="72"/>
                  </a:cubicBezTo>
                  <a:lnTo>
                    <a:pt x="0" y="72"/>
                  </a:lnTo>
                  <a:cubicBezTo>
                    <a:pt x="0" y="33"/>
                    <a:pt x="32" y="0"/>
                    <a:pt x="72" y="0"/>
                  </a:cubicBezTo>
                  <a:lnTo>
                    <a:pt x="72" y="0"/>
                  </a:lnTo>
                  <a:cubicBezTo>
                    <a:pt x="112" y="0"/>
                    <a:pt x="145" y="33"/>
                    <a:pt x="145" y="72"/>
                  </a:cubicBezTo>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205">
              <a:extLst>
                <a:ext uri="{FF2B5EF4-FFF2-40B4-BE49-F238E27FC236}">
                  <a16:creationId xmlns:a16="http://schemas.microsoft.com/office/drawing/2014/main" id="{276149E0-D6E7-FF46-9800-35938041E406}"/>
                </a:ext>
              </a:extLst>
            </p:cNvPr>
            <p:cNvSpPr>
              <a:spLocks noChangeArrowheads="1"/>
            </p:cNvSpPr>
            <p:nvPr/>
          </p:nvSpPr>
          <p:spPr bwMode="auto">
            <a:xfrm>
              <a:off x="6525493" y="10181294"/>
              <a:ext cx="1378753" cy="1378753"/>
            </a:xfrm>
            <a:custGeom>
              <a:avLst/>
              <a:gdLst>
                <a:gd name="T0" fmla="*/ 552 w 1105"/>
                <a:gd name="T1" fmla="*/ 72 h 1105"/>
                <a:gd name="T2" fmla="*/ 552 w 1105"/>
                <a:gd name="T3" fmla="*/ 72 h 1105"/>
                <a:gd name="T4" fmla="*/ 73 w 1105"/>
                <a:gd name="T5" fmla="*/ 551 h 1105"/>
                <a:gd name="T6" fmla="*/ 73 w 1105"/>
                <a:gd name="T7" fmla="*/ 551 h 1105"/>
                <a:gd name="T8" fmla="*/ 552 w 1105"/>
                <a:gd name="T9" fmla="*/ 1030 h 1105"/>
                <a:gd name="T10" fmla="*/ 552 w 1105"/>
                <a:gd name="T11" fmla="*/ 1030 h 1105"/>
                <a:gd name="T12" fmla="*/ 1031 w 1105"/>
                <a:gd name="T13" fmla="*/ 551 h 1105"/>
                <a:gd name="T14" fmla="*/ 1031 w 1105"/>
                <a:gd name="T15" fmla="*/ 551 h 1105"/>
                <a:gd name="T16" fmla="*/ 552 w 1105"/>
                <a:gd name="T17" fmla="*/ 72 h 1105"/>
                <a:gd name="T18" fmla="*/ 552 w 1105"/>
                <a:gd name="T19" fmla="*/ 1104 h 1105"/>
                <a:gd name="T20" fmla="*/ 552 w 1105"/>
                <a:gd name="T21" fmla="*/ 1104 h 1105"/>
                <a:gd name="T22" fmla="*/ 0 w 1105"/>
                <a:gd name="T23" fmla="*/ 551 h 1105"/>
                <a:gd name="T24" fmla="*/ 0 w 1105"/>
                <a:gd name="T25" fmla="*/ 551 h 1105"/>
                <a:gd name="T26" fmla="*/ 552 w 1105"/>
                <a:gd name="T27" fmla="*/ 0 h 1105"/>
                <a:gd name="T28" fmla="*/ 552 w 1105"/>
                <a:gd name="T29" fmla="*/ 0 h 1105"/>
                <a:gd name="T30" fmla="*/ 1104 w 1105"/>
                <a:gd name="T31" fmla="*/ 551 h 1105"/>
                <a:gd name="T32" fmla="*/ 1104 w 1105"/>
                <a:gd name="T33" fmla="*/ 551 h 1105"/>
                <a:gd name="T34" fmla="*/ 552 w 1105"/>
                <a:gd name="T35" fmla="*/ 1104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05" h="1105">
                  <a:moveTo>
                    <a:pt x="552" y="72"/>
                  </a:moveTo>
                  <a:lnTo>
                    <a:pt x="552" y="72"/>
                  </a:lnTo>
                  <a:cubicBezTo>
                    <a:pt x="288" y="72"/>
                    <a:pt x="73" y="288"/>
                    <a:pt x="73" y="551"/>
                  </a:cubicBezTo>
                  <a:lnTo>
                    <a:pt x="73" y="551"/>
                  </a:lnTo>
                  <a:cubicBezTo>
                    <a:pt x="73" y="816"/>
                    <a:pt x="288" y="1030"/>
                    <a:pt x="552" y="1030"/>
                  </a:cubicBezTo>
                  <a:lnTo>
                    <a:pt x="552" y="1030"/>
                  </a:lnTo>
                  <a:cubicBezTo>
                    <a:pt x="816" y="1030"/>
                    <a:pt x="1031" y="816"/>
                    <a:pt x="1031" y="551"/>
                  </a:cubicBezTo>
                  <a:lnTo>
                    <a:pt x="1031" y="551"/>
                  </a:lnTo>
                  <a:cubicBezTo>
                    <a:pt x="1031" y="288"/>
                    <a:pt x="816" y="72"/>
                    <a:pt x="552" y="72"/>
                  </a:cubicBezTo>
                  <a:close/>
                  <a:moveTo>
                    <a:pt x="552" y="1104"/>
                  </a:moveTo>
                  <a:lnTo>
                    <a:pt x="552" y="1104"/>
                  </a:lnTo>
                  <a:cubicBezTo>
                    <a:pt x="248" y="1104"/>
                    <a:pt x="0" y="856"/>
                    <a:pt x="0" y="551"/>
                  </a:cubicBezTo>
                  <a:lnTo>
                    <a:pt x="0" y="551"/>
                  </a:lnTo>
                  <a:cubicBezTo>
                    <a:pt x="0" y="247"/>
                    <a:pt x="248" y="0"/>
                    <a:pt x="552" y="0"/>
                  </a:cubicBezTo>
                  <a:lnTo>
                    <a:pt x="552" y="0"/>
                  </a:lnTo>
                  <a:cubicBezTo>
                    <a:pt x="857" y="0"/>
                    <a:pt x="1104" y="247"/>
                    <a:pt x="1104" y="551"/>
                  </a:cubicBezTo>
                  <a:lnTo>
                    <a:pt x="1104" y="551"/>
                  </a:lnTo>
                  <a:cubicBezTo>
                    <a:pt x="1104" y="856"/>
                    <a:pt x="857" y="1104"/>
                    <a:pt x="552" y="1104"/>
                  </a:cubicBezTo>
                  <a:close/>
                </a:path>
              </a:pathLst>
            </a:custGeom>
            <a:solidFill>
              <a:srgbClr val="2339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206">
              <a:extLst>
                <a:ext uri="{FF2B5EF4-FFF2-40B4-BE49-F238E27FC236}">
                  <a16:creationId xmlns:a16="http://schemas.microsoft.com/office/drawing/2014/main" id="{D49BCB3C-7C8A-9A4C-B5D5-30636FBC6EE0}"/>
                </a:ext>
              </a:extLst>
            </p:cNvPr>
            <p:cNvSpPr>
              <a:spLocks noChangeArrowheads="1"/>
            </p:cNvSpPr>
            <p:nvPr/>
          </p:nvSpPr>
          <p:spPr bwMode="auto">
            <a:xfrm>
              <a:off x="7701004" y="9346353"/>
              <a:ext cx="725082" cy="1021706"/>
            </a:xfrm>
            <a:custGeom>
              <a:avLst/>
              <a:gdLst>
                <a:gd name="T0" fmla="*/ 258 w 583"/>
                <a:gd name="T1" fmla="*/ 0 h 822"/>
                <a:gd name="T2" fmla="*/ 258 w 583"/>
                <a:gd name="T3" fmla="*/ 0 h 822"/>
                <a:gd name="T4" fmla="*/ 56 w 583"/>
                <a:gd name="T5" fmla="*/ 93 h 822"/>
                <a:gd name="T6" fmla="*/ 56 w 583"/>
                <a:gd name="T7" fmla="*/ 93 h 822"/>
                <a:gd name="T8" fmla="*/ 487 w 583"/>
                <a:gd name="T9" fmla="*/ 821 h 822"/>
                <a:gd name="T10" fmla="*/ 582 w 583"/>
                <a:gd name="T11" fmla="*/ 767 h 822"/>
                <a:gd name="T12" fmla="*/ 582 w 583"/>
                <a:gd name="T13" fmla="*/ 767 h 822"/>
                <a:gd name="T14" fmla="*/ 310 w 583"/>
                <a:gd name="T15" fmla="*/ 256 h 822"/>
                <a:gd name="T16" fmla="*/ 310 w 583"/>
                <a:gd name="T17" fmla="*/ 256 h 822"/>
                <a:gd name="T18" fmla="*/ 417 w 583"/>
                <a:gd name="T19" fmla="*/ 288 h 822"/>
                <a:gd name="T20" fmla="*/ 417 w 583"/>
                <a:gd name="T21" fmla="*/ 288 h 822"/>
                <a:gd name="T22" fmla="*/ 258 w 583"/>
                <a:gd name="T23" fmla="*/ 0 h 8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3" h="822">
                  <a:moveTo>
                    <a:pt x="258" y="0"/>
                  </a:moveTo>
                  <a:lnTo>
                    <a:pt x="258" y="0"/>
                  </a:lnTo>
                  <a:cubicBezTo>
                    <a:pt x="152" y="21"/>
                    <a:pt x="67" y="50"/>
                    <a:pt x="56" y="93"/>
                  </a:cubicBezTo>
                  <a:lnTo>
                    <a:pt x="56" y="93"/>
                  </a:lnTo>
                  <a:cubicBezTo>
                    <a:pt x="0" y="303"/>
                    <a:pt x="487" y="821"/>
                    <a:pt x="487" y="821"/>
                  </a:cubicBezTo>
                  <a:lnTo>
                    <a:pt x="582" y="767"/>
                  </a:lnTo>
                  <a:lnTo>
                    <a:pt x="582" y="767"/>
                  </a:lnTo>
                  <a:cubicBezTo>
                    <a:pt x="582" y="767"/>
                    <a:pt x="373" y="308"/>
                    <a:pt x="310" y="256"/>
                  </a:cubicBezTo>
                  <a:lnTo>
                    <a:pt x="310" y="256"/>
                  </a:lnTo>
                  <a:cubicBezTo>
                    <a:pt x="310" y="256"/>
                    <a:pt x="347" y="274"/>
                    <a:pt x="417" y="288"/>
                  </a:cubicBezTo>
                  <a:lnTo>
                    <a:pt x="417" y="288"/>
                  </a:lnTo>
                  <a:cubicBezTo>
                    <a:pt x="383" y="128"/>
                    <a:pt x="305" y="40"/>
                    <a:pt x="258" y="0"/>
                  </a:cubicBezTo>
                </a:path>
              </a:pathLst>
            </a:custGeom>
            <a:solidFill>
              <a:srgbClr val="F49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207">
              <a:extLst>
                <a:ext uri="{FF2B5EF4-FFF2-40B4-BE49-F238E27FC236}">
                  <a16:creationId xmlns:a16="http://schemas.microsoft.com/office/drawing/2014/main" id="{FB85B311-F221-7F42-874F-A57FC9FB7685}"/>
                </a:ext>
              </a:extLst>
            </p:cNvPr>
            <p:cNvSpPr>
              <a:spLocks noChangeArrowheads="1"/>
            </p:cNvSpPr>
            <p:nvPr/>
          </p:nvSpPr>
          <p:spPr bwMode="auto">
            <a:xfrm>
              <a:off x="8019603" y="9285926"/>
              <a:ext cx="801985" cy="450430"/>
            </a:xfrm>
            <a:custGeom>
              <a:avLst/>
              <a:gdLst>
                <a:gd name="T0" fmla="*/ 551 w 645"/>
                <a:gd name="T1" fmla="*/ 38 h 362"/>
                <a:gd name="T2" fmla="*/ 551 w 645"/>
                <a:gd name="T3" fmla="*/ 38 h 362"/>
                <a:gd name="T4" fmla="*/ 493 w 645"/>
                <a:gd name="T5" fmla="*/ 1 h 362"/>
                <a:gd name="T6" fmla="*/ 493 w 645"/>
                <a:gd name="T7" fmla="*/ 1 h 362"/>
                <a:gd name="T8" fmla="*/ 0 w 645"/>
                <a:gd name="T9" fmla="*/ 49 h 362"/>
                <a:gd name="T10" fmla="*/ 0 w 645"/>
                <a:gd name="T11" fmla="*/ 49 h 362"/>
                <a:gd name="T12" fmla="*/ 159 w 645"/>
                <a:gd name="T13" fmla="*/ 337 h 362"/>
                <a:gd name="T14" fmla="*/ 159 w 645"/>
                <a:gd name="T15" fmla="*/ 337 h 362"/>
                <a:gd name="T16" fmla="*/ 540 w 645"/>
                <a:gd name="T17" fmla="*/ 325 h 362"/>
                <a:gd name="T18" fmla="*/ 540 w 645"/>
                <a:gd name="T19" fmla="*/ 325 h 362"/>
                <a:gd name="T20" fmla="*/ 551 w 645"/>
                <a:gd name="T21" fmla="*/ 38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5" h="362">
                  <a:moveTo>
                    <a:pt x="551" y="38"/>
                  </a:moveTo>
                  <a:lnTo>
                    <a:pt x="551" y="38"/>
                  </a:lnTo>
                  <a:cubicBezTo>
                    <a:pt x="542" y="15"/>
                    <a:pt x="518" y="0"/>
                    <a:pt x="493" y="1"/>
                  </a:cubicBezTo>
                  <a:lnTo>
                    <a:pt x="493" y="1"/>
                  </a:lnTo>
                  <a:cubicBezTo>
                    <a:pt x="401" y="5"/>
                    <a:pt x="171" y="16"/>
                    <a:pt x="0" y="49"/>
                  </a:cubicBezTo>
                  <a:lnTo>
                    <a:pt x="0" y="49"/>
                  </a:lnTo>
                  <a:cubicBezTo>
                    <a:pt x="47" y="89"/>
                    <a:pt x="125" y="177"/>
                    <a:pt x="159" y="337"/>
                  </a:cubicBezTo>
                  <a:lnTo>
                    <a:pt x="159" y="337"/>
                  </a:lnTo>
                  <a:cubicBezTo>
                    <a:pt x="242" y="352"/>
                    <a:pt x="372" y="361"/>
                    <a:pt x="540" y="325"/>
                  </a:cubicBezTo>
                  <a:lnTo>
                    <a:pt x="540" y="325"/>
                  </a:lnTo>
                  <a:cubicBezTo>
                    <a:pt x="644" y="302"/>
                    <a:pt x="583" y="120"/>
                    <a:pt x="551" y="38"/>
                  </a:cubicBezTo>
                </a:path>
              </a:pathLst>
            </a:custGeom>
            <a:solidFill>
              <a:srgbClr val="0370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208">
              <a:extLst>
                <a:ext uri="{FF2B5EF4-FFF2-40B4-BE49-F238E27FC236}">
                  <a16:creationId xmlns:a16="http://schemas.microsoft.com/office/drawing/2014/main" id="{2A0580C7-14B0-394F-A932-0C5FE4A28A5A}"/>
                </a:ext>
              </a:extLst>
            </p:cNvPr>
            <p:cNvSpPr>
              <a:spLocks noChangeArrowheads="1"/>
            </p:cNvSpPr>
            <p:nvPr/>
          </p:nvSpPr>
          <p:spPr bwMode="auto">
            <a:xfrm>
              <a:off x="7173671" y="8544367"/>
              <a:ext cx="966776" cy="983253"/>
            </a:xfrm>
            <a:custGeom>
              <a:avLst/>
              <a:gdLst>
                <a:gd name="T0" fmla="*/ 629 w 777"/>
                <a:gd name="T1" fmla="*/ 0 h 791"/>
                <a:gd name="T2" fmla="*/ 629 w 777"/>
                <a:gd name="T3" fmla="*/ 0 h 791"/>
                <a:gd name="T4" fmla="*/ 453 w 777"/>
                <a:gd name="T5" fmla="*/ 382 h 791"/>
                <a:gd name="T6" fmla="*/ 0 w 777"/>
                <a:gd name="T7" fmla="*/ 790 h 791"/>
                <a:gd name="T8" fmla="*/ 101 w 777"/>
                <a:gd name="T9" fmla="*/ 790 h 791"/>
                <a:gd name="T10" fmla="*/ 565 w 777"/>
                <a:gd name="T11" fmla="*/ 486 h 791"/>
                <a:gd name="T12" fmla="*/ 776 w 777"/>
                <a:gd name="T13" fmla="*/ 98 h 791"/>
                <a:gd name="T14" fmla="*/ 629 w 777"/>
                <a:gd name="T15" fmla="*/ 0 h 7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7" h="791">
                  <a:moveTo>
                    <a:pt x="629" y="0"/>
                  </a:moveTo>
                  <a:lnTo>
                    <a:pt x="629" y="0"/>
                  </a:lnTo>
                  <a:cubicBezTo>
                    <a:pt x="629" y="0"/>
                    <a:pt x="502" y="145"/>
                    <a:pt x="453" y="382"/>
                  </a:cubicBezTo>
                  <a:lnTo>
                    <a:pt x="0" y="790"/>
                  </a:lnTo>
                  <a:lnTo>
                    <a:pt x="101" y="790"/>
                  </a:lnTo>
                  <a:lnTo>
                    <a:pt x="565" y="486"/>
                  </a:lnTo>
                  <a:lnTo>
                    <a:pt x="776" y="98"/>
                  </a:lnTo>
                  <a:lnTo>
                    <a:pt x="629" y="0"/>
                  </a:lnTo>
                </a:path>
              </a:pathLst>
            </a:custGeom>
            <a:solidFill>
              <a:srgbClr val="F49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209">
              <a:extLst>
                <a:ext uri="{FF2B5EF4-FFF2-40B4-BE49-F238E27FC236}">
                  <a16:creationId xmlns:a16="http://schemas.microsoft.com/office/drawing/2014/main" id="{2A2B38F7-6D2B-5842-BEC5-15DE949D75FC}"/>
                </a:ext>
              </a:extLst>
            </p:cNvPr>
            <p:cNvSpPr>
              <a:spLocks noChangeArrowheads="1"/>
            </p:cNvSpPr>
            <p:nvPr/>
          </p:nvSpPr>
          <p:spPr bwMode="auto">
            <a:xfrm>
              <a:off x="7563677" y="8066469"/>
              <a:ext cx="400994" cy="527332"/>
            </a:xfrm>
            <a:custGeom>
              <a:avLst/>
              <a:gdLst>
                <a:gd name="T0" fmla="*/ 323 w 324"/>
                <a:gd name="T1" fmla="*/ 159 h 422"/>
                <a:gd name="T2" fmla="*/ 323 w 324"/>
                <a:gd name="T3" fmla="*/ 159 h 422"/>
                <a:gd name="T4" fmla="*/ 145 w 324"/>
                <a:gd name="T5" fmla="*/ 421 h 422"/>
                <a:gd name="T6" fmla="*/ 145 w 324"/>
                <a:gd name="T7" fmla="*/ 421 h 422"/>
                <a:gd name="T8" fmla="*/ 42 w 324"/>
                <a:gd name="T9" fmla="*/ 302 h 422"/>
                <a:gd name="T10" fmla="*/ 42 w 324"/>
                <a:gd name="T11" fmla="*/ 302 h 422"/>
                <a:gd name="T12" fmla="*/ 3 w 324"/>
                <a:gd name="T13" fmla="*/ 286 h 422"/>
                <a:gd name="T14" fmla="*/ 3 w 324"/>
                <a:gd name="T15" fmla="*/ 286 h 422"/>
                <a:gd name="T16" fmla="*/ 20 w 324"/>
                <a:gd name="T17" fmla="*/ 159 h 422"/>
                <a:gd name="T18" fmla="*/ 20 w 324"/>
                <a:gd name="T19" fmla="*/ 159 h 422"/>
                <a:gd name="T20" fmla="*/ 179 w 324"/>
                <a:gd name="T21" fmla="*/ 0 h 422"/>
                <a:gd name="T22" fmla="*/ 179 w 324"/>
                <a:gd name="T23" fmla="*/ 0 h 422"/>
                <a:gd name="T24" fmla="*/ 323 w 324"/>
                <a:gd name="T25" fmla="*/ 159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4" h="422">
                  <a:moveTo>
                    <a:pt x="323" y="159"/>
                  </a:moveTo>
                  <a:lnTo>
                    <a:pt x="323" y="159"/>
                  </a:lnTo>
                  <a:cubicBezTo>
                    <a:pt x="323" y="319"/>
                    <a:pt x="219" y="421"/>
                    <a:pt x="145" y="421"/>
                  </a:cubicBezTo>
                  <a:lnTo>
                    <a:pt x="145" y="421"/>
                  </a:lnTo>
                  <a:cubicBezTo>
                    <a:pt x="104" y="421"/>
                    <a:pt x="58" y="378"/>
                    <a:pt x="42" y="302"/>
                  </a:cubicBezTo>
                  <a:lnTo>
                    <a:pt x="42" y="302"/>
                  </a:lnTo>
                  <a:cubicBezTo>
                    <a:pt x="40" y="290"/>
                    <a:pt x="0" y="305"/>
                    <a:pt x="3" y="286"/>
                  </a:cubicBezTo>
                  <a:lnTo>
                    <a:pt x="3" y="286"/>
                  </a:lnTo>
                  <a:cubicBezTo>
                    <a:pt x="9" y="247"/>
                    <a:pt x="20" y="195"/>
                    <a:pt x="20" y="159"/>
                  </a:cubicBezTo>
                  <a:lnTo>
                    <a:pt x="20" y="159"/>
                  </a:lnTo>
                  <a:cubicBezTo>
                    <a:pt x="18" y="12"/>
                    <a:pt x="91" y="0"/>
                    <a:pt x="179" y="0"/>
                  </a:cubicBezTo>
                  <a:lnTo>
                    <a:pt x="179" y="0"/>
                  </a:lnTo>
                  <a:cubicBezTo>
                    <a:pt x="267" y="0"/>
                    <a:pt x="323" y="70"/>
                    <a:pt x="323" y="159"/>
                  </a:cubicBez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111">
              <a:extLst>
                <a:ext uri="{FF2B5EF4-FFF2-40B4-BE49-F238E27FC236}">
                  <a16:creationId xmlns:a16="http://schemas.microsoft.com/office/drawing/2014/main" id="{DAE8E7B8-FB92-BE4F-8AF9-B53C1C7194A3}"/>
                </a:ext>
              </a:extLst>
            </p:cNvPr>
            <p:cNvSpPr>
              <a:spLocks noChangeArrowheads="1"/>
            </p:cNvSpPr>
            <p:nvPr/>
          </p:nvSpPr>
          <p:spPr bwMode="auto">
            <a:xfrm>
              <a:off x="7619342" y="8253517"/>
              <a:ext cx="85270" cy="102778"/>
            </a:xfrm>
            <a:custGeom>
              <a:avLst/>
              <a:gdLst>
                <a:gd name="connsiteX0" fmla="*/ 36302 w 85270"/>
                <a:gd name="connsiteY0" fmla="*/ 42797 h 102778"/>
                <a:gd name="connsiteX1" fmla="*/ 66977 w 85270"/>
                <a:gd name="connsiteY1" fmla="*/ 54887 h 102778"/>
                <a:gd name="connsiteX2" fmla="*/ 68210 w 85270"/>
                <a:gd name="connsiteY2" fmla="*/ 62052 h 102778"/>
                <a:gd name="connsiteX3" fmla="*/ 63277 w 85270"/>
                <a:gd name="connsiteY3" fmla="*/ 64440 h 102778"/>
                <a:gd name="connsiteX4" fmla="*/ 59578 w 85270"/>
                <a:gd name="connsiteY4" fmla="*/ 63246 h 102778"/>
                <a:gd name="connsiteX5" fmla="*/ 53961 w 85270"/>
                <a:gd name="connsiteY5" fmla="*/ 60118 h 102778"/>
                <a:gd name="connsiteX6" fmla="*/ 58409 w 85270"/>
                <a:gd name="connsiteY6" fmla="*/ 76621 h 102778"/>
                <a:gd name="connsiteX7" fmla="*/ 39183 w 85270"/>
                <a:gd name="connsiteY7" fmla="*/ 102778 h 102778"/>
                <a:gd name="connsiteX8" fmla="*/ 21238 w 85270"/>
                <a:gd name="connsiteY8" fmla="*/ 76621 h 102778"/>
                <a:gd name="connsiteX9" fmla="*/ 26846 w 85270"/>
                <a:gd name="connsiteY9" fmla="*/ 57003 h 102778"/>
                <a:gd name="connsiteX10" fmla="*/ 30883 w 85270"/>
                <a:gd name="connsiteY10" fmla="*/ 54435 h 102778"/>
                <a:gd name="connsiteX11" fmla="*/ 18883 w 85270"/>
                <a:gd name="connsiteY11" fmla="*/ 57276 h 102778"/>
                <a:gd name="connsiteX12" fmla="*/ 11484 w 85270"/>
                <a:gd name="connsiteY12" fmla="*/ 54887 h 102778"/>
                <a:gd name="connsiteX13" fmla="*/ 13950 w 85270"/>
                <a:gd name="connsiteY13" fmla="*/ 47722 h 102778"/>
                <a:gd name="connsiteX14" fmla="*/ 36302 w 85270"/>
                <a:gd name="connsiteY14" fmla="*/ 42797 h 102778"/>
                <a:gd name="connsiteX15" fmla="*/ 29868 w 85270"/>
                <a:gd name="connsiteY15" fmla="*/ 1054 h 102778"/>
                <a:gd name="connsiteX16" fmla="*/ 83387 w 85270"/>
                <a:gd name="connsiteY16" fmla="*/ 16494 h 102778"/>
                <a:gd name="connsiteX17" fmla="*/ 83387 w 85270"/>
                <a:gd name="connsiteY17" fmla="*/ 24807 h 102778"/>
                <a:gd name="connsiteX18" fmla="*/ 78364 w 85270"/>
                <a:gd name="connsiteY18" fmla="*/ 25995 h 102778"/>
                <a:gd name="connsiteX19" fmla="*/ 74598 w 85270"/>
                <a:gd name="connsiteY19" fmla="*/ 24807 h 102778"/>
                <a:gd name="connsiteX20" fmla="*/ 8053 w 85270"/>
                <a:gd name="connsiteY20" fmla="*/ 18869 h 102778"/>
                <a:gd name="connsiteX21" fmla="*/ 519 w 85270"/>
                <a:gd name="connsiteY21" fmla="*/ 17681 h 102778"/>
                <a:gd name="connsiteX22" fmla="*/ 1775 w 85270"/>
                <a:gd name="connsiteY22" fmla="*/ 10555 h 102778"/>
                <a:gd name="connsiteX23" fmla="*/ 29868 w 85270"/>
                <a:gd name="connsiteY23" fmla="*/ 1054 h 10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5270" h="102778">
                  <a:moveTo>
                    <a:pt x="36302" y="42797"/>
                  </a:moveTo>
                  <a:cubicBezTo>
                    <a:pt x="46013" y="43245"/>
                    <a:pt x="57112" y="46528"/>
                    <a:pt x="66977" y="54887"/>
                  </a:cubicBezTo>
                  <a:cubicBezTo>
                    <a:pt x="69443" y="57276"/>
                    <a:pt x="69443" y="60858"/>
                    <a:pt x="68210" y="62052"/>
                  </a:cubicBezTo>
                  <a:cubicBezTo>
                    <a:pt x="66977" y="64440"/>
                    <a:pt x="64510" y="64440"/>
                    <a:pt x="63277" y="64440"/>
                  </a:cubicBezTo>
                  <a:cubicBezTo>
                    <a:pt x="62044" y="64440"/>
                    <a:pt x="60811" y="64440"/>
                    <a:pt x="59578" y="63246"/>
                  </a:cubicBezTo>
                  <a:lnTo>
                    <a:pt x="53961" y="60118"/>
                  </a:lnTo>
                  <a:lnTo>
                    <a:pt x="58409" y="76621"/>
                  </a:lnTo>
                  <a:cubicBezTo>
                    <a:pt x="58409" y="91008"/>
                    <a:pt x="50719" y="102778"/>
                    <a:pt x="39183" y="102778"/>
                  </a:cubicBezTo>
                  <a:cubicBezTo>
                    <a:pt x="30211" y="102778"/>
                    <a:pt x="21238" y="91008"/>
                    <a:pt x="21238" y="76621"/>
                  </a:cubicBezTo>
                  <a:cubicBezTo>
                    <a:pt x="21238" y="68774"/>
                    <a:pt x="23481" y="61908"/>
                    <a:pt x="26846" y="57003"/>
                  </a:cubicBezTo>
                  <a:lnTo>
                    <a:pt x="30883" y="54435"/>
                  </a:lnTo>
                  <a:lnTo>
                    <a:pt x="18883" y="57276"/>
                  </a:lnTo>
                  <a:cubicBezTo>
                    <a:pt x="17650" y="58470"/>
                    <a:pt x="13950" y="57276"/>
                    <a:pt x="11484" y="54887"/>
                  </a:cubicBezTo>
                  <a:cubicBezTo>
                    <a:pt x="10251" y="52499"/>
                    <a:pt x="11484" y="48917"/>
                    <a:pt x="13950" y="47722"/>
                  </a:cubicBezTo>
                  <a:cubicBezTo>
                    <a:pt x="18266" y="44737"/>
                    <a:pt x="26591" y="42349"/>
                    <a:pt x="36302" y="42797"/>
                  </a:cubicBezTo>
                  <a:close/>
                  <a:moveTo>
                    <a:pt x="29868" y="1054"/>
                  </a:moveTo>
                  <a:cubicBezTo>
                    <a:pt x="45720" y="-1618"/>
                    <a:pt x="65809" y="-134"/>
                    <a:pt x="83387" y="16494"/>
                  </a:cubicBezTo>
                  <a:cubicBezTo>
                    <a:pt x="85898" y="18869"/>
                    <a:pt x="85898" y="22432"/>
                    <a:pt x="83387" y="24807"/>
                  </a:cubicBezTo>
                  <a:cubicBezTo>
                    <a:pt x="80875" y="24807"/>
                    <a:pt x="79620" y="25995"/>
                    <a:pt x="78364" y="25995"/>
                  </a:cubicBezTo>
                  <a:cubicBezTo>
                    <a:pt x="77109" y="25995"/>
                    <a:pt x="75853" y="24807"/>
                    <a:pt x="74598" y="24807"/>
                  </a:cubicBezTo>
                  <a:cubicBezTo>
                    <a:pt x="46975" y="-2509"/>
                    <a:pt x="10564" y="18869"/>
                    <a:pt x="8053" y="18869"/>
                  </a:cubicBezTo>
                  <a:cubicBezTo>
                    <a:pt x="6797" y="21244"/>
                    <a:pt x="1775" y="20057"/>
                    <a:pt x="519" y="17681"/>
                  </a:cubicBezTo>
                  <a:cubicBezTo>
                    <a:pt x="-736" y="15306"/>
                    <a:pt x="519" y="11743"/>
                    <a:pt x="1775" y="10555"/>
                  </a:cubicBezTo>
                  <a:cubicBezTo>
                    <a:pt x="2403" y="10555"/>
                    <a:pt x="14016" y="3726"/>
                    <a:pt x="29868" y="1054"/>
                  </a:cubicBezTo>
                  <a:close/>
                </a:path>
              </a:pathLst>
            </a:custGeom>
            <a:solidFill>
              <a:srgbClr val="2339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3" name="Freeform 213">
              <a:extLst>
                <a:ext uri="{FF2B5EF4-FFF2-40B4-BE49-F238E27FC236}">
                  <a16:creationId xmlns:a16="http://schemas.microsoft.com/office/drawing/2014/main" id="{57318B9C-91F7-F443-9EB2-5A8FA190F0F6}"/>
                </a:ext>
              </a:extLst>
            </p:cNvPr>
            <p:cNvSpPr>
              <a:spLocks noChangeArrowheads="1"/>
            </p:cNvSpPr>
            <p:nvPr/>
          </p:nvSpPr>
          <p:spPr bwMode="auto">
            <a:xfrm>
              <a:off x="7470297" y="7896189"/>
              <a:ext cx="675642" cy="510851"/>
            </a:xfrm>
            <a:custGeom>
              <a:avLst/>
              <a:gdLst>
                <a:gd name="T0" fmla="*/ 61 w 544"/>
                <a:gd name="T1" fmla="*/ 134 h 412"/>
                <a:gd name="T2" fmla="*/ 61 w 544"/>
                <a:gd name="T3" fmla="*/ 134 h 412"/>
                <a:gd name="T4" fmla="*/ 50 w 544"/>
                <a:gd name="T5" fmla="*/ 196 h 412"/>
                <a:gd name="T6" fmla="*/ 50 w 544"/>
                <a:gd name="T7" fmla="*/ 196 h 412"/>
                <a:gd name="T8" fmla="*/ 266 w 544"/>
                <a:gd name="T9" fmla="*/ 212 h 412"/>
                <a:gd name="T10" fmla="*/ 266 w 544"/>
                <a:gd name="T11" fmla="*/ 212 h 412"/>
                <a:gd name="T12" fmla="*/ 325 w 544"/>
                <a:gd name="T13" fmla="*/ 313 h 412"/>
                <a:gd name="T14" fmla="*/ 325 w 544"/>
                <a:gd name="T15" fmla="*/ 313 h 412"/>
                <a:gd name="T16" fmla="*/ 392 w 544"/>
                <a:gd name="T17" fmla="*/ 395 h 412"/>
                <a:gd name="T18" fmla="*/ 392 w 544"/>
                <a:gd name="T19" fmla="*/ 395 h 412"/>
                <a:gd name="T20" fmla="*/ 458 w 544"/>
                <a:gd name="T21" fmla="*/ 309 h 412"/>
                <a:gd name="T22" fmla="*/ 446 w 544"/>
                <a:gd name="T23" fmla="*/ 279 h 412"/>
                <a:gd name="T24" fmla="*/ 446 w 544"/>
                <a:gd name="T25" fmla="*/ 279 h 412"/>
                <a:gd name="T26" fmla="*/ 502 w 544"/>
                <a:gd name="T27" fmla="*/ 96 h 412"/>
                <a:gd name="T28" fmla="*/ 502 w 544"/>
                <a:gd name="T29" fmla="*/ 96 h 412"/>
                <a:gd name="T30" fmla="*/ 450 w 544"/>
                <a:gd name="T31" fmla="*/ 82 h 412"/>
                <a:gd name="T32" fmla="*/ 450 w 544"/>
                <a:gd name="T33" fmla="*/ 82 h 412"/>
                <a:gd name="T34" fmla="*/ 378 w 544"/>
                <a:gd name="T35" fmla="*/ 39 h 412"/>
                <a:gd name="T36" fmla="*/ 313 w 544"/>
                <a:gd name="T37" fmla="*/ 36 h 412"/>
                <a:gd name="T38" fmla="*/ 313 w 544"/>
                <a:gd name="T39" fmla="*/ 36 h 412"/>
                <a:gd name="T40" fmla="*/ 56 w 544"/>
                <a:gd name="T41" fmla="*/ 42 h 412"/>
                <a:gd name="T42" fmla="*/ 56 w 544"/>
                <a:gd name="T43" fmla="*/ 42 h 412"/>
                <a:gd name="T44" fmla="*/ 61 w 544"/>
                <a:gd name="T45" fmla="*/ 134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44" h="412">
                  <a:moveTo>
                    <a:pt x="61" y="134"/>
                  </a:moveTo>
                  <a:lnTo>
                    <a:pt x="61" y="134"/>
                  </a:lnTo>
                  <a:cubicBezTo>
                    <a:pt x="61" y="134"/>
                    <a:pt x="0" y="163"/>
                    <a:pt x="50" y="196"/>
                  </a:cubicBezTo>
                  <a:lnTo>
                    <a:pt x="50" y="196"/>
                  </a:lnTo>
                  <a:cubicBezTo>
                    <a:pt x="100" y="228"/>
                    <a:pt x="266" y="212"/>
                    <a:pt x="266" y="212"/>
                  </a:cubicBezTo>
                  <a:lnTo>
                    <a:pt x="266" y="212"/>
                  </a:lnTo>
                  <a:cubicBezTo>
                    <a:pt x="266" y="212"/>
                    <a:pt x="253" y="311"/>
                    <a:pt x="325" y="313"/>
                  </a:cubicBezTo>
                  <a:lnTo>
                    <a:pt x="325" y="313"/>
                  </a:lnTo>
                  <a:cubicBezTo>
                    <a:pt x="325" y="313"/>
                    <a:pt x="330" y="411"/>
                    <a:pt x="392" y="395"/>
                  </a:cubicBezTo>
                  <a:lnTo>
                    <a:pt x="392" y="395"/>
                  </a:lnTo>
                  <a:cubicBezTo>
                    <a:pt x="455" y="379"/>
                    <a:pt x="484" y="360"/>
                    <a:pt x="458" y="309"/>
                  </a:cubicBezTo>
                  <a:lnTo>
                    <a:pt x="446" y="279"/>
                  </a:lnTo>
                  <a:lnTo>
                    <a:pt x="446" y="279"/>
                  </a:lnTo>
                  <a:cubicBezTo>
                    <a:pt x="446" y="279"/>
                    <a:pt x="543" y="149"/>
                    <a:pt x="502" y="96"/>
                  </a:cubicBezTo>
                  <a:lnTo>
                    <a:pt x="502" y="96"/>
                  </a:lnTo>
                  <a:cubicBezTo>
                    <a:pt x="486" y="75"/>
                    <a:pt x="450" y="82"/>
                    <a:pt x="450" y="82"/>
                  </a:cubicBezTo>
                  <a:lnTo>
                    <a:pt x="450" y="82"/>
                  </a:lnTo>
                  <a:cubicBezTo>
                    <a:pt x="450" y="82"/>
                    <a:pt x="438" y="11"/>
                    <a:pt x="378" y="39"/>
                  </a:cubicBezTo>
                  <a:lnTo>
                    <a:pt x="313" y="36"/>
                  </a:lnTo>
                  <a:lnTo>
                    <a:pt x="313" y="36"/>
                  </a:lnTo>
                  <a:cubicBezTo>
                    <a:pt x="313" y="36"/>
                    <a:pt x="110" y="0"/>
                    <a:pt x="56" y="42"/>
                  </a:cubicBezTo>
                  <a:lnTo>
                    <a:pt x="56" y="42"/>
                  </a:lnTo>
                  <a:cubicBezTo>
                    <a:pt x="18" y="72"/>
                    <a:pt x="61" y="134"/>
                    <a:pt x="61" y="134"/>
                  </a:cubicBezTo>
                </a:path>
              </a:pathLst>
            </a:custGeom>
            <a:solidFill>
              <a:srgbClr val="2846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214">
              <a:extLst>
                <a:ext uri="{FF2B5EF4-FFF2-40B4-BE49-F238E27FC236}">
                  <a16:creationId xmlns:a16="http://schemas.microsoft.com/office/drawing/2014/main" id="{B003AC93-EC23-424C-B38D-E34886EECF56}"/>
                </a:ext>
              </a:extLst>
            </p:cNvPr>
            <p:cNvSpPr>
              <a:spLocks noChangeArrowheads="1"/>
            </p:cNvSpPr>
            <p:nvPr/>
          </p:nvSpPr>
          <p:spPr bwMode="auto">
            <a:xfrm>
              <a:off x="7865797" y="7929145"/>
              <a:ext cx="76902" cy="307611"/>
            </a:xfrm>
            <a:custGeom>
              <a:avLst/>
              <a:gdLst>
                <a:gd name="T0" fmla="*/ 55 w 63"/>
                <a:gd name="T1" fmla="*/ 244 h 245"/>
                <a:gd name="T2" fmla="*/ 9 w 63"/>
                <a:gd name="T3" fmla="*/ 244 h 245"/>
                <a:gd name="T4" fmla="*/ 0 w 63"/>
                <a:gd name="T5" fmla="*/ 12 h 245"/>
                <a:gd name="T6" fmla="*/ 0 w 63"/>
                <a:gd name="T7" fmla="*/ 12 h 245"/>
                <a:gd name="T8" fmla="*/ 33 w 63"/>
                <a:gd name="T9" fmla="*/ 1 h 245"/>
                <a:gd name="T10" fmla="*/ 33 w 63"/>
                <a:gd name="T11" fmla="*/ 1 h 245"/>
                <a:gd name="T12" fmla="*/ 62 w 63"/>
                <a:gd name="T13" fmla="*/ 12 h 245"/>
                <a:gd name="T14" fmla="*/ 55 w 63"/>
                <a:gd name="T15" fmla="*/ 244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245">
                  <a:moveTo>
                    <a:pt x="55" y="244"/>
                  </a:moveTo>
                  <a:lnTo>
                    <a:pt x="9" y="244"/>
                  </a:lnTo>
                  <a:lnTo>
                    <a:pt x="0" y="12"/>
                  </a:lnTo>
                  <a:lnTo>
                    <a:pt x="0" y="12"/>
                  </a:lnTo>
                  <a:cubicBezTo>
                    <a:pt x="0" y="12"/>
                    <a:pt x="9" y="0"/>
                    <a:pt x="33" y="1"/>
                  </a:cubicBezTo>
                  <a:lnTo>
                    <a:pt x="33" y="1"/>
                  </a:lnTo>
                  <a:cubicBezTo>
                    <a:pt x="56" y="1"/>
                    <a:pt x="62" y="12"/>
                    <a:pt x="62" y="12"/>
                  </a:cubicBezTo>
                  <a:lnTo>
                    <a:pt x="55" y="244"/>
                  </a:lnTo>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114">
              <a:extLst>
                <a:ext uri="{FF2B5EF4-FFF2-40B4-BE49-F238E27FC236}">
                  <a16:creationId xmlns:a16="http://schemas.microsoft.com/office/drawing/2014/main" id="{7A284A5E-09F7-E14A-B5E9-6374B3F2EDE3}"/>
                </a:ext>
              </a:extLst>
            </p:cNvPr>
            <p:cNvSpPr>
              <a:spLocks noChangeArrowheads="1"/>
            </p:cNvSpPr>
            <p:nvPr/>
          </p:nvSpPr>
          <p:spPr bwMode="auto">
            <a:xfrm>
              <a:off x="8173406" y="8357602"/>
              <a:ext cx="1075392" cy="1041852"/>
            </a:xfrm>
            <a:custGeom>
              <a:avLst/>
              <a:gdLst>
                <a:gd name="connsiteX0" fmla="*/ 0 w 1075392"/>
                <a:gd name="connsiteY0" fmla="*/ 0 h 1041852"/>
                <a:gd name="connsiteX1" fmla="*/ 1075392 w 1075392"/>
                <a:gd name="connsiteY1" fmla="*/ 981191 h 1041852"/>
                <a:gd name="connsiteX2" fmla="*/ 470484 w 1075392"/>
                <a:gd name="connsiteY2" fmla="*/ 1017255 h 1041852"/>
                <a:gd name="connsiteX3" fmla="*/ 268848 w 1075392"/>
                <a:gd name="connsiteY3" fmla="*/ 802114 h 1041852"/>
                <a:gd name="connsiteX4" fmla="*/ 54766 w 1075392"/>
                <a:gd name="connsiteY4" fmla="*/ 729986 h 1041852"/>
                <a:gd name="connsiteX5" fmla="*/ 317390 w 1075392"/>
                <a:gd name="connsiteY5" fmla="*/ 447692 h 1041852"/>
                <a:gd name="connsiteX6" fmla="*/ 0 w 1075392"/>
                <a:gd name="connsiteY6" fmla="*/ 0 h 104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5392" h="1041852">
                  <a:moveTo>
                    <a:pt x="0" y="0"/>
                  </a:moveTo>
                  <a:cubicBezTo>
                    <a:pt x="755513" y="65910"/>
                    <a:pt x="1075392" y="981191"/>
                    <a:pt x="1075392" y="981191"/>
                  </a:cubicBezTo>
                  <a:cubicBezTo>
                    <a:pt x="846374" y="1091870"/>
                    <a:pt x="470484" y="1017255"/>
                    <a:pt x="470484" y="1017255"/>
                  </a:cubicBezTo>
                  <a:cubicBezTo>
                    <a:pt x="470484" y="1017255"/>
                    <a:pt x="388336" y="823255"/>
                    <a:pt x="268848" y="802114"/>
                  </a:cubicBezTo>
                  <a:cubicBezTo>
                    <a:pt x="177988" y="787191"/>
                    <a:pt x="107042" y="758589"/>
                    <a:pt x="54766" y="729986"/>
                  </a:cubicBezTo>
                  <a:cubicBezTo>
                    <a:pt x="222795" y="690191"/>
                    <a:pt x="317390" y="590704"/>
                    <a:pt x="317390" y="447692"/>
                  </a:cubicBezTo>
                  <a:cubicBezTo>
                    <a:pt x="316145" y="267371"/>
                    <a:pt x="169275" y="72128"/>
                    <a:pt x="0" y="0"/>
                  </a:cubicBezTo>
                  <a:close/>
                </a:path>
              </a:pathLst>
            </a:custGeom>
            <a:gradFill>
              <a:gsLst>
                <a:gs pos="17000">
                  <a:srgbClr val="233971"/>
                </a:gs>
                <a:gs pos="91000">
                  <a:srgbClr val="3A62B1"/>
                </a:gs>
              </a:gsLst>
              <a:lin ang="16200000" scaled="0"/>
            </a:gradFill>
            <a:ln>
              <a:noFill/>
            </a:ln>
            <a:effectLst/>
          </p:spPr>
          <p:txBody>
            <a:bodyPr wrap="square" anchor="ctr">
              <a:noAutofit/>
            </a:bodyPr>
            <a:lstStyle/>
            <a:p>
              <a:endParaRPr lang="en-US" sz="3599" dirty="0">
                <a:latin typeface="Poppins" pitchFamily="2" charset="77"/>
              </a:endParaRPr>
            </a:p>
          </p:txBody>
        </p:sp>
        <p:sp>
          <p:nvSpPr>
            <p:cNvPr id="116" name="Freeform 216">
              <a:extLst>
                <a:ext uri="{FF2B5EF4-FFF2-40B4-BE49-F238E27FC236}">
                  <a16:creationId xmlns:a16="http://schemas.microsoft.com/office/drawing/2014/main" id="{B1126809-0E30-854E-BD35-33D04E8F3F43}"/>
                </a:ext>
              </a:extLst>
            </p:cNvPr>
            <p:cNvSpPr>
              <a:spLocks noChangeArrowheads="1"/>
            </p:cNvSpPr>
            <p:nvPr/>
          </p:nvSpPr>
          <p:spPr bwMode="auto">
            <a:xfrm>
              <a:off x="8085518" y="8352109"/>
              <a:ext cx="400990" cy="736069"/>
            </a:xfrm>
            <a:custGeom>
              <a:avLst/>
              <a:gdLst>
                <a:gd name="T0" fmla="*/ 323 w 324"/>
                <a:gd name="T1" fmla="*/ 362 h 590"/>
                <a:gd name="T2" fmla="*/ 323 w 324"/>
                <a:gd name="T3" fmla="*/ 362 h 590"/>
                <a:gd name="T4" fmla="*/ 68 w 324"/>
                <a:gd name="T5" fmla="*/ 2 h 590"/>
                <a:gd name="T6" fmla="*/ 68 w 324"/>
                <a:gd name="T7" fmla="*/ 2 h 590"/>
                <a:gd name="T8" fmla="*/ 0 w 324"/>
                <a:gd name="T9" fmla="*/ 20 h 590"/>
                <a:gd name="T10" fmla="*/ 0 w 324"/>
                <a:gd name="T11" fmla="*/ 20 h 590"/>
                <a:gd name="T12" fmla="*/ 286 w 324"/>
                <a:gd name="T13" fmla="*/ 362 h 590"/>
                <a:gd name="T14" fmla="*/ 286 w 324"/>
                <a:gd name="T15" fmla="*/ 362 h 590"/>
                <a:gd name="T16" fmla="*/ 67 w 324"/>
                <a:gd name="T17" fmla="*/ 560 h 590"/>
                <a:gd name="T18" fmla="*/ 67 w 324"/>
                <a:gd name="T19" fmla="*/ 560 h 590"/>
                <a:gd name="T20" fmla="*/ 112 w 324"/>
                <a:gd name="T21" fmla="*/ 589 h 590"/>
                <a:gd name="T22" fmla="*/ 112 w 324"/>
                <a:gd name="T23" fmla="*/ 589 h 590"/>
                <a:gd name="T24" fmla="*/ 323 w 324"/>
                <a:gd name="T25" fmla="*/ 362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4" h="590">
                  <a:moveTo>
                    <a:pt x="323" y="362"/>
                  </a:moveTo>
                  <a:lnTo>
                    <a:pt x="323" y="362"/>
                  </a:lnTo>
                  <a:cubicBezTo>
                    <a:pt x="322" y="217"/>
                    <a:pt x="204" y="60"/>
                    <a:pt x="68" y="2"/>
                  </a:cubicBezTo>
                  <a:lnTo>
                    <a:pt x="68" y="2"/>
                  </a:lnTo>
                  <a:cubicBezTo>
                    <a:pt x="44" y="0"/>
                    <a:pt x="20" y="6"/>
                    <a:pt x="0" y="20"/>
                  </a:cubicBezTo>
                  <a:lnTo>
                    <a:pt x="0" y="20"/>
                  </a:lnTo>
                  <a:cubicBezTo>
                    <a:pt x="142" y="46"/>
                    <a:pt x="285" y="214"/>
                    <a:pt x="286" y="362"/>
                  </a:cubicBezTo>
                  <a:lnTo>
                    <a:pt x="286" y="362"/>
                  </a:lnTo>
                  <a:cubicBezTo>
                    <a:pt x="286" y="470"/>
                    <a:pt x="208" y="539"/>
                    <a:pt x="67" y="560"/>
                  </a:cubicBezTo>
                  <a:lnTo>
                    <a:pt x="67" y="560"/>
                  </a:lnTo>
                  <a:cubicBezTo>
                    <a:pt x="79" y="568"/>
                    <a:pt x="95" y="579"/>
                    <a:pt x="112" y="589"/>
                  </a:cubicBezTo>
                  <a:lnTo>
                    <a:pt x="112" y="589"/>
                  </a:lnTo>
                  <a:cubicBezTo>
                    <a:pt x="247" y="557"/>
                    <a:pt x="323" y="477"/>
                    <a:pt x="323" y="362"/>
                  </a:cubicBezTo>
                </a:path>
              </a:pathLst>
            </a:custGeom>
            <a:solidFill>
              <a:srgbClr val="2339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116">
              <a:extLst>
                <a:ext uri="{FF2B5EF4-FFF2-40B4-BE49-F238E27FC236}">
                  <a16:creationId xmlns:a16="http://schemas.microsoft.com/office/drawing/2014/main" id="{15C87351-5CFA-344F-9337-C50AE5C2A8CB}"/>
                </a:ext>
              </a:extLst>
            </p:cNvPr>
            <p:cNvSpPr>
              <a:spLocks noChangeArrowheads="1"/>
            </p:cNvSpPr>
            <p:nvPr/>
          </p:nvSpPr>
          <p:spPr bwMode="auto">
            <a:xfrm>
              <a:off x="6937470" y="9538607"/>
              <a:ext cx="2401814" cy="1383002"/>
            </a:xfrm>
            <a:custGeom>
              <a:avLst/>
              <a:gdLst>
                <a:gd name="connsiteX0" fmla="*/ 657287 w 2401814"/>
                <a:gd name="connsiteY0" fmla="*/ 448007 h 1383002"/>
                <a:gd name="connsiteX1" fmla="*/ 1283415 w 2401814"/>
                <a:gd name="connsiteY1" fmla="*/ 1286553 h 1383002"/>
                <a:gd name="connsiteX2" fmla="*/ 2267508 w 2401814"/>
                <a:gd name="connsiteY2" fmla="*/ 1286553 h 1383002"/>
                <a:gd name="connsiteX3" fmla="*/ 1675056 w 2401814"/>
                <a:gd name="connsiteY3" fmla="*/ 448007 h 1383002"/>
                <a:gd name="connsiteX4" fmla="*/ 46011 w 2401814"/>
                <a:gd name="connsiteY4" fmla="*/ 0 h 1383002"/>
                <a:gd name="connsiteX5" fmla="*/ 649121 w 2401814"/>
                <a:gd name="connsiteY5" fmla="*/ 0 h 1383002"/>
                <a:gd name="connsiteX6" fmla="*/ 685183 w 2401814"/>
                <a:gd name="connsiteY6" fmla="*/ 16183 h 1383002"/>
                <a:gd name="connsiteX7" fmla="*/ 691401 w 2401814"/>
                <a:gd name="connsiteY7" fmla="*/ 57262 h 1383002"/>
                <a:gd name="connsiteX8" fmla="*/ 605136 w 2401814"/>
                <a:gd name="connsiteY8" fmla="*/ 357050 h 1383002"/>
                <a:gd name="connsiteX9" fmla="*/ 1698754 w 2401814"/>
                <a:gd name="connsiteY9" fmla="*/ 357050 h 1383002"/>
                <a:gd name="connsiteX10" fmla="*/ 1736172 w 2401814"/>
                <a:gd name="connsiteY10" fmla="*/ 375740 h 1383002"/>
                <a:gd name="connsiteX11" fmla="*/ 2393481 w 2401814"/>
                <a:gd name="connsiteY11" fmla="*/ 1305243 h 1383002"/>
                <a:gd name="connsiteX12" fmla="*/ 2395976 w 2401814"/>
                <a:gd name="connsiteY12" fmla="*/ 1352590 h 1383002"/>
                <a:gd name="connsiteX13" fmla="*/ 2356063 w 2401814"/>
                <a:gd name="connsiteY13" fmla="*/ 1377510 h 1383002"/>
                <a:gd name="connsiteX14" fmla="*/ 1260964 w 2401814"/>
                <a:gd name="connsiteY14" fmla="*/ 1377510 h 1383002"/>
                <a:gd name="connsiteX15" fmla="*/ 1223546 w 2401814"/>
                <a:gd name="connsiteY15" fmla="*/ 1358820 h 1383002"/>
                <a:gd name="connsiteX16" fmla="*/ 568907 w 2401814"/>
                <a:gd name="connsiteY16" fmla="*/ 482953 h 1383002"/>
                <a:gd name="connsiteX17" fmla="*/ 319586 w 2401814"/>
                <a:gd name="connsiteY17" fmla="*/ 1349392 h 1383002"/>
                <a:gd name="connsiteX18" fmla="*/ 276063 w 2401814"/>
                <a:gd name="connsiteY18" fmla="*/ 1383002 h 1383002"/>
                <a:gd name="connsiteX19" fmla="*/ 263628 w 2401814"/>
                <a:gd name="connsiteY19" fmla="*/ 1380513 h 1383002"/>
                <a:gd name="connsiteX20" fmla="*/ 232540 w 2401814"/>
                <a:gd name="connsiteY20" fmla="*/ 1324495 h 1383002"/>
                <a:gd name="connsiteX21" fmla="*/ 586944 w 2401814"/>
                <a:gd name="connsiteY21" fmla="*/ 89627 h 1383002"/>
                <a:gd name="connsiteX22" fmla="*/ 46011 w 2401814"/>
                <a:gd name="connsiteY22" fmla="*/ 89627 h 1383002"/>
                <a:gd name="connsiteX23" fmla="*/ 0 w 2401814"/>
                <a:gd name="connsiteY23" fmla="*/ 44814 h 1383002"/>
                <a:gd name="connsiteX24" fmla="*/ 46011 w 2401814"/>
                <a:gd name="connsiteY24" fmla="*/ 0 h 1383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01814" h="1383002">
                  <a:moveTo>
                    <a:pt x="657287" y="448007"/>
                  </a:moveTo>
                  <a:lnTo>
                    <a:pt x="1283415" y="1286553"/>
                  </a:lnTo>
                  <a:lnTo>
                    <a:pt x="2267508" y="1286553"/>
                  </a:lnTo>
                  <a:lnTo>
                    <a:pt x="1675056" y="448007"/>
                  </a:lnTo>
                  <a:close/>
                  <a:moveTo>
                    <a:pt x="46011" y="0"/>
                  </a:moveTo>
                  <a:lnTo>
                    <a:pt x="649121" y="0"/>
                  </a:lnTo>
                  <a:cubicBezTo>
                    <a:pt x="662799" y="0"/>
                    <a:pt x="676478" y="6224"/>
                    <a:pt x="685183" y="16183"/>
                  </a:cubicBezTo>
                  <a:cubicBezTo>
                    <a:pt x="693888" y="28631"/>
                    <a:pt x="696375" y="43569"/>
                    <a:pt x="691401" y="57262"/>
                  </a:cubicBezTo>
                  <a:lnTo>
                    <a:pt x="605136" y="357050"/>
                  </a:lnTo>
                  <a:lnTo>
                    <a:pt x="1698754" y="357050"/>
                  </a:lnTo>
                  <a:cubicBezTo>
                    <a:pt x="1713721" y="357050"/>
                    <a:pt x="1727441" y="364526"/>
                    <a:pt x="1736172" y="375740"/>
                  </a:cubicBezTo>
                  <a:lnTo>
                    <a:pt x="2393481" y="1305243"/>
                  </a:lnTo>
                  <a:cubicBezTo>
                    <a:pt x="2403460" y="1318949"/>
                    <a:pt x="2404707" y="1337639"/>
                    <a:pt x="2395976" y="1352590"/>
                  </a:cubicBezTo>
                  <a:cubicBezTo>
                    <a:pt x="2388492" y="1367542"/>
                    <a:pt x="2372278" y="1377510"/>
                    <a:pt x="2356063" y="1377510"/>
                  </a:cubicBezTo>
                  <a:lnTo>
                    <a:pt x="1260964" y="1377510"/>
                  </a:lnTo>
                  <a:cubicBezTo>
                    <a:pt x="1245997" y="1377510"/>
                    <a:pt x="1232277" y="1370034"/>
                    <a:pt x="1223546" y="1358820"/>
                  </a:cubicBezTo>
                  <a:lnTo>
                    <a:pt x="568907" y="482953"/>
                  </a:lnTo>
                  <a:lnTo>
                    <a:pt x="319586" y="1349392"/>
                  </a:lnTo>
                  <a:cubicBezTo>
                    <a:pt x="313369" y="1369309"/>
                    <a:pt x="295959" y="1383002"/>
                    <a:pt x="276063" y="1383002"/>
                  </a:cubicBezTo>
                  <a:cubicBezTo>
                    <a:pt x="272332" y="1383002"/>
                    <a:pt x="267358" y="1381757"/>
                    <a:pt x="263628" y="1380513"/>
                  </a:cubicBezTo>
                  <a:cubicBezTo>
                    <a:pt x="238757" y="1373043"/>
                    <a:pt x="225078" y="1348147"/>
                    <a:pt x="232540" y="1324495"/>
                  </a:cubicBezTo>
                  <a:lnTo>
                    <a:pt x="586944" y="89627"/>
                  </a:lnTo>
                  <a:lnTo>
                    <a:pt x="46011" y="89627"/>
                  </a:lnTo>
                  <a:cubicBezTo>
                    <a:pt x="21140" y="89627"/>
                    <a:pt x="0" y="69710"/>
                    <a:pt x="0" y="44814"/>
                  </a:cubicBezTo>
                  <a:cubicBezTo>
                    <a:pt x="0" y="19917"/>
                    <a:pt x="21140" y="0"/>
                    <a:pt x="46011" y="0"/>
                  </a:cubicBezTo>
                  <a:close/>
                </a:path>
              </a:pathLst>
            </a:custGeom>
            <a:solidFill>
              <a:srgbClr val="244D9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8" name="Freeform 219">
              <a:extLst>
                <a:ext uri="{FF2B5EF4-FFF2-40B4-BE49-F238E27FC236}">
                  <a16:creationId xmlns:a16="http://schemas.microsoft.com/office/drawing/2014/main" id="{CC8EE291-5CFB-DF46-931F-3149C63C74BE}"/>
                </a:ext>
              </a:extLst>
            </p:cNvPr>
            <p:cNvSpPr>
              <a:spLocks noChangeArrowheads="1"/>
            </p:cNvSpPr>
            <p:nvPr/>
          </p:nvSpPr>
          <p:spPr bwMode="auto">
            <a:xfrm>
              <a:off x="8008614" y="10604258"/>
              <a:ext cx="390005" cy="390007"/>
            </a:xfrm>
            <a:custGeom>
              <a:avLst/>
              <a:gdLst>
                <a:gd name="T0" fmla="*/ 311 w 312"/>
                <a:gd name="T1" fmla="*/ 156 h 313"/>
                <a:gd name="T2" fmla="*/ 311 w 312"/>
                <a:gd name="T3" fmla="*/ 156 h 313"/>
                <a:gd name="T4" fmla="*/ 155 w 312"/>
                <a:gd name="T5" fmla="*/ 312 h 313"/>
                <a:gd name="T6" fmla="*/ 155 w 312"/>
                <a:gd name="T7" fmla="*/ 312 h 313"/>
                <a:gd name="T8" fmla="*/ 0 w 312"/>
                <a:gd name="T9" fmla="*/ 156 h 313"/>
                <a:gd name="T10" fmla="*/ 0 w 312"/>
                <a:gd name="T11" fmla="*/ 156 h 313"/>
                <a:gd name="T12" fmla="*/ 155 w 312"/>
                <a:gd name="T13" fmla="*/ 0 h 313"/>
                <a:gd name="T14" fmla="*/ 155 w 312"/>
                <a:gd name="T15" fmla="*/ 0 h 313"/>
                <a:gd name="T16" fmla="*/ 311 w 312"/>
                <a:gd name="T17" fmla="*/ 156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313">
                  <a:moveTo>
                    <a:pt x="311" y="156"/>
                  </a:moveTo>
                  <a:lnTo>
                    <a:pt x="311" y="156"/>
                  </a:lnTo>
                  <a:cubicBezTo>
                    <a:pt x="311" y="242"/>
                    <a:pt x="242" y="312"/>
                    <a:pt x="155" y="312"/>
                  </a:cubicBezTo>
                  <a:lnTo>
                    <a:pt x="155" y="312"/>
                  </a:lnTo>
                  <a:cubicBezTo>
                    <a:pt x="70" y="312"/>
                    <a:pt x="0" y="242"/>
                    <a:pt x="0" y="156"/>
                  </a:cubicBezTo>
                  <a:lnTo>
                    <a:pt x="0" y="156"/>
                  </a:lnTo>
                  <a:cubicBezTo>
                    <a:pt x="0" y="69"/>
                    <a:pt x="70" y="0"/>
                    <a:pt x="155" y="0"/>
                  </a:cubicBezTo>
                  <a:lnTo>
                    <a:pt x="155" y="0"/>
                  </a:lnTo>
                  <a:cubicBezTo>
                    <a:pt x="242" y="0"/>
                    <a:pt x="311" y="69"/>
                    <a:pt x="311" y="156"/>
                  </a:cubicBezTo>
                </a:path>
              </a:pathLst>
            </a:custGeom>
            <a:solidFill>
              <a:srgbClr val="0370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220">
              <a:extLst>
                <a:ext uri="{FF2B5EF4-FFF2-40B4-BE49-F238E27FC236}">
                  <a16:creationId xmlns:a16="http://schemas.microsoft.com/office/drawing/2014/main" id="{32910686-7BA0-C440-9DCB-AC26D5B5A280}"/>
                </a:ext>
              </a:extLst>
            </p:cNvPr>
            <p:cNvSpPr>
              <a:spLocks noChangeArrowheads="1"/>
            </p:cNvSpPr>
            <p:nvPr/>
          </p:nvSpPr>
          <p:spPr bwMode="auto">
            <a:xfrm>
              <a:off x="8618343" y="10181294"/>
              <a:ext cx="1378757" cy="1378753"/>
            </a:xfrm>
            <a:custGeom>
              <a:avLst/>
              <a:gdLst>
                <a:gd name="T0" fmla="*/ 552 w 1105"/>
                <a:gd name="T1" fmla="*/ 72 h 1105"/>
                <a:gd name="T2" fmla="*/ 552 w 1105"/>
                <a:gd name="T3" fmla="*/ 72 h 1105"/>
                <a:gd name="T4" fmla="*/ 74 w 1105"/>
                <a:gd name="T5" fmla="*/ 551 h 1105"/>
                <a:gd name="T6" fmla="*/ 74 w 1105"/>
                <a:gd name="T7" fmla="*/ 551 h 1105"/>
                <a:gd name="T8" fmla="*/ 552 w 1105"/>
                <a:gd name="T9" fmla="*/ 1030 h 1105"/>
                <a:gd name="T10" fmla="*/ 552 w 1105"/>
                <a:gd name="T11" fmla="*/ 1030 h 1105"/>
                <a:gd name="T12" fmla="*/ 1031 w 1105"/>
                <a:gd name="T13" fmla="*/ 551 h 1105"/>
                <a:gd name="T14" fmla="*/ 1031 w 1105"/>
                <a:gd name="T15" fmla="*/ 551 h 1105"/>
                <a:gd name="T16" fmla="*/ 552 w 1105"/>
                <a:gd name="T17" fmla="*/ 72 h 1105"/>
                <a:gd name="T18" fmla="*/ 552 w 1105"/>
                <a:gd name="T19" fmla="*/ 1104 h 1105"/>
                <a:gd name="T20" fmla="*/ 552 w 1105"/>
                <a:gd name="T21" fmla="*/ 1104 h 1105"/>
                <a:gd name="T22" fmla="*/ 0 w 1105"/>
                <a:gd name="T23" fmla="*/ 551 h 1105"/>
                <a:gd name="T24" fmla="*/ 0 w 1105"/>
                <a:gd name="T25" fmla="*/ 551 h 1105"/>
                <a:gd name="T26" fmla="*/ 552 w 1105"/>
                <a:gd name="T27" fmla="*/ 0 h 1105"/>
                <a:gd name="T28" fmla="*/ 552 w 1105"/>
                <a:gd name="T29" fmla="*/ 0 h 1105"/>
                <a:gd name="T30" fmla="*/ 1104 w 1105"/>
                <a:gd name="T31" fmla="*/ 551 h 1105"/>
                <a:gd name="T32" fmla="*/ 1104 w 1105"/>
                <a:gd name="T33" fmla="*/ 551 h 1105"/>
                <a:gd name="T34" fmla="*/ 552 w 1105"/>
                <a:gd name="T35" fmla="*/ 1104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05" h="1105">
                  <a:moveTo>
                    <a:pt x="552" y="72"/>
                  </a:moveTo>
                  <a:lnTo>
                    <a:pt x="552" y="72"/>
                  </a:lnTo>
                  <a:cubicBezTo>
                    <a:pt x="288" y="72"/>
                    <a:pt x="74" y="288"/>
                    <a:pt x="74" y="551"/>
                  </a:cubicBezTo>
                  <a:lnTo>
                    <a:pt x="74" y="551"/>
                  </a:lnTo>
                  <a:cubicBezTo>
                    <a:pt x="74" y="816"/>
                    <a:pt x="288" y="1030"/>
                    <a:pt x="552" y="1030"/>
                  </a:cubicBezTo>
                  <a:lnTo>
                    <a:pt x="552" y="1030"/>
                  </a:lnTo>
                  <a:cubicBezTo>
                    <a:pt x="816" y="1030"/>
                    <a:pt x="1031" y="816"/>
                    <a:pt x="1031" y="551"/>
                  </a:cubicBezTo>
                  <a:lnTo>
                    <a:pt x="1031" y="551"/>
                  </a:lnTo>
                  <a:cubicBezTo>
                    <a:pt x="1031" y="288"/>
                    <a:pt x="816" y="72"/>
                    <a:pt x="552" y="72"/>
                  </a:cubicBezTo>
                  <a:close/>
                  <a:moveTo>
                    <a:pt x="552" y="1104"/>
                  </a:moveTo>
                  <a:lnTo>
                    <a:pt x="552" y="1104"/>
                  </a:lnTo>
                  <a:cubicBezTo>
                    <a:pt x="248" y="1104"/>
                    <a:pt x="0" y="856"/>
                    <a:pt x="0" y="551"/>
                  </a:cubicBezTo>
                  <a:lnTo>
                    <a:pt x="0" y="551"/>
                  </a:lnTo>
                  <a:cubicBezTo>
                    <a:pt x="0" y="247"/>
                    <a:pt x="248" y="0"/>
                    <a:pt x="552" y="0"/>
                  </a:cubicBezTo>
                  <a:lnTo>
                    <a:pt x="552" y="0"/>
                  </a:lnTo>
                  <a:cubicBezTo>
                    <a:pt x="856" y="0"/>
                    <a:pt x="1104" y="247"/>
                    <a:pt x="1104" y="551"/>
                  </a:cubicBezTo>
                  <a:lnTo>
                    <a:pt x="1104" y="551"/>
                  </a:lnTo>
                  <a:cubicBezTo>
                    <a:pt x="1104" y="856"/>
                    <a:pt x="856" y="1104"/>
                    <a:pt x="552" y="1104"/>
                  </a:cubicBezTo>
                  <a:close/>
                </a:path>
              </a:pathLst>
            </a:custGeom>
            <a:solidFill>
              <a:srgbClr val="2339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221">
              <a:extLst>
                <a:ext uri="{FF2B5EF4-FFF2-40B4-BE49-F238E27FC236}">
                  <a16:creationId xmlns:a16="http://schemas.microsoft.com/office/drawing/2014/main" id="{000CAB98-5104-B140-87CC-FF96C836795F}"/>
                </a:ext>
              </a:extLst>
            </p:cNvPr>
            <p:cNvSpPr>
              <a:spLocks noChangeArrowheads="1"/>
            </p:cNvSpPr>
            <p:nvPr/>
          </p:nvSpPr>
          <p:spPr bwMode="auto">
            <a:xfrm>
              <a:off x="8080022" y="10681161"/>
              <a:ext cx="241693" cy="241693"/>
            </a:xfrm>
            <a:custGeom>
              <a:avLst/>
              <a:gdLst>
                <a:gd name="T0" fmla="*/ 194 w 195"/>
                <a:gd name="T1" fmla="*/ 97 h 194"/>
                <a:gd name="T2" fmla="*/ 194 w 195"/>
                <a:gd name="T3" fmla="*/ 97 h 194"/>
                <a:gd name="T4" fmla="*/ 96 w 195"/>
                <a:gd name="T5" fmla="*/ 193 h 194"/>
                <a:gd name="T6" fmla="*/ 96 w 195"/>
                <a:gd name="T7" fmla="*/ 193 h 194"/>
                <a:gd name="T8" fmla="*/ 0 w 195"/>
                <a:gd name="T9" fmla="*/ 97 h 194"/>
                <a:gd name="T10" fmla="*/ 0 w 195"/>
                <a:gd name="T11" fmla="*/ 97 h 194"/>
                <a:gd name="T12" fmla="*/ 96 w 195"/>
                <a:gd name="T13" fmla="*/ 0 h 194"/>
                <a:gd name="T14" fmla="*/ 96 w 195"/>
                <a:gd name="T15" fmla="*/ 0 h 194"/>
                <a:gd name="T16" fmla="*/ 194 w 195"/>
                <a:gd name="T17" fmla="*/ 97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5" h="194">
                  <a:moveTo>
                    <a:pt x="194" y="97"/>
                  </a:moveTo>
                  <a:lnTo>
                    <a:pt x="194" y="97"/>
                  </a:lnTo>
                  <a:cubicBezTo>
                    <a:pt x="194" y="150"/>
                    <a:pt x="150" y="193"/>
                    <a:pt x="96" y="193"/>
                  </a:cubicBezTo>
                  <a:lnTo>
                    <a:pt x="96" y="193"/>
                  </a:lnTo>
                  <a:cubicBezTo>
                    <a:pt x="43" y="193"/>
                    <a:pt x="0" y="150"/>
                    <a:pt x="0" y="97"/>
                  </a:cubicBezTo>
                  <a:lnTo>
                    <a:pt x="0" y="97"/>
                  </a:lnTo>
                  <a:cubicBezTo>
                    <a:pt x="0" y="44"/>
                    <a:pt x="43" y="0"/>
                    <a:pt x="96" y="0"/>
                  </a:cubicBezTo>
                  <a:lnTo>
                    <a:pt x="96" y="0"/>
                  </a:lnTo>
                  <a:cubicBezTo>
                    <a:pt x="150" y="0"/>
                    <a:pt x="194" y="44"/>
                    <a:pt x="194" y="97"/>
                  </a:cubicBezTo>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120">
              <a:extLst>
                <a:ext uri="{FF2B5EF4-FFF2-40B4-BE49-F238E27FC236}">
                  <a16:creationId xmlns:a16="http://schemas.microsoft.com/office/drawing/2014/main" id="{DE88105A-108D-194F-ADA9-A1F36A197ABC}"/>
                </a:ext>
              </a:extLst>
            </p:cNvPr>
            <p:cNvSpPr>
              <a:spLocks noChangeArrowheads="1"/>
            </p:cNvSpPr>
            <p:nvPr/>
          </p:nvSpPr>
          <p:spPr bwMode="auto">
            <a:xfrm>
              <a:off x="8156925" y="10752571"/>
              <a:ext cx="624972" cy="609910"/>
            </a:xfrm>
            <a:custGeom>
              <a:avLst/>
              <a:gdLst>
                <a:gd name="connsiteX0" fmla="*/ 595310 w 624972"/>
                <a:gd name="connsiteY0" fmla="*/ 390004 h 609910"/>
                <a:gd name="connsiteX1" fmla="*/ 624972 w 624972"/>
                <a:gd name="connsiteY1" fmla="*/ 445057 h 609910"/>
                <a:gd name="connsiteX2" fmla="*/ 329585 w 624972"/>
                <a:gd name="connsiteY2" fmla="*/ 606462 h 609910"/>
                <a:gd name="connsiteX3" fmla="*/ 288799 w 624972"/>
                <a:gd name="connsiteY3" fmla="*/ 593950 h 609910"/>
                <a:gd name="connsiteX4" fmla="*/ 301159 w 624972"/>
                <a:gd name="connsiteY4" fmla="*/ 552660 h 609910"/>
                <a:gd name="connsiteX5" fmla="*/ 45430 w 624972"/>
                <a:gd name="connsiteY5" fmla="*/ 0 h 609910"/>
                <a:gd name="connsiteX6" fmla="*/ 92121 w 624972"/>
                <a:gd name="connsiteY6" fmla="*/ 46690 h 609910"/>
                <a:gd name="connsiteX7" fmla="*/ 91397 w 624972"/>
                <a:gd name="connsiteY7" fmla="*/ 50293 h 609910"/>
                <a:gd name="connsiteX8" fmla="*/ 409216 w 624972"/>
                <a:gd name="connsiteY8" fmla="*/ 381969 h 609910"/>
                <a:gd name="connsiteX9" fmla="*/ 409216 w 624972"/>
                <a:gd name="connsiteY9" fmla="*/ 421573 h 609910"/>
                <a:gd name="connsiteX10" fmla="*/ 367965 w 624972"/>
                <a:gd name="connsiteY10" fmla="*/ 420335 h 609910"/>
                <a:gd name="connsiteX11" fmla="*/ 49515 w 624972"/>
                <a:gd name="connsiteY11" fmla="*/ 90492 h 609910"/>
                <a:gd name="connsiteX12" fmla="*/ 45430 w 624972"/>
                <a:gd name="connsiteY12" fmla="*/ 92118 h 609910"/>
                <a:gd name="connsiteX13" fmla="*/ 0 w 624972"/>
                <a:gd name="connsiteY13" fmla="*/ 46690 h 609910"/>
                <a:gd name="connsiteX14" fmla="*/ 45430 w 624972"/>
                <a:gd name="connsiteY14" fmla="*/ 0 h 60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24972" h="609910">
                  <a:moveTo>
                    <a:pt x="595310" y="390004"/>
                  </a:moveTo>
                  <a:lnTo>
                    <a:pt x="624972" y="445057"/>
                  </a:lnTo>
                  <a:lnTo>
                    <a:pt x="329585" y="606462"/>
                  </a:lnTo>
                  <a:cubicBezTo>
                    <a:pt x="314754" y="613969"/>
                    <a:pt x="297451" y="608964"/>
                    <a:pt x="288799" y="593950"/>
                  </a:cubicBezTo>
                  <a:cubicBezTo>
                    <a:pt x="280148" y="578935"/>
                    <a:pt x="286328" y="561418"/>
                    <a:pt x="301159" y="552660"/>
                  </a:cubicBezTo>
                  <a:close/>
                  <a:moveTo>
                    <a:pt x="45430" y="0"/>
                  </a:moveTo>
                  <a:cubicBezTo>
                    <a:pt x="71930" y="0"/>
                    <a:pt x="92121" y="20190"/>
                    <a:pt x="92121" y="46690"/>
                  </a:cubicBezTo>
                  <a:lnTo>
                    <a:pt x="91397" y="50293"/>
                  </a:lnTo>
                  <a:lnTo>
                    <a:pt x="409216" y="381969"/>
                  </a:lnTo>
                  <a:cubicBezTo>
                    <a:pt x="421716" y="393107"/>
                    <a:pt x="420466" y="410434"/>
                    <a:pt x="409216" y="421573"/>
                  </a:cubicBezTo>
                  <a:cubicBezTo>
                    <a:pt x="397966" y="432711"/>
                    <a:pt x="379215" y="431474"/>
                    <a:pt x="367965" y="420335"/>
                  </a:cubicBezTo>
                  <a:lnTo>
                    <a:pt x="49515" y="90492"/>
                  </a:lnTo>
                  <a:lnTo>
                    <a:pt x="45430" y="92118"/>
                  </a:lnTo>
                  <a:cubicBezTo>
                    <a:pt x="20191" y="92118"/>
                    <a:pt x="0" y="71928"/>
                    <a:pt x="0" y="46690"/>
                  </a:cubicBezTo>
                  <a:cubicBezTo>
                    <a:pt x="0" y="20190"/>
                    <a:pt x="20191" y="0"/>
                    <a:pt x="45430" y="0"/>
                  </a:cubicBezTo>
                  <a:close/>
                </a:path>
              </a:pathLst>
            </a:custGeom>
            <a:solidFill>
              <a:srgbClr val="2D97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22" name="Freeform 225">
              <a:extLst>
                <a:ext uri="{FF2B5EF4-FFF2-40B4-BE49-F238E27FC236}">
                  <a16:creationId xmlns:a16="http://schemas.microsoft.com/office/drawing/2014/main" id="{BC46C112-590B-AE4A-B4E3-8D67B0AE1C47}"/>
                </a:ext>
              </a:extLst>
            </p:cNvPr>
            <p:cNvSpPr>
              <a:spLocks noChangeArrowheads="1"/>
            </p:cNvSpPr>
            <p:nvPr/>
          </p:nvSpPr>
          <p:spPr bwMode="auto">
            <a:xfrm>
              <a:off x="7025359" y="8379574"/>
              <a:ext cx="1417206" cy="1340304"/>
            </a:xfrm>
            <a:custGeom>
              <a:avLst/>
              <a:gdLst>
                <a:gd name="T0" fmla="*/ 1137 w 1138"/>
                <a:gd name="T1" fmla="*/ 342 h 1075"/>
                <a:gd name="T2" fmla="*/ 1137 w 1138"/>
                <a:gd name="T3" fmla="*/ 342 h 1075"/>
                <a:gd name="T4" fmla="*/ 851 w 1138"/>
                <a:gd name="T5" fmla="*/ 0 h 1075"/>
                <a:gd name="T6" fmla="*/ 851 w 1138"/>
                <a:gd name="T7" fmla="*/ 0 h 1075"/>
                <a:gd name="T8" fmla="*/ 831 w 1138"/>
                <a:gd name="T9" fmla="*/ 16 h 1075"/>
                <a:gd name="T10" fmla="*/ 831 w 1138"/>
                <a:gd name="T11" fmla="*/ 16 h 1075"/>
                <a:gd name="T12" fmla="*/ 618 w 1138"/>
                <a:gd name="T13" fmla="*/ 545 h 1075"/>
                <a:gd name="T14" fmla="*/ 148 w 1138"/>
                <a:gd name="T15" fmla="*/ 915 h 1075"/>
                <a:gd name="T16" fmla="*/ 97 w 1138"/>
                <a:gd name="T17" fmla="*/ 904 h 1075"/>
                <a:gd name="T18" fmla="*/ 42 w 1138"/>
                <a:gd name="T19" fmla="*/ 935 h 1075"/>
                <a:gd name="T20" fmla="*/ 6 w 1138"/>
                <a:gd name="T21" fmla="*/ 976 h 1075"/>
                <a:gd name="T22" fmla="*/ 6 w 1138"/>
                <a:gd name="T23" fmla="*/ 976 h 1075"/>
                <a:gd name="T24" fmla="*/ 9 w 1138"/>
                <a:gd name="T25" fmla="*/ 1000 h 1075"/>
                <a:gd name="T26" fmla="*/ 18 w 1138"/>
                <a:gd name="T27" fmla="*/ 1007 h 1075"/>
                <a:gd name="T28" fmla="*/ 20 w 1138"/>
                <a:gd name="T29" fmla="*/ 1021 h 1075"/>
                <a:gd name="T30" fmla="*/ 20 w 1138"/>
                <a:gd name="T31" fmla="*/ 1021 h 1075"/>
                <a:gd name="T32" fmla="*/ 37 w 1138"/>
                <a:gd name="T33" fmla="*/ 1037 h 1075"/>
                <a:gd name="T34" fmla="*/ 51 w 1138"/>
                <a:gd name="T35" fmla="*/ 1038 h 1075"/>
                <a:gd name="T36" fmla="*/ 57 w 1138"/>
                <a:gd name="T37" fmla="*/ 1048 h 1075"/>
                <a:gd name="T38" fmla="*/ 57 w 1138"/>
                <a:gd name="T39" fmla="*/ 1048 h 1075"/>
                <a:gd name="T40" fmla="*/ 79 w 1138"/>
                <a:gd name="T41" fmla="*/ 1059 h 1075"/>
                <a:gd name="T42" fmla="*/ 98 w 1138"/>
                <a:gd name="T43" fmla="*/ 1058 h 1075"/>
                <a:gd name="T44" fmla="*/ 103 w 1138"/>
                <a:gd name="T45" fmla="*/ 1064 h 1075"/>
                <a:gd name="T46" fmla="*/ 103 w 1138"/>
                <a:gd name="T47" fmla="*/ 1064 h 1075"/>
                <a:gd name="T48" fmla="*/ 128 w 1138"/>
                <a:gd name="T49" fmla="*/ 1069 h 1075"/>
                <a:gd name="T50" fmla="*/ 152 w 1138"/>
                <a:gd name="T51" fmla="*/ 1057 h 1075"/>
                <a:gd name="T52" fmla="*/ 203 w 1138"/>
                <a:gd name="T53" fmla="*/ 971 h 1075"/>
                <a:gd name="T54" fmla="*/ 717 w 1138"/>
                <a:gd name="T55" fmla="*/ 695 h 1075"/>
                <a:gd name="T56" fmla="*/ 869 w 1138"/>
                <a:gd name="T57" fmla="*/ 498 h 1075"/>
                <a:gd name="T58" fmla="*/ 869 w 1138"/>
                <a:gd name="T59" fmla="*/ 498 h 1075"/>
                <a:gd name="T60" fmla="*/ 918 w 1138"/>
                <a:gd name="T61" fmla="*/ 540 h 1075"/>
                <a:gd name="T62" fmla="*/ 918 w 1138"/>
                <a:gd name="T63" fmla="*/ 540 h 1075"/>
                <a:gd name="T64" fmla="*/ 1137 w 1138"/>
                <a:gd name="T65" fmla="*/ 342 h 10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38" h="1075">
                  <a:moveTo>
                    <a:pt x="1137" y="342"/>
                  </a:moveTo>
                  <a:lnTo>
                    <a:pt x="1137" y="342"/>
                  </a:lnTo>
                  <a:cubicBezTo>
                    <a:pt x="1136" y="194"/>
                    <a:pt x="993" y="26"/>
                    <a:pt x="851" y="0"/>
                  </a:cubicBezTo>
                  <a:lnTo>
                    <a:pt x="851" y="0"/>
                  </a:lnTo>
                  <a:cubicBezTo>
                    <a:pt x="844" y="5"/>
                    <a:pt x="837" y="10"/>
                    <a:pt x="831" y="16"/>
                  </a:cubicBezTo>
                  <a:lnTo>
                    <a:pt x="831" y="16"/>
                  </a:lnTo>
                  <a:cubicBezTo>
                    <a:pt x="767" y="87"/>
                    <a:pt x="642" y="258"/>
                    <a:pt x="618" y="545"/>
                  </a:cubicBezTo>
                  <a:lnTo>
                    <a:pt x="148" y="915"/>
                  </a:lnTo>
                  <a:lnTo>
                    <a:pt x="97" y="904"/>
                  </a:lnTo>
                  <a:lnTo>
                    <a:pt x="42" y="935"/>
                  </a:lnTo>
                  <a:lnTo>
                    <a:pt x="6" y="976"/>
                  </a:lnTo>
                  <a:lnTo>
                    <a:pt x="6" y="976"/>
                  </a:lnTo>
                  <a:cubicBezTo>
                    <a:pt x="0" y="983"/>
                    <a:pt x="1" y="994"/>
                    <a:pt x="9" y="1000"/>
                  </a:cubicBezTo>
                  <a:lnTo>
                    <a:pt x="18" y="1007"/>
                  </a:lnTo>
                  <a:lnTo>
                    <a:pt x="20" y="1021"/>
                  </a:lnTo>
                  <a:lnTo>
                    <a:pt x="20" y="1021"/>
                  </a:lnTo>
                  <a:cubicBezTo>
                    <a:pt x="21" y="1030"/>
                    <a:pt x="28" y="1036"/>
                    <a:pt x="37" y="1037"/>
                  </a:cubicBezTo>
                  <a:lnTo>
                    <a:pt x="51" y="1038"/>
                  </a:lnTo>
                  <a:lnTo>
                    <a:pt x="57" y="1048"/>
                  </a:lnTo>
                  <a:lnTo>
                    <a:pt x="57" y="1048"/>
                  </a:lnTo>
                  <a:cubicBezTo>
                    <a:pt x="61" y="1056"/>
                    <a:pt x="70" y="1060"/>
                    <a:pt x="79" y="1059"/>
                  </a:cubicBezTo>
                  <a:lnTo>
                    <a:pt x="98" y="1058"/>
                  </a:lnTo>
                  <a:lnTo>
                    <a:pt x="103" y="1064"/>
                  </a:lnTo>
                  <a:lnTo>
                    <a:pt x="103" y="1064"/>
                  </a:lnTo>
                  <a:cubicBezTo>
                    <a:pt x="109" y="1072"/>
                    <a:pt x="120" y="1074"/>
                    <a:pt x="128" y="1069"/>
                  </a:cubicBezTo>
                  <a:lnTo>
                    <a:pt x="152" y="1057"/>
                  </a:lnTo>
                  <a:lnTo>
                    <a:pt x="203" y="971"/>
                  </a:lnTo>
                  <a:lnTo>
                    <a:pt x="717" y="695"/>
                  </a:lnTo>
                  <a:lnTo>
                    <a:pt x="869" y="498"/>
                  </a:lnTo>
                  <a:lnTo>
                    <a:pt x="869" y="498"/>
                  </a:lnTo>
                  <a:cubicBezTo>
                    <a:pt x="869" y="498"/>
                    <a:pt x="885" y="516"/>
                    <a:pt x="918" y="540"/>
                  </a:cubicBezTo>
                  <a:lnTo>
                    <a:pt x="918" y="540"/>
                  </a:lnTo>
                  <a:cubicBezTo>
                    <a:pt x="1059" y="519"/>
                    <a:pt x="1137" y="450"/>
                    <a:pt x="1137" y="342"/>
                  </a:cubicBez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226">
              <a:extLst>
                <a:ext uri="{FF2B5EF4-FFF2-40B4-BE49-F238E27FC236}">
                  <a16:creationId xmlns:a16="http://schemas.microsoft.com/office/drawing/2014/main" id="{FD36127C-1B1B-8C46-BD34-522BF4D09467}"/>
                </a:ext>
              </a:extLst>
            </p:cNvPr>
            <p:cNvSpPr>
              <a:spLocks noChangeArrowheads="1"/>
            </p:cNvSpPr>
            <p:nvPr/>
          </p:nvSpPr>
          <p:spPr bwMode="auto">
            <a:xfrm>
              <a:off x="8069037" y="9796783"/>
              <a:ext cx="681137" cy="1241428"/>
            </a:xfrm>
            <a:custGeom>
              <a:avLst/>
              <a:gdLst>
                <a:gd name="T0" fmla="*/ 88 w 547"/>
                <a:gd name="T1" fmla="*/ 0 h 996"/>
                <a:gd name="T2" fmla="*/ 88 w 547"/>
                <a:gd name="T3" fmla="*/ 0 h 996"/>
                <a:gd name="T4" fmla="*/ 30 w 547"/>
                <a:gd name="T5" fmla="*/ 243 h 996"/>
                <a:gd name="T6" fmla="*/ 30 w 547"/>
                <a:gd name="T7" fmla="*/ 243 h 996"/>
                <a:gd name="T8" fmla="*/ 444 w 547"/>
                <a:gd name="T9" fmla="*/ 995 h 996"/>
                <a:gd name="T10" fmla="*/ 546 w 547"/>
                <a:gd name="T11" fmla="*/ 941 h 996"/>
                <a:gd name="T12" fmla="*/ 546 w 547"/>
                <a:gd name="T13" fmla="*/ 941 h 996"/>
                <a:gd name="T14" fmla="*/ 414 w 547"/>
                <a:gd name="T15" fmla="*/ 392 h 996"/>
                <a:gd name="T16" fmla="*/ 414 w 547"/>
                <a:gd name="T17" fmla="*/ 392 h 996"/>
                <a:gd name="T18" fmla="*/ 277 w 547"/>
                <a:gd name="T19" fmla="*/ 219 h 996"/>
                <a:gd name="T20" fmla="*/ 277 w 547"/>
                <a:gd name="T21" fmla="*/ 219 h 996"/>
                <a:gd name="T22" fmla="*/ 343 w 547"/>
                <a:gd name="T23" fmla="*/ 199 h 996"/>
                <a:gd name="T24" fmla="*/ 343 w 547"/>
                <a:gd name="T25" fmla="*/ 199 h 996"/>
                <a:gd name="T26" fmla="*/ 88 w 547"/>
                <a:gd name="T27" fmla="*/ 0 h 9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7" h="996">
                  <a:moveTo>
                    <a:pt x="88" y="0"/>
                  </a:moveTo>
                  <a:lnTo>
                    <a:pt x="88" y="0"/>
                  </a:lnTo>
                  <a:cubicBezTo>
                    <a:pt x="31" y="82"/>
                    <a:pt x="0" y="167"/>
                    <a:pt x="30" y="243"/>
                  </a:cubicBezTo>
                  <a:lnTo>
                    <a:pt x="30" y="243"/>
                  </a:lnTo>
                  <a:cubicBezTo>
                    <a:pt x="112" y="446"/>
                    <a:pt x="444" y="995"/>
                    <a:pt x="444" y="995"/>
                  </a:cubicBezTo>
                  <a:lnTo>
                    <a:pt x="546" y="941"/>
                  </a:lnTo>
                  <a:lnTo>
                    <a:pt x="546" y="941"/>
                  </a:lnTo>
                  <a:cubicBezTo>
                    <a:pt x="546" y="941"/>
                    <a:pt x="460" y="537"/>
                    <a:pt x="414" y="392"/>
                  </a:cubicBezTo>
                  <a:lnTo>
                    <a:pt x="414" y="392"/>
                  </a:lnTo>
                  <a:cubicBezTo>
                    <a:pt x="372" y="254"/>
                    <a:pt x="277" y="219"/>
                    <a:pt x="277" y="219"/>
                  </a:cubicBezTo>
                  <a:lnTo>
                    <a:pt x="277" y="219"/>
                  </a:lnTo>
                  <a:cubicBezTo>
                    <a:pt x="277" y="219"/>
                    <a:pt x="303" y="212"/>
                    <a:pt x="343" y="199"/>
                  </a:cubicBezTo>
                  <a:lnTo>
                    <a:pt x="343" y="199"/>
                  </a:lnTo>
                  <a:cubicBezTo>
                    <a:pt x="208" y="158"/>
                    <a:pt x="123" y="53"/>
                    <a:pt x="88" y="0"/>
                  </a:cubicBezTo>
                </a:path>
              </a:pathLst>
            </a:custGeom>
            <a:solidFill>
              <a:srgbClr val="F2B6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227">
              <a:extLst>
                <a:ext uri="{FF2B5EF4-FFF2-40B4-BE49-F238E27FC236}">
                  <a16:creationId xmlns:a16="http://schemas.microsoft.com/office/drawing/2014/main" id="{46FD35C4-C8CF-854C-A223-D9E65DF3C7C8}"/>
                </a:ext>
              </a:extLst>
            </p:cNvPr>
            <p:cNvSpPr>
              <a:spLocks noChangeArrowheads="1"/>
            </p:cNvSpPr>
            <p:nvPr/>
          </p:nvSpPr>
          <p:spPr bwMode="auto">
            <a:xfrm>
              <a:off x="8178898" y="9340857"/>
              <a:ext cx="1126076" cy="708605"/>
            </a:xfrm>
            <a:custGeom>
              <a:avLst/>
              <a:gdLst>
                <a:gd name="T0" fmla="*/ 858 w 906"/>
                <a:gd name="T1" fmla="*/ 0 h 567"/>
                <a:gd name="T2" fmla="*/ 372 w 906"/>
                <a:gd name="T3" fmla="*/ 29 h 567"/>
                <a:gd name="T4" fmla="*/ 372 w 906"/>
                <a:gd name="T5" fmla="*/ 29 h 567"/>
                <a:gd name="T6" fmla="*/ 0 w 906"/>
                <a:gd name="T7" fmla="*/ 367 h 567"/>
                <a:gd name="T8" fmla="*/ 0 w 906"/>
                <a:gd name="T9" fmla="*/ 367 h 567"/>
                <a:gd name="T10" fmla="*/ 255 w 906"/>
                <a:gd name="T11" fmla="*/ 566 h 567"/>
                <a:gd name="T12" fmla="*/ 255 w 906"/>
                <a:gd name="T13" fmla="*/ 566 h 567"/>
                <a:gd name="T14" fmla="*/ 858 w 906"/>
                <a:gd name="T15" fmla="*/ 0 h 5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6" h="567">
                  <a:moveTo>
                    <a:pt x="858" y="0"/>
                  </a:moveTo>
                  <a:lnTo>
                    <a:pt x="372" y="29"/>
                  </a:lnTo>
                  <a:lnTo>
                    <a:pt x="372" y="29"/>
                  </a:lnTo>
                  <a:cubicBezTo>
                    <a:pt x="372" y="29"/>
                    <a:pt x="125" y="189"/>
                    <a:pt x="0" y="367"/>
                  </a:cubicBezTo>
                  <a:lnTo>
                    <a:pt x="0" y="367"/>
                  </a:lnTo>
                  <a:cubicBezTo>
                    <a:pt x="35" y="420"/>
                    <a:pt x="120" y="525"/>
                    <a:pt x="255" y="566"/>
                  </a:cubicBezTo>
                  <a:lnTo>
                    <a:pt x="255" y="566"/>
                  </a:lnTo>
                  <a:cubicBezTo>
                    <a:pt x="432" y="508"/>
                    <a:pt x="905" y="322"/>
                    <a:pt x="858" y="0"/>
                  </a:cubicBezTo>
                </a:path>
              </a:pathLst>
            </a:custGeom>
            <a:solidFill>
              <a:srgbClr val="2D97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228">
              <a:extLst>
                <a:ext uri="{FF2B5EF4-FFF2-40B4-BE49-F238E27FC236}">
                  <a16:creationId xmlns:a16="http://schemas.microsoft.com/office/drawing/2014/main" id="{12C5109A-5B63-1A40-9C91-303F99A006BC}"/>
                </a:ext>
              </a:extLst>
            </p:cNvPr>
            <p:cNvSpPr>
              <a:spLocks noChangeArrowheads="1"/>
            </p:cNvSpPr>
            <p:nvPr/>
          </p:nvSpPr>
          <p:spPr bwMode="auto">
            <a:xfrm>
              <a:off x="8442563" y="10966798"/>
              <a:ext cx="379022" cy="335077"/>
            </a:xfrm>
            <a:custGeom>
              <a:avLst/>
              <a:gdLst>
                <a:gd name="T0" fmla="*/ 112 w 306"/>
                <a:gd name="T1" fmla="*/ 24 h 269"/>
                <a:gd name="T2" fmla="*/ 112 w 306"/>
                <a:gd name="T3" fmla="*/ 24 h 269"/>
                <a:gd name="T4" fmla="*/ 104 w 306"/>
                <a:gd name="T5" fmla="*/ 39 h 269"/>
                <a:gd name="T6" fmla="*/ 104 w 306"/>
                <a:gd name="T7" fmla="*/ 39 h 269"/>
                <a:gd name="T8" fmla="*/ 102 w 306"/>
                <a:gd name="T9" fmla="*/ 97 h 269"/>
                <a:gd name="T10" fmla="*/ 102 w 306"/>
                <a:gd name="T11" fmla="*/ 97 h 269"/>
                <a:gd name="T12" fmla="*/ 72 w 306"/>
                <a:gd name="T13" fmla="*/ 149 h 269"/>
                <a:gd name="T14" fmla="*/ 25 w 306"/>
                <a:gd name="T15" fmla="*/ 188 h 269"/>
                <a:gd name="T16" fmla="*/ 25 w 306"/>
                <a:gd name="T17" fmla="*/ 188 h 269"/>
                <a:gd name="T18" fmla="*/ 10 w 306"/>
                <a:gd name="T19" fmla="*/ 259 h 269"/>
                <a:gd name="T20" fmla="*/ 15 w 306"/>
                <a:gd name="T21" fmla="*/ 268 h 269"/>
                <a:gd name="T22" fmla="*/ 176 w 306"/>
                <a:gd name="T23" fmla="*/ 180 h 269"/>
                <a:gd name="T24" fmla="*/ 305 w 306"/>
                <a:gd name="T25" fmla="*/ 112 h 269"/>
                <a:gd name="T26" fmla="*/ 268 w 306"/>
                <a:gd name="T27" fmla="*/ 40 h 269"/>
                <a:gd name="T28" fmla="*/ 246 w 306"/>
                <a:gd name="T29" fmla="*/ 0 h 269"/>
                <a:gd name="T30" fmla="*/ 161 w 306"/>
                <a:gd name="T31" fmla="*/ 44 h 269"/>
                <a:gd name="T32" fmla="*/ 154 w 306"/>
                <a:gd name="T33" fmla="*/ 23 h 269"/>
                <a:gd name="T34" fmla="*/ 154 w 306"/>
                <a:gd name="T35" fmla="*/ 23 h 269"/>
                <a:gd name="T36" fmla="*/ 130 w 306"/>
                <a:gd name="T37" fmla="*/ 14 h 269"/>
                <a:gd name="T38" fmla="*/ 112 w 306"/>
                <a:gd name="T39" fmla="*/ 24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6" h="269">
                  <a:moveTo>
                    <a:pt x="112" y="24"/>
                  </a:moveTo>
                  <a:lnTo>
                    <a:pt x="112" y="24"/>
                  </a:lnTo>
                  <a:cubicBezTo>
                    <a:pt x="107" y="28"/>
                    <a:pt x="104" y="33"/>
                    <a:pt x="104" y="39"/>
                  </a:cubicBezTo>
                  <a:lnTo>
                    <a:pt x="104" y="39"/>
                  </a:lnTo>
                  <a:cubicBezTo>
                    <a:pt x="104" y="52"/>
                    <a:pt x="104" y="77"/>
                    <a:pt x="102" y="97"/>
                  </a:cubicBezTo>
                  <a:lnTo>
                    <a:pt x="102" y="97"/>
                  </a:lnTo>
                  <a:cubicBezTo>
                    <a:pt x="98" y="122"/>
                    <a:pt x="83" y="139"/>
                    <a:pt x="72" y="149"/>
                  </a:cubicBezTo>
                  <a:lnTo>
                    <a:pt x="25" y="188"/>
                  </a:lnTo>
                  <a:lnTo>
                    <a:pt x="25" y="188"/>
                  </a:lnTo>
                  <a:cubicBezTo>
                    <a:pt x="7" y="202"/>
                    <a:pt x="0" y="238"/>
                    <a:pt x="10" y="259"/>
                  </a:cubicBezTo>
                  <a:lnTo>
                    <a:pt x="15" y="268"/>
                  </a:lnTo>
                  <a:lnTo>
                    <a:pt x="176" y="180"/>
                  </a:lnTo>
                  <a:lnTo>
                    <a:pt x="305" y="112"/>
                  </a:lnTo>
                  <a:lnTo>
                    <a:pt x="268" y="40"/>
                  </a:lnTo>
                  <a:lnTo>
                    <a:pt x="246" y="0"/>
                  </a:lnTo>
                  <a:lnTo>
                    <a:pt x="161" y="44"/>
                  </a:lnTo>
                  <a:lnTo>
                    <a:pt x="154" y="23"/>
                  </a:lnTo>
                  <a:lnTo>
                    <a:pt x="154" y="23"/>
                  </a:lnTo>
                  <a:cubicBezTo>
                    <a:pt x="150" y="13"/>
                    <a:pt x="138" y="9"/>
                    <a:pt x="130" y="14"/>
                  </a:cubicBezTo>
                  <a:lnTo>
                    <a:pt x="112" y="24"/>
                  </a:lnTo>
                </a:path>
              </a:pathLst>
            </a:custGeom>
            <a:solidFill>
              <a:srgbClr val="2846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229">
              <a:extLst>
                <a:ext uri="{FF2B5EF4-FFF2-40B4-BE49-F238E27FC236}">
                  <a16:creationId xmlns:a16="http://schemas.microsoft.com/office/drawing/2014/main" id="{42F7AE47-6577-8F4D-87A6-743936B37C85}"/>
                </a:ext>
              </a:extLst>
            </p:cNvPr>
            <p:cNvSpPr>
              <a:spLocks noChangeArrowheads="1"/>
            </p:cNvSpPr>
            <p:nvPr/>
          </p:nvSpPr>
          <p:spPr bwMode="auto">
            <a:xfrm>
              <a:off x="7810866" y="8181828"/>
              <a:ext cx="203240" cy="203240"/>
            </a:xfrm>
            <a:custGeom>
              <a:avLst/>
              <a:gdLst>
                <a:gd name="T0" fmla="*/ 160 w 161"/>
                <a:gd name="T1" fmla="*/ 80 h 161"/>
                <a:gd name="T2" fmla="*/ 160 w 161"/>
                <a:gd name="T3" fmla="*/ 80 h 161"/>
                <a:gd name="T4" fmla="*/ 80 w 161"/>
                <a:gd name="T5" fmla="*/ 160 h 161"/>
                <a:gd name="T6" fmla="*/ 80 w 161"/>
                <a:gd name="T7" fmla="*/ 160 h 161"/>
                <a:gd name="T8" fmla="*/ 0 w 161"/>
                <a:gd name="T9" fmla="*/ 80 h 161"/>
                <a:gd name="T10" fmla="*/ 0 w 161"/>
                <a:gd name="T11" fmla="*/ 80 h 161"/>
                <a:gd name="T12" fmla="*/ 80 w 161"/>
                <a:gd name="T13" fmla="*/ 0 h 161"/>
                <a:gd name="T14" fmla="*/ 80 w 161"/>
                <a:gd name="T15" fmla="*/ 0 h 161"/>
                <a:gd name="T16" fmla="*/ 160 w 161"/>
                <a:gd name="T17" fmla="*/ 8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1" h="161">
                  <a:moveTo>
                    <a:pt x="160" y="80"/>
                  </a:moveTo>
                  <a:lnTo>
                    <a:pt x="160" y="80"/>
                  </a:lnTo>
                  <a:cubicBezTo>
                    <a:pt x="160" y="125"/>
                    <a:pt x="125" y="160"/>
                    <a:pt x="80" y="160"/>
                  </a:cubicBezTo>
                  <a:lnTo>
                    <a:pt x="80" y="160"/>
                  </a:lnTo>
                  <a:cubicBezTo>
                    <a:pt x="36" y="160"/>
                    <a:pt x="0" y="125"/>
                    <a:pt x="0" y="80"/>
                  </a:cubicBezTo>
                  <a:lnTo>
                    <a:pt x="0" y="80"/>
                  </a:lnTo>
                  <a:cubicBezTo>
                    <a:pt x="0" y="36"/>
                    <a:pt x="36" y="0"/>
                    <a:pt x="80" y="0"/>
                  </a:cubicBezTo>
                  <a:lnTo>
                    <a:pt x="80" y="0"/>
                  </a:lnTo>
                  <a:cubicBezTo>
                    <a:pt x="125" y="0"/>
                    <a:pt x="160" y="36"/>
                    <a:pt x="160" y="80"/>
                  </a:cubicBezTo>
                </a:path>
              </a:pathLst>
            </a:custGeom>
            <a:solidFill>
              <a:srgbClr val="2D97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230">
              <a:extLst>
                <a:ext uri="{FF2B5EF4-FFF2-40B4-BE49-F238E27FC236}">
                  <a16:creationId xmlns:a16="http://schemas.microsoft.com/office/drawing/2014/main" id="{17FE1C05-29E3-9C4C-A83D-45AA4F697568}"/>
                </a:ext>
              </a:extLst>
            </p:cNvPr>
            <p:cNvSpPr>
              <a:spLocks noChangeArrowheads="1"/>
            </p:cNvSpPr>
            <p:nvPr/>
          </p:nvSpPr>
          <p:spPr bwMode="auto">
            <a:xfrm>
              <a:off x="7854810" y="8231262"/>
              <a:ext cx="104366" cy="104370"/>
            </a:xfrm>
            <a:custGeom>
              <a:avLst/>
              <a:gdLst>
                <a:gd name="T0" fmla="*/ 82 w 83"/>
                <a:gd name="T1" fmla="*/ 41 h 83"/>
                <a:gd name="T2" fmla="*/ 82 w 83"/>
                <a:gd name="T3" fmla="*/ 41 h 83"/>
                <a:gd name="T4" fmla="*/ 41 w 83"/>
                <a:gd name="T5" fmla="*/ 82 h 83"/>
                <a:gd name="T6" fmla="*/ 41 w 83"/>
                <a:gd name="T7" fmla="*/ 82 h 83"/>
                <a:gd name="T8" fmla="*/ 0 w 83"/>
                <a:gd name="T9" fmla="*/ 41 h 83"/>
                <a:gd name="T10" fmla="*/ 0 w 83"/>
                <a:gd name="T11" fmla="*/ 41 h 83"/>
                <a:gd name="T12" fmla="*/ 41 w 83"/>
                <a:gd name="T13" fmla="*/ 0 h 83"/>
                <a:gd name="T14" fmla="*/ 41 w 83"/>
                <a:gd name="T15" fmla="*/ 0 h 83"/>
                <a:gd name="T16" fmla="*/ 82 w 83"/>
                <a:gd name="T17" fmla="*/ 4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83">
                  <a:moveTo>
                    <a:pt x="82" y="41"/>
                  </a:moveTo>
                  <a:lnTo>
                    <a:pt x="82" y="41"/>
                  </a:lnTo>
                  <a:cubicBezTo>
                    <a:pt x="82" y="64"/>
                    <a:pt x="64" y="82"/>
                    <a:pt x="41" y="82"/>
                  </a:cubicBezTo>
                  <a:lnTo>
                    <a:pt x="41" y="82"/>
                  </a:lnTo>
                  <a:cubicBezTo>
                    <a:pt x="19" y="82"/>
                    <a:pt x="0" y="64"/>
                    <a:pt x="0" y="41"/>
                  </a:cubicBezTo>
                  <a:lnTo>
                    <a:pt x="0" y="41"/>
                  </a:lnTo>
                  <a:cubicBezTo>
                    <a:pt x="0" y="18"/>
                    <a:pt x="19" y="0"/>
                    <a:pt x="41" y="0"/>
                  </a:cubicBezTo>
                  <a:lnTo>
                    <a:pt x="41" y="0"/>
                  </a:lnTo>
                  <a:cubicBezTo>
                    <a:pt x="64" y="0"/>
                    <a:pt x="82" y="18"/>
                    <a:pt x="82" y="41"/>
                  </a:cubicBezTo>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128" name="Freeform 507">
            <a:extLst>
              <a:ext uri="{FF2B5EF4-FFF2-40B4-BE49-F238E27FC236}">
                <a16:creationId xmlns:a16="http://schemas.microsoft.com/office/drawing/2014/main" id="{CD4598E4-182B-AB4D-AB38-99C5B051FF7C}"/>
              </a:ext>
            </a:extLst>
          </p:cNvPr>
          <p:cNvSpPr>
            <a:spLocks noChangeArrowheads="1"/>
          </p:cNvSpPr>
          <p:nvPr/>
        </p:nvSpPr>
        <p:spPr bwMode="auto">
          <a:xfrm>
            <a:off x="1504849" y="4029084"/>
            <a:ext cx="49436" cy="1197484"/>
          </a:xfrm>
          <a:custGeom>
            <a:avLst/>
            <a:gdLst>
              <a:gd name="T0" fmla="*/ 20 w 40"/>
              <a:gd name="T1" fmla="*/ 962 h 963"/>
              <a:gd name="T2" fmla="*/ 20 w 40"/>
              <a:gd name="T3" fmla="*/ 962 h 963"/>
              <a:gd name="T4" fmla="*/ 20 w 40"/>
              <a:gd name="T5" fmla="*/ 962 h 963"/>
              <a:gd name="T6" fmla="*/ 0 w 40"/>
              <a:gd name="T7" fmla="*/ 942 h 963"/>
              <a:gd name="T8" fmla="*/ 0 w 40"/>
              <a:gd name="T9" fmla="*/ 19 h 963"/>
              <a:gd name="T10" fmla="*/ 0 w 40"/>
              <a:gd name="T11" fmla="*/ 19 h 963"/>
              <a:gd name="T12" fmla="*/ 20 w 40"/>
              <a:gd name="T13" fmla="*/ 0 h 963"/>
              <a:gd name="T14" fmla="*/ 20 w 40"/>
              <a:gd name="T15" fmla="*/ 0 h 963"/>
              <a:gd name="T16" fmla="*/ 39 w 40"/>
              <a:gd name="T17" fmla="*/ 19 h 963"/>
              <a:gd name="T18" fmla="*/ 39 w 40"/>
              <a:gd name="T19" fmla="*/ 942 h 963"/>
              <a:gd name="T20" fmla="*/ 39 w 40"/>
              <a:gd name="T21" fmla="*/ 942 h 963"/>
              <a:gd name="T22" fmla="*/ 20 w 40"/>
              <a:gd name="T23" fmla="*/ 962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963">
                <a:moveTo>
                  <a:pt x="20" y="962"/>
                </a:moveTo>
                <a:lnTo>
                  <a:pt x="20" y="962"/>
                </a:lnTo>
                <a:lnTo>
                  <a:pt x="20" y="962"/>
                </a:lnTo>
                <a:cubicBezTo>
                  <a:pt x="9" y="962"/>
                  <a:pt x="0" y="953"/>
                  <a:pt x="0" y="942"/>
                </a:cubicBezTo>
                <a:lnTo>
                  <a:pt x="0" y="19"/>
                </a:lnTo>
                <a:lnTo>
                  <a:pt x="0" y="19"/>
                </a:lnTo>
                <a:cubicBezTo>
                  <a:pt x="0" y="9"/>
                  <a:pt x="9" y="0"/>
                  <a:pt x="20" y="0"/>
                </a:cubicBezTo>
                <a:lnTo>
                  <a:pt x="20" y="0"/>
                </a:lnTo>
                <a:cubicBezTo>
                  <a:pt x="31" y="0"/>
                  <a:pt x="39" y="9"/>
                  <a:pt x="39" y="19"/>
                </a:cubicBezTo>
                <a:lnTo>
                  <a:pt x="39" y="942"/>
                </a:lnTo>
                <a:lnTo>
                  <a:pt x="39" y="942"/>
                </a:lnTo>
                <a:cubicBezTo>
                  <a:pt x="39" y="953"/>
                  <a:pt x="31" y="962"/>
                  <a:pt x="20" y="962"/>
                </a:cubicBezTo>
              </a:path>
            </a:pathLst>
          </a:custGeom>
          <a:solidFill>
            <a:srgbClr val="61BF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9" name="Freeform 508">
            <a:extLst>
              <a:ext uri="{FF2B5EF4-FFF2-40B4-BE49-F238E27FC236}">
                <a16:creationId xmlns:a16="http://schemas.microsoft.com/office/drawing/2014/main" id="{84B3175A-F307-7A42-8B68-B6B849001524}"/>
              </a:ext>
            </a:extLst>
          </p:cNvPr>
          <p:cNvSpPr>
            <a:spLocks noChangeArrowheads="1"/>
          </p:cNvSpPr>
          <p:nvPr/>
        </p:nvSpPr>
        <p:spPr bwMode="auto">
          <a:xfrm>
            <a:off x="1504849" y="7484208"/>
            <a:ext cx="49436" cy="1197484"/>
          </a:xfrm>
          <a:custGeom>
            <a:avLst/>
            <a:gdLst>
              <a:gd name="T0" fmla="*/ 20 w 40"/>
              <a:gd name="T1" fmla="*/ 962 h 963"/>
              <a:gd name="T2" fmla="*/ 20 w 40"/>
              <a:gd name="T3" fmla="*/ 962 h 963"/>
              <a:gd name="T4" fmla="*/ 20 w 40"/>
              <a:gd name="T5" fmla="*/ 962 h 963"/>
              <a:gd name="T6" fmla="*/ 0 w 40"/>
              <a:gd name="T7" fmla="*/ 942 h 963"/>
              <a:gd name="T8" fmla="*/ 0 w 40"/>
              <a:gd name="T9" fmla="*/ 20 h 963"/>
              <a:gd name="T10" fmla="*/ 0 w 40"/>
              <a:gd name="T11" fmla="*/ 20 h 963"/>
              <a:gd name="T12" fmla="*/ 20 w 40"/>
              <a:gd name="T13" fmla="*/ 0 h 963"/>
              <a:gd name="T14" fmla="*/ 20 w 40"/>
              <a:gd name="T15" fmla="*/ 0 h 963"/>
              <a:gd name="T16" fmla="*/ 39 w 40"/>
              <a:gd name="T17" fmla="*/ 20 h 963"/>
              <a:gd name="T18" fmla="*/ 39 w 40"/>
              <a:gd name="T19" fmla="*/ 942 h 963"/>
              <a:gd name="T20" fmla="*/ 39 w 40"/>
              <a:gd name="T21" fmla="*/ 942 h 963"/>
              <a:gd name="T22" fmla="*/ 20 w 40"/>
              <a:gd name="T23" fmla="*/ 962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963">
                <a:moveTo>
                  <a:pt x="20" y="962"/>
                </a:moveTo>
                <a:lnTo>
                  <a:pt x="20" y="962"/>
                </a:lnTo>
                <a:lnTo>
                  <a:pt x="20" y="962"/>
                </a:lnTo>
                <a:cubicBezTo>
                  <a:pt x="9" y="962"/>
                  <a:pt x="0" y="953"/>
                  <a:pt x="0" y="942"/>
                </a:cubicBezTo>
                <a:lnTo>
                  <a:pt x="0" y="20"/>
                </a:lnTo>
                <a:lnTo>
                  <a:pt x="0" y="20"/>
                </a:lnTo>
                <a:cubicBezTo>
                  <a:pt x="0" y="9"/>
                  <a:pt x="9" y="0"/>
                  <a:pt x="20" y="0"/>
                </a:cubicBezTo>
                <a:lnTo>
                  <a:pt x="20" y="0"/>
                </a:lnTo>
                <a:cubicBezTo>
                  <a:pt x="31" y="0"/>
                  <a:pt x="39" y="9"/>
                  <a:pt x="39" y="20"/>
                </a:cubicBezTo>
                <a:lnTo>
                  <a:pt x="39" y="942"/>
                </a:lnTo>
                <a:lnTo>
                  <a:pt x="39" y="942"/>
                </a:lnTo>
                <a:cubicBezTo>
                  <a:pt x="39" y="953"/>
                  <a:pt x="31" y="962"/>
                  <a:pt x="20" y="962"/>
                </a:cubicBezTo>
              </a:path>
            </a:pathLst>
          </a:custGeom>
          <a:solidFill>
            <a:srgbClr val="2846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509">
            <a:extLst>
              <a:ext uri="{FF2B5EF4-FFF2-40B4-BE49-F238E27FC236}">
                <a16:creationId xmlns:a16="http://schemas.microsoft.com/office/drawing/2014/main" id="{FFA890A1-5555-344C-A7BE-C71DF97D2C13}"/>
              </a:ext>
            </a:extLst>
          </p:cNvPr>
          <p:cNvSpPr>
            <a:spLocks noChangeArrowheads="1"/>
          </p:cNvSpPr>
          <p:nvPr/>
        </p:nvSpPr>
        <p:spPr bwMode="auto">
          <a:xfrm>
            <a:off x="1504849" y="10944828"/>
            <a:ext cx="49436" cy="1197484"/>
          </a:xfrm>
          <a:custGeom>
            <a:avLst/>
            <a:gdLst>
              <a:gd name="T0" fmla="*/ 20 w 40"/>
              <a:gd name="T1" fmla="*/ 961 h 962"/>
              <a:gd name="T2" fmla="*/ 20 w 40"/>
              <a:gd name="T3" fmla="*/ 961 h 962"/>
              <a:gd name="T4" fmla="*/ 20 w 40"/>
              <a:gd name="T5" fmla="*/ 961 h 962"/>
              <a:gd name="T6" fmla="*/ 0 w 40"/>
              <a:gd name="T7" fmla="*/ 941 h 962"/>
              <a:gd name="T8" fmla="*/ 0 w 40"/>
              <a:gd name="T9" fmla="*/ 19 h 962"/>
              <a:gd name="T10" fmla="*/ 0 w 40"/>
              <a:gd name="T11" fmla="*/ 19 h 962"/>
              <a:gd name="T12" fmla="*/ 20 w 40"/>
              <a:gd name="T13" fmla="*/ 0 h 962"/>
              <a:gd name="T14" fmla="*/ 20 w 40"/>
              <a:gd name="T15" fmla="*/ 0 h 962"/>
              <a:gd name="T16" fmla="*/ 39 w 40"/>
              <a:gd name="T17" fmla="*/ 19 h 962"/>
              <a:gd name="T18" fmla="*/ 39 w 40"/>
              <a:gd name="T19" fmla="*/ 941 h 962"/>
              <a:gd name="T20" fmla="*/ 39 w 40"/>
              <a:gd name="T21" fmla="*/ 941 h 962"/>
              <a:gd name="T22" fmla="*/ 20 w 40"/>
              <a:gd name="T23" fmla="*/ 961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962">
                <a:moveTo>
                  <a:pt x="20" y="961"/>
                </a:moveTo>
                <a:lnTo>
                  <a:pt x="20" y="961"/>
                </a:lnTo>
                <a:lnTo>
                  <a:pt x="20" y="961"/>
                </a:lnTo>
                <a:cubicBezTo>
                  <a:pt x="9" y="961"/>
                  <a:pt x="0" y="952"/>
                  <a:pt x="0" y="941"/>
                </a:cubicBezTo>
                <a:lnTo>
                  <a:pt x="0" y="19"/>
                </a:lnTo>
                <a:lnTo>
                  <a:pt x="0" y="19"/>
                </a:lnTo>
                <a:cubicBezTo>
                  <a:pt x="0" y="8"/>
                  <a:pt x="9" y="0"/>
                  <a:pt x="20" y="0"/>
                </a:cubicBezTo>
                <a:lnTo>
                  <a:pt x="20" y="0"/>
                </a:lnTo>
                <a:cubicBezTo>
                  <a:pt x="31" y="0"/>
                  <a:pt x="39" y="8"/>
                  <a:pt x="39" y="19"/>
                </a:cubicBezTo>
                <a:lnTo>
                  <a:pt x="39" y="941"/>
                </a:lnTo>
                <a:lnTo>
                  <a:pt x="39" y="941"/>
                </a:lnTo>
                <a:cubicBezTo>
                  <a:pt x="39" y="952"/>
                  <a:pt x="31" y="961"/>
                  <a:pt x="20" y="961"/>
                </a:cubicBezTo>
              </a:path>
            </a:pathLst>
          </a:custGeom>
          <a:solidFill>
            <a:srgbClr val="E8782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1" name="Freeform 510">
            <a:extLst>
              <a:ext uri="{FF2B5EF4-FFF2-40B4-BE49-F238E27FC236}">
                <a16:creationId xmlns:a16="http://schemas.microsoft.com/office/drawing/2014/main" id="{810248B6-F6E6-B545-A2F3-AD7F35982DC0}"/>
              </a:ext>
            </a:extLst>
          </p:cNvPr>
          <p:cNvSpPr>
            <a:spLocks noChangeArrowheads="1"/>
          </p:cNvSpPr>
          <p:nvPr/>
        </p:nvSpPr>
        <p:spPr bwMode="auto">
          <a:xfrm>
            <a:off x="22817870" y="4029084"/>
            <a:ext cx="49436" cy="1197484"/>
          </a:xfrm>
          <a:custGeom>
            <a:avLst/>
            <a:gdLst>
              <a:gd name="T0" fmla="*/ 19 w 40"/>
              <a:gd name="T1" fmla="*/ 962 h 963"/>
              <a:gd name="T2" fmla="*/ 19 w 40"/>
              <a:gd name="T3" fmla="*/ 962 h 963"/>
              <a:gd name="T4" fmla="*/ 19 w 40"/>
              <a:gd name="T5" fmla="*/ 962 h 963"/>
              <a:gd name="T6" fmla="*/ 0 w 40"/>
              <a:gd name="T7" fmla="*/ 942 h 963"/>
              <a:gd name="T8" fmla="*/ 0 w 40"/>
              <a:gd name="T9" fmla="*/ 19 h 963"/>
              <a:gd name="T10" fmla="*/ 0 w 40"/>
              <a:gd name="T11" fmla="*/ 19 h 963"/>
              <a:gd name="T12" fmla="*/ 19 w 40"/>
              <a:gd name="T13" fmla="*/ 0 h 963"/>
              <a:gd name="T14" fmla="*/ 19 w 40"/>
              <a:gd name="T15" fmla="*/ 0 h 963"/>
              <a:gd name="T16" fmla="*/ 39 w 40"/>
              <a:gd name="T17" fmla="*/ 19 h 963"/>
              <a:gd name="T18" fmla="*/ 39 w 40"/>
              <a:gd name="T19" fmla="*/ 942 h 963"/>
              <a:gd name="T20" fmla="*/ 39 w 40"/>
              <a:gd name="T21" fmla="*/ 942 h 963"/>
              <a:gd name="T22" fmla="*/ 19 w 40"/>
              <a:gd name="T23" fmla="*/ 962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963">
                <a:moveTo>
                  <a:pt x="19" y="962"/>
                </a:moveTo>
                <a:lnTo>
                  <a:pt x="19" y="962"/>
                </a:lnTo>
                <a:lnTo>
                  <a:pt x="19" y="962"/>
                </a:lnTo>
                <a:cubicBezTo>
                  <a:pt x="9" y="962"/>
                  <a:pt x="0" y="953"/>
                  <a:pt x="0" y="942"/>
                </a:cubicBezTo>
                <a:lnTo>
                  <a:pt x="0" y="19"/>
                </a:lnTo>
                <a:lnTo>
                  <a:pt x="0" y="19"/>
                </a:lnTo>
                <a:cubicBezTo>
                  <a:pt x="0" y="9"/>
                  <a:pt x="9" y="0"/>
                  <a:pt x="19" y="0"/>
                </a:cubicBezTo>
                <a:lnTo>
                  <a:pt x="19" y="0"/>
                </a:lnTo>
                <a:cubicBezTo>
                  <a:pt x="30" y="0"/>
                  <a:pt x="39" y="9"/>
                  <a:pt x="39" y="19"/>
                </a:cubicBezTo>
                <a:lnTo>
                  <a:pt x="39" y="942"/>
                </a:lnTo>
                <a:lnTo>
                  <a:pt x="39" y="942"/>
                </a:lnTo>
                <a:cubicBezTo>
                  <a:pt x="39" y="953"/>
                  <a:pt x="30" y="962"/>
                  <a:pt x="19" y="962"/>
                </a:cubicBezTo>
              </a:path>
            </a:pathLst>
          </a:custGeom>
          <a:solidFill>
            <a:srgbClr val="7A4F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2" name="Freeform 511">
            <a:extLst>
              <a:ext uri="{FF2B5EF4-FFF2-40B4-BE49-F238E27FC236}">
                <a16:creationId xmlns:a16="http://schemas.microsoft.com/office/drawing/2014/main" id="{83B9AC9D-7616-E14F-8D29-7A0B6CC5F808}"/>
              </a:ext>
            </a:extLst>
          </p:cNvPr>
          <p:cNvSpPr>
            <a:spLocks noChangeArrowheads="1"/>
          </p:cNvSpPr>
          <p:nvPr/>
        </p:nvSpPr>
        <p:spPr bwMode="auto">
          <a:xfrm>
            <a:off x="22817870" y="7484208"/>
            <a:ext cx="49436" cy="1197484"/>
          </a:xfrm>
          <a:custGeom>
            <a:avLst/>
            <a:gdLst>
              <a:gd name="T0" fmla="*/ 19 w 40"/>
              <a:gd name="T1" fmla="*/ 962 h 963"/>
              <a:gd name="T2" fmla="*/ 19 w 40"/>
              <a:gd name="T3" fmla="*/ 962 h 963"/>
              <a:gd name="T4" fmla="*/ 19 w 40"/>
              <a:gd name="T5" fmla="*/ 962 h 963"/>
              <a:gd name="T6" fmla="*/ 0 w 40"/>
              <a:gd name="T7" fmla="*/ 942 h 963"/>
              <a:gd name="T8" fmla="*/ 0 w 40"/>
              <a:gd name="T9" fmla="*/ 20 h 963"/>
              <a:gd name="T10" fmla="*/ 0 w 40"/>
              <a:gd name="T11" fmla="*/ 20 h 963"/>
              <a:gd name="T12" fmla="*/ 19 w 40"/>
              <a:gd name="T13" fmla="*/ 0 h 963"/>
              <a:gd name="T14" fmla="*/ 19 w 40"/>
              <a:gd name="T15" fmla="*/ 0 h 963"/>
              <a:gd name="T16" fmla="*/ 39 w 40"/>
              <a:gd name="T17" fmla="*/ 20 h 963"/>
              <a:gd name="T18" fmla="*/ 39 w 40"/>
              <a:gd name="T19" fmla="*/ 942 h 963"/>
              <a:gd name="T20" fmla="*/ 39 w 40"/>
              <a:gd name="T21" fmla="*/ 942 h 963"/>
              <a:gd name="T22" fmla="*/ 19 w 40"/>
              <a:gd name="T23" fmla="*/ 962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963">
                <a:moveTo>
                  <a:pt x="19" y="962"/>
                </a:moveTo>
                <a:lnTo>
                  <a:pt x="19" y="962"/>
                </a:lnTo>
                <a:lnTo>
                  <a:pt x="19" y="962"/>
                </a:lnTo>
                <a:cubicBezTo>
                  <a:pt x="9" y="962"/>
                  <a:pt x="0" y="953"/>
                  <a:pt x="0" y="942"/>
                </a:cubicBezTo>
                <a:lnTo>
                  <a:pt x="0" y="20"/>
                </a:lnTo>
                <a:lnTo>
                  <a:pt x="0" y="20"/>
                </a:lnTo>
                <a:cubicBezTo>
                  <a:pt x="0" y="9"/>
                  <a:pt x="9" y="0"/>
                  <a:pt x="19" y="0"/>
                </a:cubicBezTo>
                <a:lnTo>
                  <a:pt x="19" y="0"/>
                </a:lnTo>
                <a:cubicBezTo>
                  <a:pt x="30" y="0"/>
                  <a:pt x="39" y="9"/>
                  <a:pt x="39" y="20"/>
                </a:cubicBezTo>
                <a:lnTo>
                  <a:pt x="39" y="942"/>
                </a:lnTo>
                <a:lnTo>
                  <a:pt x="39" y="942"/>
                </a:lnTo>
                <a:cubicBezTo>
                  <a:pt x="39" y="953"/>
                  <a:pt x="30" y="962"/>
                  <a:pt x="19" y="962"/>
                </a:cubicBezTo>
              </a:path>
            </a:pathLst>
          </a:custGeom>
          <a:solidFill>
            <a:srgbClr val="10B4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3" name="Freeform 512">
            <a:extLst>
              <a:ext uri="{FF2B5EF4-FFF2-40B4-BE49-F238E27FC236}">
                <a16:creationId xmlns:a16="http://schemas.microsoft.com/office/drawing/2014/main" id="{880421F1-1B0C-8E40-8479-2BECF0B7E558}"/>
              </a:ext>
            </a:extLst>
          </p:cNvPr>
          <p:cNvSpPr>
            <a:spLocks noChangeArrowheads="1"/>
          </p:cNvSpPr>
          <p:nvPr/>
        </p:nvSpPr>
        <p:spPr bwMode="auto">
          <a:xfrm>
            <a:off x="22817870" y="10944828"/>
            <a:ext cx="49436" cy="1197484"/>
          </a:xfrm>
          <a:custGeom>
            <a:avLst/>
            <a:gdLst>
              <a:gd name="T0" fmla="*/ 19 w 40"/>
              <a:gd name="T1" fmla="*/ 961 h 962"/>
              <a:gd name="T2" fmla="*/ 19 w 40"/>
              <a:gd name="T3" fmla="*/ 961 h 962"/>
              <a:gd name="T4" fmla="*/ 19 w 40"/>
              <a:gd name="T5" fmla="*/ 961 h 962"/>
              <a:gd name="T6" fmla="*/ 0 w 40"/>
              <a:gd name="T7" fmla="*/ 941 h 962"/>
              <a:gd name="T8" fmla="*/ 0 w 40"/>
              <a:gd name="T9" fmla="*/ 19 h 962"/>
              <a:gd name="T10" fmla="*/ 0 w 40"/>
              <a:gd name="T11" fmla="*/ 19 h 962"/>
              <a:gd name="T12" fmla="*/ 19 w 40"/>
              <a:gd name="T13" fmla="*/ 0 h 962"/>
              <a:gd name="T14" fmla="*/ 19 w 40"/>
              <a:gd name="T15" fmla="*/ 0 h 962"/>
              <a:gd name="T16" fmla="*/ 39 w 40"/>
              <a:gd name="T17" fmla="*/ 19 h 962"/>
              <a:gd name="T18" fmla="*/ 39 w 40"/>
              <a:gd name="T19" fmla="*/ 941 h 962"/>
              <a:gd name="T20" fmla="*/ 39 w 40"/>
              <a:gd name="T21" fmla="*/ 941 h 962"/>
              <a:gd name="T22" fmla="*/ 19 w 40"/>
              <a:gd name="T23" fmla="*/ 961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962">
                <a:moveTo>
                  <a:pt x="19" y="961"/>
                </a:moveTo>
                <a:lnTo>
                  <a:pt x="19" y="961"/>
                </a:lnTo>
                <a:lnTo>
                  <a:pt x="19" y="961"/>
                </a:lnTo>
                <a:cubicBezTo>
                  <a:pt x="9" y="961"/>
                  <a:pt x="0" y="952"/>
                  <a:pt x="0" y="941"/>
                </a:cubicBezTo>
                <a:lnTo>
                  <a:pt x="0" y="19"/>
                </a:lnTo>
                <a:lnTo>
                  <a:pt x="0" y="19"/>
                </a:lnTo>
                <a:cubicBezTo>
                  <a:pt x="0" y="8"/>
                  <a:pt x="9" y="0"/>
                  <a:pt x="19" y="0"/>
                </a:cubicBezTo>
                <a:lnTo>
                  <a:pt x="19" y="0"/>
                </a:lnTo>
                <a:cubicBezTo>
                  <a:pt x="30" y="0"/>
                  <a:pt x="39" y="8"/>
                  <a:pt x="39" y="19"/>
                </a:cubicBezTo>
                <a:lnTo>
                  <a:pt x="39" y="941"/>
                </a:lnTo>
                <a:lnTo>
                  <a:pt x="39" y="941"/>
                </a:lnTo>
                <a:cubicBezTo>
                  <a:pt x="39" y="952"/>
                  <a:pt x="30" y="961"/>
                  <a:pt x="19" y="961"/>
                </a:cubicBezTo>
              </a:path>
            </a:pathLst>
          </a:custGeom>
          <a:solidFill>
            <a:srgbClr val="2DD3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 name="TextBox 3">
            <a:extLst>
              <a:ext uri="{FF2B5EF4-FFF2-40B4-BE49-F238E27FC236}">
                <a16:creationId xmlns:a16="http://schemas.microsoft.com/office/drawing/2014/main" id="{B4B397A4-29C3-054A-A00D-C090973459E6}"/>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6DBECB0A-9D2E-F141-BAD1-D7071569EAD0}"/>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08715D71-2233-1C43-A299-B874777F0188}"/>
              </a:ext>
            </a:extLst>
          </p:cNvPr>
          <p:cNvSpPr txBox="1"/>
          <p:nvPr/>
        </p:nvSpPr>
        <p:spPr>
          <a:xfrm>
            <a:off x="1722317" y="3858835"/>
            <a:ext cx="2990663" cy="1454244"/>
          </a:xfrm>
          <a:prstGeom prst="rect">
            <a:avLst/>
          </a:prstGeom>
          <a:noFill/>
        </p:spPr>
        <p:txBody>
          <a:bodyPr wrap="square" rtlCol="0" anchor="ctr">
            <a:spAutoFit/>
          </a:bodyPr>
          <a:lstStyle/>
          <a:p>
            <a:pPr>
              <a:lnSpc>
                <a:spcPts val="3600"/>
              </a:lnSpc>
            </a:pPr>
            <a:r>
              <a:rPr lang="en-US" sz="2400" spc="-20" dirty="0">
                <a:solidFill>
                  <a:srgbClr val="747A94"/>
                </a:solidFill>
                <a:latin typeface="Poppins" pitchFamily="2" charset="77"/>
                <a:cs typeface="Poppins" pitchFamily="2" charset="77"/>
              </a:rPr>
              <a:t>Make a big impact with professional slides and charts.</a:t>
            </a:r>
          </a:p>
        </p:txBody>
      </p:sp>
      <p:sp>
        <p:nvSpPr>
          <p:cNvPr id="7" name="TextBox 6">
            <a:extLst>
              <a:ext uri="{FF2B5EF4-FFF2-40B4-BE49-F238E27FC236}">
                <a16:creationId xmlns:a16="http://schemas.microsoft.com/office/drawing/2014/main" id="{7E118AEF-4997-AE4F-8BAD-85A2B78175BE}"/>
              </a:ext>
            </a:extLst>
          </p:cNvPr>
          <p:cNvSpPr txBox="1"/>
          <p:nvPr/>
        </p:nvSpPr>
        <p:spPr>
          <a:xfrm>
            <a:off x="1722317" y="7316410"/>
            <a:ext cx="2990663" cy="1454244"/>
          </a:xfrm>
          <a:prstGeom prst="rect">
            <a:avLst/>
          </a:prstGeom>
          <a:noFill/>
        </p:spPr>
        <p:txBody>
          <a:bodyPr wrap="square" rtlCol="0" anchor="ctr">
            <a:spAutoFit/>
          </a:bodyPr>
          <a:lstStyle/>
          <a:p>
            <a:pPr>
              <a:lnSpc>
                <a:spcPts val="3600"/>
              </a:lnSpc>
            </a:pPr>
            <a:r>
              <a:rPr lang="en-US" sz="2400" spc="-20" dirty="0">
                <a:solidFill>
                  <a:srgbClr val="747A94"/>
                </a:solidFill>
                <a:latin typeface="Poppins" pitchFamily="2" charset="77"/>
                <a:cs typeface="Poppins" pitchFamily="2" charset="77"/>
              </a:rPr>
              <a:t>Make a big impact with professional slides and charts.</a:t>
            </a:r>
          </a:p>
        </p:txBody>
      </p:sp>
      <p:sp>
        <p:nvSpPr>
          <p:cNvPr id="8" name="TextBox 7">
            <a:extLst>
              <a:ext uri="{FF2B5EF4-FFF2-40B4-BE49-F238E27FC236}">
                <a16:creationId xmlns:a16="http://schemas.microsoft.com/office/drawing/2014/main" id="{E2CDACB5-9E77-2847-9947-79679741A1F1}"/>
              </a:ext>
            </a:extLst>
          </p:cNvPr>
          <p:cNvSpPr txBox="1"/>
          <p:nvPr/>
        </p:nvSpPr>
        <p:spPr>
          <a:xfrm>
            <a:off x="1722317" y="10781129"/>
            <a:ext cx="2990663" cy="1454244"/>
          </a:xfrm>
          <a:prstGeom prst="rect">
            <a:avLst/>
          </a:prstGeom>
          <a:noFill/>
        </p:spPr>
        <p:txBody>
          <a:bodyPr wrap="square" rtlCol="0" anchor="ctr">
            <a:spAutoFit/>
          </a:bodyPr>
          <a:lstStyle/>
          <a:p>
            <a:pPr>
              <a:lnSpc>
                <a:spcPts val="3600"/>
              </a:lnSpc>
            </a:pPr>
            <a:r>
              <a:rPr lang="en-US" sz="2400" spc="-20" dirty="0">
                <a:solidFill>
                  <a:srgbClr val="747A94"/>
                </a:solidFill>
                <a:latin typeface="Poppins" pitchFamily="2" charset="77"/>
                <a:cs typeface="Poppins" pitchFamily="2" charset="77"/>
              </a:rPr>
              <a:t>Make a big impact with professional slides and charts.</a:t>
            </a:r>
          </a:p>
        </p:txBody>
      </p:sp>
      <p:sp>
        <p:nvSpPr>
          <p:cNvPr id="9" name="TextBox 8">
            <a:extLst>
              <a:ext uri="{FF2B5EF4-FFF2-40B4-BE49-F238E27FC236}">
                <a16:creationId xmlns:a16="http://schemas.microsoft.com/office/drawing/2014/main" id="{D02B659C-449B-FD45-9A5A-68B746C6C2F8}"/>
              </a:ext>
            </a:extLst>
          </p:cNvPr>
          <p:cNvSpPr txBox="1"/>
          <p:nvPr/>
        </p:nvSpPr>
        <p:spPr>
          <a:xfrm>
            <a:off x="19664670" y="3858835"/>
            <a:ext cx="2990663" cy="1454244"/>
          </a:xfrm>
          <a:prstGeom prst="rect">
            <a:avLst/>
          </a:prstGeom>
          <a:noFill/>
        </p:spPr>
        <p:txBody>
          <a:bodyPr wrap="square" rtlCol="0" anchor="ctr">
            <a:spAutoFit/>
          </a:bodyPr>
          <a:lstStyle/>
          <a:p>
            <a:pPr algn="r">
              <a:lnSpc>
                <a:spcPts val="3600"/>
              </a:lnSpc>
            </a:pPr>
            <a:r>
              <a:rPr lang="en-US" sz="2400" spc="-20" dirty="0">
                <a:solidFill>
                  <a:srgbClr val="747A94"/>
                </a:solidFill>
                <a:latin typeface="Poppins" pitchFamily="2" charset="77"/>
                <a:cs typeface="Poppins" pitchFamily="2" charset="77"/>
              </a:rPr>
              <a:t>Make a big impact with professional slides and charts.</a:t>
            </a:r>
          </a:p>
        </p:txBody>
      </p:sp>
      <p:sp>
        <p:nvSpPr>
          <p:cNvPr id="10" name="TextBox 9">
            <a:extLst>
              <a:ext uri="{FF2B5EF4-FFF2-40B4-BE49-F238E27FC236}">
                <a16:creationId xmlns:a16="http://schemas.microsoft.com/office/drawing/2014/main" id="{3D2B6B87-0585-D544-9234-F9329326CFEE}"/>
              </a:ext>
            </a:extLst>
          </p:cNvPr>
          <p:cNvSpPr txBox="1"/>
          <p:nvPr/>
        </p:nvSpPr>
        <p:spPr>
          <a:xfrm>
            <a:off x="19664670" y="7316410"/>
            <a:ext cx="2990663" cy="1454244"/>
          </a:xfrm>
          <a:prstGeom prst="rect">
            <a:avLst/>
          </a:prstGeom>
          <a:noFill/>
        </p:spPr>
        <p:txBody>
          <a:bodyPr wrap="square" rtlCol="0" anchor="ctr">
            <a:spAutoFit/>
          </a:bodyPr>
          <a:lstStyle/>
          <a:p>
            <a:pPr algn="r">
              <a:lnSpc>
                <a:spcPts val="3600"/>
              </a:lnSpc>
            </a:pPr>
            <a:r>
              <a:rPr lang="en-US" sz="2400" spc="-20" dirty="0">
                <a:solidFill>
                  <a:srgbClr val="747A94"/>
                </a:solidFill>
                <a:latin typeface="Poppins" pitchFamily="2" charset="77"/>
                <a:cs typeface="Poppins" pitchFamily="2" charset="77"/>
              </a:rPr>
              <a:t>Make a big impact with professional slides and charts.</a:t>
            </a:r>
          </a:p>
        </p:txBody>
      </p:sp>
      <p:sp>
        <p:nvSpPr>
          <p:cNvPr id="11" name="TextBox 10">
            <a:extLst>
              <a:ext uri="{FF2B5EF4-FFF2-40B4-BE49-F238E27FC236}">
                <a16:creationId xmlns:a16="http://schemas.microsoft.com/office/drawing/2014/main" id="{9B4076E7-0260-BD4B-8183-E90669F56217}"/>
              </a:ext>
            </a:extLst>
          </p:cNvPr>
          <p:cNvSpPr txBox="1"/>
          <p:nvPr/>
        </p:nvSpPr>
        <p:spPr>
          <a:xfrm>
            <a:off x="19664670" y="10781129"/>
            <a:ext cx="2990663" cy="1454244"/>
          </a:xfrm>
          <a:prstGeom prst="rect">
            <a:avLst/>
          </a:prstGeom>
          <a:noFill/>
        </p:spPr>
        <p:txBody>
          <a:bodyPr wrap="square" rtlCol="0" anchor="ctr">
            <a:spAutoFit/>
          </a:bodyPr>
          <a:lstStyle/>
          <a:p>
            <a:pPr algn="r">
              <a:lnSpc>
                <a:spcPts val="3600"/>
              </a:lnSpc>
            </a:pPr>
            <a:r>
              <a:rPr lang="en-US" sz="2400" spc="-20" dirty="0">
                <a:solidFill>
                  <a:srgbClr val="747A94"/>
                </a:solidFill>
                <a:latin typeface="Poppins" pitchFamily="2" charset="77"/>
                <a:cs typeface="Poppins" pitchFamily="2" charset="77"/>
              </a:rPr>
              <a:t>Make a big impact with professional slides and charts.</a:t>
            </a:r>
          </a:p>
        </p:txBody>
      </p:sp>
    </p:spTree>
    <p:extLst>
      <p:ext uri="{BB962C8B-B14F-4D97-AF65-F5344CB8AC3E}">
        <p14:creationId xmlns:p14="http://schemas.microsoft.com/office/powerpoint/2010/main" val="296515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1">
            <a:extLst>
              <a:ext uri="{FF2B5EF4-FFF2-40B4-BE49-F238E27FC236}">
                <a16:creationId xmlns:a16="http://schemas.microsoft.com/office/drawing/2014/main" id="{0FA83D84-DCA2-3647-9398-5F4EF6B4D872}"/>
              </a:ext>
            </a:extLst>
          </p:cNvPr>
          <p:cNvSpPr>
            <a:spLocks noChangeArrowheads="1"/>
          </p:cNvSpPr>
          <p:nvPr/>
        </p:nvSpPr>
        <p:spPr bwMode="auto">
          <a:xfrm>
            <a:off x="-246" y="2679"/>
            <a:ext cx="24378141" cy="13710643"/>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rgbClr val="74C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nvGrpSpPr>
          <p:cNvPr id="134" name="Group 133">
            <a:extLst>
              <a:ext uri="{FF2B5EF4-FFF2-40B4-BE49-F238E27FC236}">
                <a16:creationId xmlns:a16="http://schemas.microsoft.com/office/drawing/2014/main" id="{FBD1CFE5-44B5-5048-BD3A-54D0E122854D}"/>
              </a:ext>
            </a:extLst>
          </p:cNvPr>
          <p:cNvGrpSpPr/>
          <p:nvPr/>
        </p:nvGrpSpPr>
        <p:grpSpPr>
          <a:xfrm>
            <a:off x="6086050" y="4131696"/>
            <a:ext cx="12205548" cy="7988644"/>
            <a:chOff x="6086050" y="4131696"/>
            <a:chExt cx="12205548" cy="7988644"/>
          </a:xfrm>
        </p:grpSpPr>
        <p:sp>
          <p:nvSpPr>
            <p:cNvPr id="22" name="Freeform 63">
              <a:extLst>
                <a:ext uri="{FF2B5EF4-FFF2-40B4-BE49-F238E27FC236}">
                  <a16:creationId xmlns:a16="http://schemas.microsoft.com/office/drawing/2014/main" id="{486DFE6B-1289-394A-B68C-85F36DC50EDD}"/>
                </a:ext>
              </a:extLst>
            </p:cNvPr>
            <p:cNvSpPr>
              <a:spLocks noChangeArrowheads="1"/>
            </p:cNvSpPr>
            <p:nvPr/>
          </p:nvSpPr>
          <p:spPr bwMode="auto">
            <a:xfrm>
              <a:off x="6673805" y="10362565"/>
              <a:ext cx="1131567" cy="197750"/>
            </a:xfrm>
            <a:custGeom>
              <a:avLst/>
              <a:gdLst>
                <a:gd name="T0" fmla="*/ 906 w 907"/>
                <a:gd name="T1" fmla="*/ 78 h 157"/>
                <a:gd name="T2" fmla="*/ 906 w 907"/>
                <a:gd name="T3" fmla="*/ 78 h 157"/>
                <a:gd name="T4" fmla="*/ 453 w 907"/>
                <a:gd name="T5" fmla="*/ 156 h 157"/>
                <a:gd name="T6" fmla="*/ 453 w 907"/>
                <a:gd name="T7" fmla="*/ 156 h 157"/>
                <a:gd name="T8" fmla="*/ 0 w 907"/>
                <a:gd name="T9" fmla="*/ 78 h 157"/>
                <a:gd name="T10" fmla="*/ 0 w 907"/>
                <a:gd name="T11" fmla="*/ 78 h 157"/>
                <a:gd name="T12" fmla="*/ 453 w 907"/>
                <a:gd name="T13" fmla="*/ 0 h 157"/>
                <a:gd name="T14" fmla="*/ 453 w 907"/>
                <a:gd name="T15" fmla="*/ 0 h 157"/>
                <a:gd name="T16" fmla="*/ 906 w 907"/>
                <a:gd name="T17" fmla="*/ 7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7" h="157">
                  <a:moveTo>
                    <a:pt x="906" y="78"/>
                  </a:moveTo>
                  <a:lnTo>
                    <a:pt x="906" y="78"/>
                  </a:lnTo>
                  <a:cubicBezTo>
                    <a:pt x="906" y="121"/>
                    <a:pt x="703" y="156"/>
                    <a:pt x="453" y="156"/>
                  </a:cubicBezTo>
                  <a:lnTo>
                    <a:pt x="453" y="156"/>
                  </a:lnTo>
                  <a:cubicBezTo>
                    <a:pt x="203" y="156"/>
                    <a:pt x="0" y="121"/>
                    <a:pt x="0" y="78"/>
                  </a:cubicBezTo>
                  <a:lnTo>
                    <a:pt x="0" y="78"/>
                  </a:lnTo>
                  <a:cubicBezTo>
                    <a:pt x="0" y="34"/>
                    <a:pt x="203" y="0"/>
                    <a:pt x="453" y="0"/>
                  </a:cubicBezTo>
                  <a:lnTo>
                    <a:pt x="453" y="0"/>
                  </a:lnTo>
                  <a:cubicBezTo>
                    <a:pt x="703" y="0"/>
                    <a:pt x="906" y="34"/>
                    <a:pt x="906" y="78"/>
                  </a:cubicBezTo>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64">
              <a:extLst>
                <a:ext uri="{FF2B5EF4-FFF2-40B4-BE49-F238E27FC236}">
                  <a16:creationId xmlns:a16="http://schemas.microsoft.com/office/drawing/2014/main" id="{54F483B2-4086-824F-B9BB-832225712DDC}"/>
                </a:ext>
              </a:extLst>
            </p:cNvPr>
            <p:cNvSpPr>
              <a:spLocks noChangeArrowheads="1"/>
            </p:cNvSpPr>
            <p:nvPr/>
          </p:nvSpPr>
          <p:spPr bwMode="auto">
            <a:xfrm>
              <a:off x="7404382" y="11807237"/>
              <a:ext cx="2114822" cy="241693"/>
            </a:xfrm>
            <a:custGeom>
              <a:avLst/>
              <a:gdLst>
                <a:gd name="T0" fmla="*/ 1696 w 1697"/>
                <a:gd name="T1" fmla="*/ 98 h 196"/>
                <a:gd name="T2" fmla="*/ 1696 w 1697"/>
                <a:gd name="T3" fmla="*/ 98 h 196"/>
                <a:gd name="T4" fmla="*/ 848 w 1697"/>
                <a:gd name="T5" fmla="*/ 195 h 196"/>
                <a:gd name="T6" fmla="*/ 848 w 1697"/>
                <a:gd name="T7" fmla="*/ 195 h 196"/>
                <a:gd name="T8" fmla="*/ 0 w 1697"/>
                <a:gd name="T9" fmla="*/ 98 h 196"/>
                <a:gd name="T10" fmla="*/ 0 w 1697"/>
                <a:gd name="T11" fmla="*/ 98 h 196"/>
                <a:gd name="T12" fmla="*/ 848 w 1697"/>
                <a:gd name="T13" fmla="*/ 0 h 196"/>
                <a:gd name="T14" fmla="*/ 848 w 1697"/>
                <a:gd name="T15" fmla="*/ 0 h 196"/>
                <a:gd name="T16" fmla="*/ 1696 w 1697"/>
                <a:gd name="T17" fmla="*/ 98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7" h="196">
                  <a:moveTo>
                    <a:pt x="1696" y="98"/>
                  </a:moveTo>
                  <a:lnTo>
                    <a:pt x="1696" y="98"/>
                  </a:lnTo>
                  <a:cubicBezTo>
                    <a:pt x="1696" y="151"/>
                    <a:pt x="1316" y="195"/>
                    <a:pt x="848" y="195"/>
                  </a:cubicBezTo>
                  <a:lnTo>
                    <a:pt x="848" y="195"/>
                  </a:lnTo>
                  <a:cubicBezTo>
                    <a:pt x="380" y="195"/>
                    <a:pt x="0" y="151"/>
                    <a:pt x="0" y="98"/>
                  </a:cubicBezTo>
                  <a:lnTo>
                    <a:pt x="0" y="98"/>
                  </a:lnTo>
                  <a:cubicBezTo>
                    <a:pt x="0" y="44"/>
                    <a:pt x="380" y="0"/>
                    <a:pt x="848" y="0"/>
                  </a:cubicBezTo>
                  <a:lnTo>
                    <a:pt x="848" y="0"/>
                  </a:lnTo>
                  <a:cubicBezTo>
                    <a:pt x="1316" y="0"/>
                    <a:pt x="1696" y="44"/>
                    <a:pt x="1696" y="98"/>
                  </a:cubicBezTo>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65">
              <a:extLst>
                <a:ext uri="{FF2B5EF4-FFF2-40B4-BE49-F238E27FC236}">
                  <a16:creationId xmlns:a16="http://schemas.microsoft.com/office/drawing/2014/main" id="{652F885F-08CC-394C-AEEB-30BC6F5E752A}"/>
                </a:ext>
              </a:extLst>
            </p:cNvPr>
            <p:cNvSpPr>
              <a:spLocks noChangeArrowheads="1"/>
            </p:cNvSpPr>
            <p:nvPr/>
          </p:nvSpPr>
          <p:spPr bwMode="auto">
            <a:xfrm>
              <a:off x="10150903" y="11224976"/>
              <a:ext cx="2872861" cy="274652"/>
            </a:xfrm>
            <a:custGeom>
              <a:avLst/>
              <a:gdLst>
                <a:gd name="T0" fmla="*/ 2306 w 2307"/>
                <a:gd name="T1" fmla="*/ 110 h 222"/>
                <a:gd name="T2" fmla="*/ 2306 w 2307"/>
                <a:gd name="T3" fmla="*/ 110 h 222"/>
                <a:gd name="T4" fmla="*/ 1153 w 2307"/>
                <a:gd name="T5" fmla="*/ 221 h 222"/>
                <a:gd name="T6" fmla="*/ 1153 w 2307"/>
                <a:gd name="T7" fmla="*/ 221 h 222"/>
                <a:gd name="T8" fmla="*/ 0 w 2307"/>
                <a:gd name="T9" fmla="*/ 110 h 222"/>
                <a:gd name="T10" fmla="*/ 0 w 2307"/>
                <a:gd name="T11" fmla="*/ 110 h 222"/>
                <a:gd name="T12" fmla="*/ 1153 w 2307"/>
                <a:gd name="T13" fmla="*/ 0 h 222"/>
                <a:gd name="T14" fmla="*/ 1153 w 2307"/>
                <a:gd name="T15" fmla="*/ 0 h 222"/>
                <a:gd name="T16" fmla="*/ 2306 w 2307"/>
                <a:gd name="T17" fmla="*/ 110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7" h="222">
                  <a:moveTo>
                    <a:pt x="2306" y="110"/>
                  </a:moveTo>
                  <a:lnTo>
                    <a:pt x="2306" y="110"/>
                  </a:lnTo>
                  <a:cubicBezTo>
                    <a:pt x="2306" y="171"/>
                    <a:pt x="1789" y="221"/>
                    <a:pt x="1153" y="221"/>
                  </a:cubicBezTo>
                  <a:lnTo>
                    <a:pt x="1153" y="221"/>
                  </a:lnTo>
                  <a:cubicBezTo>
                    <a:pt x="516" y="221"/>
                    <a:pt x="0" y="171"/>
                    <a:pt x="0" y="110"/>
                  </a:cubicBezTo>
                  <a:lnTo>
                    <a:pt x="0" y="110"/>
                  </a:lnTo>
                  <a:cubicBezTo>
                    <a:pt x="0" y="49"/>
                    <a:pt x="516" y="0"/>
                    <a:pt x="1153" y="0"/>
                  </a:cubicBezTo>
                  <a:lnTo>
                    <a:pt x="1153" y="0"/>
                  </a:lnTo>
                  <a:cubicBezTo>
                    <a:pt x="1789" y="0"/>
                    <a:pt x="2306" y="49"/>
                    <a:pt x="2306" y="110"/>
                  </a:cubicBezTo>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66">
              <a:extLst>
                <a:ext uri="{FF2B5EF4-FFF2-40B4-BE49-F238E27FC236}">
                  <a16:creationId xmlns:a16="http://schemas.microsoft.com/office/drawing/2014/main" id="{BD48784A-881C-2A43-B800-8A7BD408A702}"/>
                </a:ext>
              </a:extLst>
            </p:cNvPr>
            <p:cNvSpPr>
              <a:spLocks noChangeArrowheads="1"/>
            </p:cNvSpPr>
            <p:nvPr/>
          </p:nvSpPr>
          <p:spPr bwMode="auto">
            <a:xfrm>
              <a:off x="14182799" y="11724840"/>
              <a:ext cx="4108799" cy="395500"/>
            </a:xfrm>
            <a:custGeom>
              <a:avLst/>
              <a:gdLst>
                <a:gd name="T0" fmla="*/ 3298 w 3299"/>
                <a:gd name="T1" fmla="*/ 158 h 316"/>
                <a:gd name="T2" fmla="*/ 3298 w 3299"/>
                <a:gd name="T3" fmla="*/ 158 h 316"/>
                <a:gd name="T4" fmla="*/ 1649 w 3299"/>
                <a:gd name="T5" fmla="*/ 315 h 316"/>
                <a:gd name="T6" fmla="*/ 1649 w 3299"/>
                <a:gd name="T7" fmla="*/ 315 h 316"/>
                <a:gd name="T8" fmla="*/ 0 w 3299"/>
                <a:gd name="T9" fmla="*/ 158 h 316"/>
                <a:gd name="T10" fmla="*/ 0 w 3299"/>
                <a:gd name="T11" fmla="*/ 158 h 316"/>
                <a:gd name="T12" fmla="*/ 1649 w 3299"/>
                <a:gd name="T13" fmla="*/ 0 h 316"/>
                <a:gd name="T14" fmla="*/ 1649 w 3299"/>
                <a:gd name="T15" fmla="*/ 0 h 316"/>
                <a:gd name="T16" fmla="*/ 3298 w 3299"/>
                <a:gd name="T17" fmla="*/ 158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99" h="316">
                  <a:moveTo>
                    <a:pt x="3298" y="158"/>
                  </a:moveTo>
                  <a:lnTo>
                    <a:pt x="3298" y="158"/>
                  </a:lnTo>
                  <a:cubicBezTo>
                    <a:pt x="3298" y="245"/>
                    <a:pt x="2560" y="315"/>
                    <a:pt x="1649" y="315"/>
                  </a:cubicBezTo>
                  <a:lnTo>
                    <a:pt x="1649" y="315"/>
                  </a:lnTo>
                  <a:cubicBezTo>
                    <a:pt x="738" y="315"/>
                    <a:pt x="0" y="245"/>
                    <a:pt x="0" y="158"/>
                  </a:cubicBezTo>
                  <a:lnTo>
                    <a:pt x="0" y="158"/>
                  </a:lnTo>
                  <a:cubicBezTo>
                    <a:pt x="0" y="71"/>
                    <a:pt x="738" y="0"/>
                    <a:pt x="1649" y="0"/>
                  </a:cubicBezTo>
                  <a:lnTo>
                    <a:pt x="1649" y="0"/>
                  </a:lnTo>
                  <a:cubicBezTo>
                    <a:pt x="2560" y="0"/>
                    <a:pt x="3298" y="71"/>
                    <a:pt x="3298" y="158"/>
                  </a:cubicBezTo>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67">
              <a:extLst>
                <a:ext uri="{FF2B5EF4-FFF2-40B4-BE49-F238E27FC236}">
                  <a16:creationId xmlns:a16="http://schemas.microsoft.com/office/drawing/2014/main" id="{A5BB1D16-C12C-624E-8F1F-F8FD14E38F38}"/>
                </a:ext>
              </a:extLst>
            </p:cNvPr>
            <p:cNvSpPr>
              <a:spLocks noChangeArrowheads="1"/>
            </p:cNvSpPr>
            <p:nvPr/>
          </p:nvSpPr>
          <p:spPr bwMode="auto">
            <a:xfrm>
              <a:off x="8920462" y="10120873"/>
              <a:ext cx="6772925" cy="494374"/>
            </a:xfrm>
            <a:custGeom>
              <a:avLst/>
              <a:gdLst>
                <a:gd name="T0" fmla="*/ 5437 w 5438"/>
                <a:gd name="T1" fmla="*/ 198 h 396"/>
                <a:gd name="T2" fmla="*/ 5437 w 5438"/>
                <a:gd name="T3" fmla="*/ 198 h 396"/>
                <a:gd name="T4" fmla="*/ 2718 w 5438"/>
                <a:gd name="T5" fmla="*/ 395 h 396"/>
                <a:gd name="T6" fmla="*/ 2718 w 5438"/>
                <a:gd name="T7" fmla="*/ 395 h 396"/>
                <a:gd name="T8" fmla="*/ 0 w 5438"/>
                <a:gd name="T9" fmla="*/ 198 h 396"/>
                <a:gd name="T10" fmla="*/ 0 w 5438"/>
                <a:gd name="T11" fmla="*/ 198 h 396"/>
                <a:gd name="T12" fmla="*/ 2718 w 5438"/>
                <a:gd name="T13" fmla="*/ 0 h 396"/>
                <a:gd name="T14" fmla="*/ 2718 w 5438"/>
                <a:gd name="T15" fmla="*/ 0 h 396"/>
                <a:gd name="T16" fmla="*/ 5437 w 5438"/>
                <a:gd name="T17" fmla="*/ 198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8" h="396">
                  <a:moveTo>
                    <a:pt x="5437" y="198"/>
                  </a:moveTo>
                  <a:lnTo>
                    <a:pt x="5437" y="198"/>
                  </a:lnTo>
                  <a:cubicBezTo>
                    <a:pt x="5437" y="307"/>
                    <a:pt x="4220" y="395"/>
                    <a:pt x="2718" y="395"/>
                  </a:cubicBezTo>
                  <a:lnTo>
                    <a:pt x="2718" y="395"/>
                  </a:lnTo>
                  <a:cubicBezTo>
                    <a:pt x="1218" y="395"/>
                    <a:pt x="0" y="307"/>
                    <a:pt x="0" y="198"/>
                  </a:cubicBezTo>
                  <a:lnTo>
                    <a:pt x="0" y="198"/>
                  </a:lnTo>
                  <a:cubicBezTo>
                    <a:pt x="0" y="89"/>
                    <a:pt x="1218" y="0"/>
                    <a:pt x="2718" y="0"/>
                  </a:cubicBezTo>
                  <a:lnTo>
                    <a:pt x="2718" y="0"/>
                  </a:lnTo>
                  <a:cubicBezTo>
                    <a:pt x="4220" y="0"/>
                    <a:pt x="5437" y="89"/>
                    <a:pt x="5437" y="198"/>
                  </a:cubicBezTo>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743CE3DA-3D16-4C4E-B3A2-93DDAEACC509}"/>
                </a:ext>
              </a:extLst>
            </p:cNvPr>
            <p:cNvSpPr>
              <a:spLocks noChangeArrowheads="1"/>
            </p:cNvSpPr>
            <p:nvPr/>
          </p:nvSpPr>
          <p:spPr bwMode="auto">
            <a:xfrm>
              <a:off x="15918603" y="6539406"/>
              <a:ext cx="2130053" cy="2915562"/>
            </a:xfrm>
            <a:custGeom>
              <a:avLst/>
              <a:gdLst>
                <a:gd name="connsiteX0" fmla="*/ 1021379 w 2130053"/>
                <a:gd name="connsiteY0" fmla="*/ 0 h 2915562"/>
                <a:gd name="connsiteX1" fmla="*/ 1436665 w 2130053"/>
                <a:gd name="connsiteY1" fmla="*/ 321597 h 2915562"/>
                <a:gd name="connsiteX2" fmla="*/ 1485301 w 2130053"/>
                <a:gd name="connsiteY2" fmla="*/ 375196 h 2915562"/>
                <a:gd name="connsiteX3" fmla="*/ 1891857 w 2130053"/>
                <a:gd name="connsiteY3" fmla="*/ 813964 h 2915562"/>
                <a:gd name="connsiteX4" fmla="*/ 1883127 w 2130053"/>
                <a:gd name="connsiteY4" fmla="*/ 885015 h 2915562"/>
                <a:gd name="connsiteX5" fmla="*/ 1913057 w 2130053"/>
                <a:gd name="connsiteY5" fmla="*/ 962298 h 2915562"/>
                <a:gd name="connsiteX6" fmla="*/ 2130053 w 2130053"/>
                <a:gd name="connsiteY6" fmla="*/ 1331261 h 2915562"/>
                <a:gd name="connsiteX7" fmla="*/ 1884375 w 2130053"/>
                <a:gd name="connsiteY7" fmla="*/ 1718923 h 2915562"/>
                <a:gd name="connsiteX8" fmla="*/ 1873151 w 2130053"/>
                <a:gd name="connsiteY8" fmla="*/ 1841079 h 2915562"/>
                <a:gd name="connsiteX9" fmla="*/ 1992873 w 2130053"/>
                <a:gd name="connsiteY9" fmla="*/ 2066696 h 2915562"/>
                <a:gd name="connsiteX10" fmla="*/ 1050061 w 2130053"/>
                <a:gd name="connsiteY10" fmla="*/ 2915562 h 2915562"/>
                <a:gd name="connsiteX11" fmla="*/ 108498 w 2130053"/>
                <a:gd name="connsiteY11" fmla="*/ 2066696 h 2915562"/>
                <a:gd name="connsiteX12" fmla="*/ 147158 w 2130053"/>
                <a:gd name="connsiteY12" fmla="*/ 1934567 h 2915562"/>
                <a:gd name="connsiteX13" fmla="*/ 137181 w 2130053"/>
                <a:gd name="connsiteY13" fmla="*/ 1844819 h 2915562"/>
                <a:gd name="connsiteX14" fmla="*/ 0 w 2130053"/>
                <a:gd name="connsiteY14" fmla="*/ 1541920 h 2915562"/>
                <a:gd name="connsiteX15" fmla="*/ 236950 w 2130053"/>
                <a:gd name="connsiteY15" fmla="*/ 1160491 h 2915562"/>
                <a:gd name="connsiteX16" fmla="*/ 250668 w 2130053"/>
                <a:gd name="connsiteY16" fmla="*/ 1052045 h 2915562"/>
                <a:gd name="connsiteX17" fmla="*/ 152147 w 2130053"/>
                <a:gd name="connsiteY17" fmla="*/ 813964 h 2915562"/>
                <a:gd name="connsiteX18" fmla="*/ 558703 w 2130053"/>
                <a:gd name="connsiteY18" fmla="*/ 375196 h 2915562"/>
                <a:gd name="connsiteX19" fmla="*/ 606093 w 2130053"/>
                <a:gd name="connsiteY19" fmla="*/ 321597 h 2915562"/>
                <a:gd name="connsiteX20" fmla="*/ 1021379 w 2130053"/>
                <a:gd name="connsiteY20" fmla="*/ 0 h 2915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130053" h="2915562">
                  <a:moveTo>
                    <a:pt x="1021379" y="0"/>
                  </a:moveTo>
                  <a:cubicBezTo>
                    <a:pt x="1224657" y="0"/>
                    <a:pt x="1394263" y="138362"/>
                    <a:pt x="1436665" y="321597"/>
                  </a:cubicBezTo>
                  <a:cubicBezTo>
                    <a:pt x="1442899" y="346527"/>
                    <a:pt x="1460359" y="366471"/>
                    <a:pt x="1485301" y="375196"/>
                  </a:cubicBezTo>
                  <a:cubicBezTo>
                    <a:pt x="1728487" y="467437"/>
                    <a:pt x="1891857" y="629482"/>
                    <a:pt x="1891857" y="813964"/>
                  </a:cubicBezTo>
                  <a:cubicBezTo>
                    <a:pt x="1891857" y="837648"/>
                    <a:pt x="1888115" y="861331"/>
                    <a:pt x="1883127" y="885015"/>
                  </a:cubicBezTo>
                  <a:cubicBezTo>
                    <a:pt x="1876891" y="914931"/>
                    <a:pt x="1888115" y="944847"/>
                    <a:pt x="1913057" y="962298"/>
                  </a:cubicBezTo>
                  <a:cubicBezTo>
                    <a:pt x="2047745" y="1057031"/>
                    <a:pt x="2130053" y="1186667"/>
                    <a:pt x="2130053" y="1331261"/>
                  </a:cubicBezTo>
                  <a:cubicBezTo>
                    <a:pt x="2130053" y="1485827"/>
                    <a:pt x="2035273" y="1624189"/>
                    <a:pt x="1884375" y="1718923"/>
                  </a:cubicBezTo>
                  <a:cubicBezTo>
                    <a:pt x="1840725" y="1746345"/>
                    <a:pt x="1834491" y="1807424"/>
                    <a:pt x="1873151" y="1841079"/>
                  </a:cubicBezTo>
                  <a:cubicBezTo>
                    <a:pt x="1949223" y="1907144"/>
                    <a:pt x="1992873" y="1984427"/>
                    <a:pt x="1992873" y="2066696"/>
                  </a:cubicBezTo>
                  <a:cubicBezTo>
                    <a:pt x="1992873" y="2319735"/>
                    <a:pt x="1166043" y="2915562"/>
                    <a:pt x="1050061" y="2915562"/>
                  </a:cubicBezTo>
                  <a:cubicBezTo>
                    <a:pt x="935329" y="2915562"/>
                    <a:pt x="108498" y="2319735"/>
                    <a:pt x="108498" y="2066696"/>
                  </a:cubicBezTo>
                  <a:cubicBezTo>
                    <a:pt x="108498" y="2020575"/>
                    <a:pt x="122216" y="1975701"/>
                    <a:pt x="147158" y="1934567"/>
                  </a:cubicBezTo>
                  <a:cubicBezTo>
                    <a:pt x="165865" y="1905897"/>
                    <a:pt x="162124" y="1868502"/>
                    <a:pt x="137181" y="1844819"/>
                  </a:cubicBezTo>
                  <a:cubicBezTo>
                    <a:pt x="51131" y="1758810"/>
                    <a:pt x="0" y="1655351"/>
                    <a:pt x="0" y="1541920"/>
                  </a:cubicBezTo>
                  <a:cubicBezTo>
                    <a:pt x="0" y="1391093"/>
                    <a:pt x="91039" y="1253978"/>
                    <a:pt x="236950" y="1160491"/>
                  </a:cubicBezTo>
                  <a:cubicBezTo>
                    <a:pt x="273116" y="1136807"/>
                    <a:pt x="279351" y="1085701"/>
                    <a:pt x="250668" y="1052045"/>
                  </a:cubicBezTo>
                  <a:cubicBezTo>
                    <a:pt x="187066" y="982242"/>
                    <a:pt x="152147" y="899973"/>
                    <a:pt x="152147" y="813964"/>
                  </a:cubicBezTo>
                  <a:cubicBezTo>
                    <a:pt x="152147" y="629482"/>
                    <a:pt x="314270" y="467437"/>
                    <a:pt x="558703" y="375196"/>
                  </a:cubicBezTo>
                  <a:cubicBezTo>
                    <a:pt x="582398" y="366471"/>
                    <a:pt x="601104" y="346527"/>
                    <a:pt x="606093" y="321597"/>
                  </a:cubicBezTo>
                  <a:cubicBezTo>
                    <a:pt x="648494" y="138362"/>
                    <a:pt x="818100" y="0"/>
                    <a:pt x="1021379" y="0"/>
                  </a:cubicBezTo>
                  <a:close/>
                </a:path>
              </a:pathLst>
            </a:custGeom>
            <a:gradFill>
              <a:gsLst>
                <a:gs pos="16000">
                  <a:srgbClr val="CAE5FE"/>
                </a:gs>
                <a:gs pos="91000">
                  <a:srgbClr val="EDF6F9"/>
                </a:gs>
              </a:gsLst>
              <a:lin ang="16200000" scaled="0"/>
            </a:gradFill>
            <a:ln>
              <a:noFill/>
            </a:ln>
            <a:effectLst/>
          </p:spPr>
          <p:txBody>
            <a:bodyPr wrap="square" anchor="ctr">
              <a:noAutofit/>
            </a:bodyPr>
            <a:lstStyle/>
            <a:p>
              <a:endParaRPr lang="en-US" sz="3599" dirty="0">
                <a:latin typeface="Poppins" pitchFamily="2" charset="77"/>
              </a:endParaRPr>
            </a:p>
          </p:txBody>
        </p:sp>
        <p:sp>
          <p:nvSpPr>
            <p:cNvPr id="28" name="Freeform 69">
              <a:extLst>
                <a:ext uri="{FF2B5EF4-FFF2-40B4-BE49-F238E27FC236}">
                  <a16:creationId xmlns:a16="http://schemas.microsoft.com/office/drawing/2014/main" id="{4F0D6D21-CA4C-DA43-B039-EE800D6BBDD7}"/>
                </a:ext>
              </a:extLst>
            </p:cNvPr>
            <p:cNvSpPr>
              <a:spLocks noChangeArrowheads="1"/>
            </p:cNvSpPr>
            <p:nvPr/>
          </p:nvSpPr>
          <p:spPr bwMode="auto">
            <a:xfrm>
              <a:off x="16517343" y="7462236"/>
              <a:ext cx="900860" cy="4399931"/>
            </a:xfrm>
            <a:custGeom>
              <a:avLst/>
              <a:gdLst>
                <a:gd name="T0" fmla="*/ 701 w 724"/>
                <a:gd name="T1" fmla="*/ 799 h 3533"/>
                <a:gd name="T2" fmla="*/ 701 w 724"/>
                <a:gd name="T3" fmla="*/ 799 h 3533"/>
                <a:gd name="T4" fmla="*/ 664 w 724"/>
                <a:gd name="T5" fmla="*/ 817 h 3533"/>
                <a:gd name="T6" fmla="*/ 618 w 724"/>
                <a:gd name="T7" fmla="*/ 958 h 3533"/>
                <a:gd name="T8" fmla="*/ 618 w 724"/>
                <a:gd name="T9" fmla="*/ 958 h 3533"/>
                <a:gd name="T10" fmla="*/ 390 w 724"/>
                <a:gd name="T11" fmla="*/ 1178 h 3533"/>
                <a:gd name="T12" fmla="*/ 347 w 724"/>
                <a:gd name="T13" fmla="*/ 36 h 3533"/>
                <a:gd name="T14" fmla="*/ 347 w 724"/>
                <a:gd name="T15" fmla="*/ 36 h 3533"/>
                <a:gd name="T16" fmla="*/ 290 w 724"/>
                <a:gd name="T17" fmla="*/ 36 h 3533"/>
                <a:gd name="T18" fmla="*/ 265 w 724"/>
                <a:gd name="T19" fmla="*/ 717 h 3533"/>
                <a:gd name="T20" fmla="*/ 265 w 724"/>
                <a:gd name="T21" fmla="*/ 717 h 3533"/>
                <a:gd name="T22" fmla="*/ 156 w 724"/>
                <a:gd name="T23" fmla="*/ 644 h 3533"/>
                <a:gd name="T24" fmla="*/ 156 w 724"/>
                <a:gd name="T25" fmla="*/ 644 h 3533"/>
                <a:gd name="T26" fmla="*/ 100 w 724"/>
                <a:gd name="T27" fmla="*/ 559 h 3533"/>
                <a:gd name="T28" fmla="*/ 100 w 724"/>
                <a:gd name="T29" fmla="*/ 559 h 3533"/>
                <a:gd name="T30" fmla="*/ 59 w 724"/>
                <a:gd name="T31" fmla="*/ 356 h 3533"/>
                <a:gd name="T32" fmla="*/ 59 w 724"/>
                <a:gd name="T33" fmla="*/ 356 h 3533"/>
                <a:gd name="T34" fmla="*/ 27 w 724"/>
                <a:gd name="T35" fmla="*/ 334 h 3533"/>
                <a:gd name="T36" fmla="*/ 27 w 724"/>
                <a:gd name="T37" fmla="*/ 334 h 3533"/>
                <a:gd name="T38" fmla="*/ 1 w 724"/>
                <a:gd name="T39" fmla="*/ 365 h 3533"/>
                <a:gd name="T40" fmla="*/ 14 w 724"/>
                <a:gd name="T41" fmla="*/ 503 h 3533"/>
                <a:gd name="T42" fmla="*/ 14 w 724"/>
                <a:gd name="T43" fmla="*/ 503 h 3533"/>
                <a:gd name="T44" fmla="*/ 65 w 724"/>
                <a:gd name="T45" fmla="*/ 690 h 3533"/>
                <a:gd name="T46" fmla="*/ 65 w 724"/>
                <a:gd name="T47" fmla="*/ 690 h 3533"/>
                <a:gd name="T48" fmla="*/ 259 w 724"/>
                <a:gd name="T49" fmla="*/ 885 h 3533"/>
                <a:gd name="T50" fmla="*/ 159 w 724"/>
                <a:gd name="T51" fmla="*/ 3532 h 3533"/>
                <a:gd name="T52" fmla="*/ 478 w 724"/>
                <a:gd name="T53" fmla="*/ 3532 h 3533"/>
                <a:gd name="T54" fmla="*/ 396 w 724"/>
                <a:gd name="T55" fmla="*/ 1330 h 3533"/>
                <a:gd name="T56" fmla="*/ 396 w 724"/>
                <a:gd name="T57" fmla="*/ 1330 h 3533"/>
                <a:gd name="T58" fmla="*/ 689 w 724"/>
                <a:gd name="T59" fmla="*/ 977 h 3533"/>
                <a:gd name="T60" fmla="*/ 689 w 724"/>
                <a:gd name="T61" fmla="*/ 977 h 3533"/>
                <a:gd name="T62" fmla="*/ 720 w 724"/>
                <a:gd name="T63" fmla="*/ 833 h 3533"/>
                <a:gd name="T64" fmla="*/ 720 w 724"/>
                <a:gd name="T65" fmla="*/ 833 h 3533"/>
                <a:gd name="T66" fmla="*/ 701 w 724"/>
                <a:gd name="T67" fmla="*/ 799 h 3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4" h="3533">
                  <a:moveTo>
                    <a:pt x="701" y="799"/>
                  </a:moveTo>
                  <a:lnTo>
                    <a:pt x="701" y="799"/>
                  </a:lnTo>
                  <a:cubicBezTo>
                    <a:pt x="685" y="794"/>
                    <a:pt x="669" y="803"/>
                    <a:pt x="664" y="817"/>
                  </a:cubicBezTo>
                  <a:lnTo>
                    <a:pt x="618" y="958"/>
                  </a:lnTo>
                  <a:lnTo>
                    <a:pt x="618" y="958"/>
                  </a:lnTo>
                  <a:cubicBezTo>
                    <a:pt x="578" y="1115"/>
                    <a:pt x="526" y="1119"/>
                    <a:pt x="390" y="1178"/>
                  </a:cubicBezTo>
                  <a:lnTo>
                    <a:pt x="347" y="36"/>
                  </a:lnTo>
                  <a:lnTo>
                    <a:pt x="347" y="36"/>
                  </a:lnTo>
                  <a:cubicBezTo>
                    <a:pt x="347" y="1"/>
                    <a:pt x="291" y="0"/>
                    <a:pt x="290" y="36"/>
                  </a:cubicBezTo>
                  <a:lnTo>
                    <a:pt x="265" y="717"/>
                  </a:lnTo>
                  <a:lnTo>
                    <a:pt x="265" y="717"/>
                  </a:lnTo>
                  <a:cubicBezTo>
                    <a:pt x="234" y="697"/>
                    <a:pt x="187" y="665"/>
                    <a:pt x="156" y="644"/>
                  </a:cubicBezTo>
                  <a:lnTo>
                    <a:pt x="156" y="644"/>
                  </a:lnTo>
                  <a:cubicBezTo>
                    <a:pt x="122" y="626"/>
                    <a:pt x="105" y="597"/>
                    <a:pt x="100" y="559"/>
                  </a:cubicBezTo>
                  <a:lnTo>
                    <a:pt x="100" y="559"/>
                  </a:lnTo>
                  <a:cubicBezTo>
                    <a:pt x="91" y="516"/>
                    <a:pt x="68" y="401"/>
                    <a:pt x="59" y="356"/>
                  </a:cubicBezTo>
                  <a:lnTo>
                    <a:pt x="59" y="356"/>
                  </a:lnTo>
                  <a:cubicBezTo>
                    <a:pt x="55" y="342"/>
                    <a:pt x="42" y="332"/>
                    <a:pt x="27" y="334"/>
                  </a:cubicBezTo>
                  <a:lnTo>
                    <a:pt x="27" y="334"/>
                  </a:lnTo>
                  <a:cubicBezTo>
                    <a:pt x="12" y="335"/>
                    <a:pt x="0" y="349"/>
                    <a:pt x="1" y="365"/>
                  </a:cubicBezTo>
                  <a:lnTo>
                    <a:pt x="14" y="503"/>
                  </a:lnTo>
                  <a:lnTo>
                    <a:pt x="14" y="503"/>
                  </a:lnTo>
                  <a:cubicBezTo>
                    <a:pt x="19" y="565"/>
                    <a:pt x="21" y="640"/>
                    <a:pt x="65" y="690"/>
                  </a:cubicBezTo>
                  <a:lnTo>
                    <a:pt x="65" y="690"/>
                  </a:lnTo>
                  <a:cubicBezTo>
                    <a:pt x="128" y="753"/>
                    <a:pt x="190" y="828"/>
                    <a:pt x="259" y="885"/>
                  </a:cubicBezTo>
                  <a:lnTo>
                    <a:pt x="159" y="3532"/>
                  </a:lnTo>
                  <a:lnTo>
                    <a:pt x="478" y="3532"/>
                  </a:lnTo>
                  <a:lnTo>
                    <a:pt x="396" y="1330"/>
                  </a:lnTo>
                  <a:lnTo>
                    <a:pt x="396" y="1330"/>
                  </a:lnTo>
                  <a:cubicBezTo>
                    <a:pt x="543" y="1222"/>
                    <a:pt x="663" y="1179"/>
                    <a:pt x="689" y="977"/>
                  </a:cubicBezTo>
                  <a:lnTo>
                    <a:pt x="689" y="977"/>
                  </a:lnTo>
                  <a:lnTo>
                    <a:pt x="720" y="833"/>
                  </a:lnTo>
                  <a:lnTo>
                    <a:pt x="720" y="833"/>
                  </a:lnTo>
                  <a:cubicBezTo>
                    <a:pt x="723" y="819"/>
                    <a:pt x="715" y="804"/>
                    <a:pt x="701" y="799"/>
                  </a:cubicBezTo>
                </a:path>
              </a:pathLst>
            </a:custGeom>
            <a:solidFill>
              <a:srgbClr val="2A69A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28">
              <a:extLst>
                <a:ext uri="{FF2B5EF4-FFF2-40B4-BE49-F238E27FC236}">
                  <a16:creationId xmlns:a16="http://schemas.microsoft.com/office/drawing/2014/main" id="{FDE30752-8FFF-1341-BD30-2DD07551A25F}"/>
                </a:ext>
              </a:extLst>
            </p:cNvPr>
            <p:cNvSpPr>
              <a:spLocks noChangeArrowheads="1"/>
            </p:cNvSpPr>
            <p:nvPr/>
          </p:nvSpPr>
          <p:spPr bwMode="auto">
            <a:xfrm>
              <a:off x="6086050" y="5138682"/>
              <a:ext cx="2130054" cy="2910069"/>
            </a:xfrm>
            <a:custGeom>
              <a:avLst/>
              <a:gdLst>
                <a:gd name="connsiteX0" fmla="*/ 1108676 w 2130054"/>
                <a:gd name="connsiteY0" fmla="*/ 0 h 2910069"/>
                <a:gd name="connsiteX1" fmla="*/ 1523961 w 2130054"/>
                <a:gd name="connsiteY1" fmla="*/ 321128 h 2910069"/>
                <a:gd name="connsiteX2" fmla="*/ 1571351 w 2130054"/>
                <a:gd name="connsiteY2" fmla="*/ 374650 h 2910069"/>
                <a:gd name="connsiteX3" fmla="*/ 1977907 w 2130054"/>
                <a:gd name="connsiteY3" fmla="*/ 812778 h 2910069"/>
                <a:gd name="connsiteX4" fmla="*/ 1879386 w 2130054"/>
                <a:gd name="connsiteY4" fmla="*/ 1051757 h 2910069"/>
                <a:gd name="connsiteX5" fmla="*/ 1893104 w 2130054"/>
                <a:gd name="connsiteY5" fmla="*/ 1157556 h 2910069"/>
                <a:gd name="connsiteX6" fmla="*/ 2130054 w 2130054"/>
                <a:gd name="connsiteY6" fmla="*/ 1539673 h 2910069"/>
                <a:gd name="connsiteX7" fmla="*/ 1992873 w 2130054"/>
                <a:gd name="connsiteY7" fmla="*/ 1840887 h 2910069"/>
                <a:gd name="connsiteX8" fmla="*/ 1982896 w 2130054"/>
                <a:gd name="connsiteY8" fmla="*/ 1930504 h 2910069"/>
                <a:gd name="connsiteX9" fmla="*/ 2022803 w 2130054"/>
                <a:gd name="connsiteY9" fmla="*/ 2062440 h 2910069"/>
                <a:gd name="connsiteX10" fmla="*/ 1079992 w 2130054"/>
                <a:gd name="connsiteY10" fmla="*/ 2910069 h 2910069"/>
                <a:gd name="connsiteX11" fmla="*/ 137182 w 2130054"/>
                <a:gd name="connsiteY11" fmla="*/ 2062440 h 2910069"/>
                <a:gd name="connsiteX12" fmla="*/ 256904 w 2130054"/>
                <a:gd name="connsiteY12" fmla="*/ 1838397 h 2910069"/>
                <a:gd name="connsiteX13" fmla="*/ 245680 w 2130054"/>
                <a:gd name="connsiteY13" fmla="*/ 1716418 h 2910069"/>
                <a:gd name="connsiteX14" fmla="*/ 0 w 2130054"/>
                <a:gd name="connsiteY14" fmla="*/ 1329322 h 2910069"/>
                <a:gd name="connsiteX15" fmla="*/ 216996 w 2130054"/>
                <a:gd name="connsiteY15" fmla="*/ 962140 h 2910069"/>
                <a:gd name="connsiteX16" fmla="*/ 246927 w 2130054"/>
                <a:gd name="connsiteY16" fmla="*/ 883725 h 2910069"/>
                <a:gd name="connsiteX17" fmla="*/ 239444 w 2130054"/>
                <a:gd name="connsiteY17" fmla="*/ 812778 h 2910069"/>
                <a:gd name="connsiteX18" fmla="*/ 646000 w 2130054"/>
                <a:gd name="connsiteY18" fmla="*/ 374650 h 2910069"/>
                <a:gd name="connsiteX19" fmla="*/ 693390 w 2130054"/>
                <a:gd name="connsiteY19" fmla="*/ 321128 h 2910069"/>
                <a:gd name="connsiteX20" fmla="*/ 1108676 w 2130054"/>
                <a:gd name="connsiteY20" fmla="*/ 0 h 2910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130054" h="2910069">
                  <a:moveTo>
                    <a:pt x="1108676" y="0"/>
                  </a:moveTo>
                  <a:cubicBezTo>
                    <a:pt x="1311954" y="0"/>
                    <a:pt x="1481560" y="136915"/>
                    <a:pt x="1523961" y="321128"/>
                  </a:cubicBezTo>
                  <a:cubicBezTo>
                    <a:pt x="1530197" y="346022"/>
                    <a:pt x="1547656" y="365937"/>
                    <a:pt x="1571351" y="374650"/>
                  </a:cubicBezTo>
                  <a:cubicBezTo>
                    <a:pt x="1815784" y="466756"/>
                    <a:pt x="1977907" y="628565"/>
                    <a:pt x="1977907" y="812778"/>
                  </a:cubicBezTo>
                  <a:cubicBezTo>
                    <a:pt x="1977907" y="898661"/>
                    <a:pt x="1942988" y="979566"/>
                    <a:pt x="1879386" y="1051757"/>
                  </a:cubicBezTo>
                  <a:cubicBezTo>
                    <a:pt x="1850703" y="1084119"/>
                    <a:pt x="1856938" y="1135151"/>
                    <a:pt x="1893104" y="1157556"/>
                  </a:cubicBezTo>
                  <a:cubicBezTo>
                    <a:pt x="2039015" y="1252151"/>
                    <a:pt x="2130054" y="1389067"/>
                    <a:pt x="2130054" y="1539673"/>
                  </a:cubicBezTo>
                  <a:cubicBezTo>
                    <a:pt x="2130054" y="1651695"/>
                    <a:pt x="2080170" y="1755003"/>
                    <a:pt x="1992873" y="1840887"/>
                  </a:cubicBezTo>
                  <a:cubicBezTo>
                    <a:pt x="1967931" y="1864536"/>
                    <a:pt x="1965436" y="1901876"/>
                    <a:pt x="1982896" y="1930504"/>
                  </a:cubicBezTo>
                  <a:cubicBezTo>
                    <a:pt x="2007838" y="1971578"/>
                    <a:pt x="2022803" y="2016387"/>
                    <a:pt x="2022803" y="2062440"/>
                  </a:cubicBezTo>
                  <a:cubicBezTo>
                    <a:pt x="2022803" y="2315111"/>
                    <a:pt x="1195973" y="2910069"/>
                    <a:pt x="1079992" y="2910069"/>
                  </a:cubicBezTo>
                  <a:cubicBezTo>
                    <a:pt x="964012" y="2910069"/>
                    <a:pt x="137182" y="2315111"/>
                    <a:pt x="137182" y="2062440"/>
                  </a:cubicBezTo>
                  <a:cubicBezTo>
                    <a:pt x="137182" y="1980291"/>
                    <a:pt x="180830" y="1904365"/>
                    <a:pt x="256904" y="1838397"/>
                  </a:cubicBezTo>
                  <a:cubicBezTo>
                    <a:pt x="295564" y="1803546"/>
                    <a:pt x="289328" y="1742557"/>
                    <a:pt x="245680" y="1716418"/>
                  </a:cubicBezTo>
                  <a:cubicBezTo>
                    <a:pt x="94780" y="1621822"/>
                    <a:pt x="0" y="1483663"/>
                    <a:pt x="0" y="1329322"/>
                  </a:cubicBezTo>
                  <a:cubicBezTo>
                    <a:pt x="0" y="1186183"/>
                    <a:pt x="82309" y="1055492"/>
                    <a:pt x="216996" y="962140"/>
                  </a:cubicBezTo>
                  <a:cubicBezTo>
                    <a:pt x="241938" y="943470"/>
                    <a:pt x="253162" y="913598"/>
                    <a:pt x="246927" y="883725"/>
                  </a:cubicBezTo>
                  <a:cubicBezTo>
                    <a:pt x="241938" y="860076"/>
                    <a:pt x="239444" y="836427"/>
                    <a:pt x="239444" y="812778"/>
                  </a:cubicBezTo>
                  <a:cubicBezTo>
                    <a:pt x="239444" y="628565"/>
                    <a:pt x="401568" y="466756"/>
                    <a:pt x="646000" y="374650"/>
                  </a:cubicBezTo>
                  <a:cubicBezTo>
                    <a:pt x="669695" y="365937"/>
                    <a:pt x="688402" y="346022"/>
                    <a:pt x="693390" y="321128"/>
                  </a:cubicBezTo>
                  <a:cubicBezTo>
                    <a:pt x="734545" y="136915"/>
                    <a:pt x="905398" y="0"/>
                    <a:pt x="1108676" y="0"/>
                  </a:cubicBezTo>
                  <a:close/>
                </a:path>
              </a:pathLst>
            </a:custGeom>
            <a:gradFill>
              <a:gsLst>
                <a:gs pos="16000">
                  <a:srgbClr val="CAE5FE"/>
                </a:gs>
                <a:gs pos="91000">
                  <a:srgbClr val="EDF6F9"/>
                </a:gs>
              </a:gsLst>
              <a:lin ang="0" scaled="0"/>
            </a:gradFill>
            <a:ln>
              <a:noFill/>
            </a:ln>
            <a:effectLst/>
          </p:spPr>
          <p:txBody>
            <a:bodyPr wrap="square" anchor="ctr">
              <a:noAutofit/>
            </a:bodyPr>
            <a:lstStyle/>
            <a:p>
              <a:endParaRPr lang="en-US" sz="3599" dirty="0">
                <a:latin typeface="Poppins" pitchFamily="2" charset="77"/>
              </a:endParaRPr>
            </a:p>
          </p:txBody>
        </p:sp>
        <p:sp>
          <p:nvSpPr>
            <p:cNvPr id="30" name="Freeform 71">
              <a:extLst>
                <a:ext uri="{FF2B5EF4-FFF2-40B4-BE49-F238E27FC236}">
                  <a16:creationId xmlns:a16="http://schemas.microsoft.com/office/drawing/2014/main" id="{E2E66E5D-2932-8A44-9637-ACFE623110B5}"/>
                </a:ext>
              </a:extLst>
            </p:cNvPr>
            <p:cNvSpPr>
              <a:spLocks noChangeArrowheads="1"/>
            </p:cNvSpPr>
            <p:nvPr/>
          </p:nvSpPr>
          <p:spPr bwMode="auto">
            <a:xfrm>
              <a:off x="6712256" y="6067002"/>
              <a:ext cx="900860" cy="4399931"/>
            </a:xfrm>
            <a:custGeom>
              <a:avLst/>
              <a:gdLst>
                <a:gd name="T0" fmla="*/ 23 w 725"/>
                <a:gd name="T1" fmla="*/ 797 h 3531"/>
                <a:gd name="T2" fmla="*/ 23 w 725"/>
                <a:gd name="T3" fmla="*/ 797 h 3531"/>
                <a:gd name="T4" fmla="*/ 60 w 725"/>
                <a:gd name="T5" fmla="*/ 816 h 3531"/>
                <a:gd name="T6" fmla="*/ 105 w 725"/>
                <a:gd name="T7" fmla="*/ 956 h 3531"/>
                <a:gd name="T8" fmla="*/ 105 w 725"/>
                <a:gd name="T9" fmla="*/ 956 h 3531"/>
                <a:gd name="T10" fmla="*/ 333 w 725"/>
                <a:gd name="T11" fmla="*/ 1176 h 3531"/>
                <a:gd name="T12" fmla="*/ 376 w 725"/>
                <a:gd name="T13" fmla="*/ 35 h 3531"/>
                <a:gd name="T14" fmla="*/ 376 w 725"/>
                <a:gd name="T15" fmla="*/ 35 h 3531"/>
                <a:gd name="T16" fmla="*/ 433 w 725"/>
                <a:gd name="T17" fmla="*/ 35 h 3531"/>
                <a:gd name="T18" fmla="*/ 458 w 725"/>
                <a:gd name="T19" fmla="*/ 715 h 3531"/>
                <a:gd name="T20" fmla="*/ 458 w 725"/>
                <a:gd name="T21" fmla="*/ 715 h 3531"/>
                <a:gd name="T22" fmla="*/ 567 w 725"/>
                <a:gd name="T23" fmla="*/ 642 h 3531"/>
                <a:gd name="T24" fmla="*/ 567 w 725"/>
                <a:gd name="T25" fmla="*/ 642 h 3531"/>
                <a:gd name="T26" fmla="*/ 623 w 725"/>
                <a:gd name="T27" fmla="*/ 558 h 3531"/>
                <a:gd name="T28" fmla="*/ 623 w 725"/>
                <a:gd name="T29" fmla="*/ 558 h 3531"/>
                <a:gd name="T30" fmla="*/ 665 w 725"/>
                <a:gd name="T31" fmla="*/ 355 h 3531"/>
                <a:gd name="T32" fmla="*/ 665 w 725"/>
                <a:gd name="T33" fmla="*/ 355 h 3531"/>
                <a:gd name="T34" fmla="*/ 696 w 725"/>
                <a:gd name="T35" fmla="*/ 333 h 3531"/>
                <a:gd name="T36" fmla="*/ 696 w 725"/>
                <a:gd name="T37" fmla="*/ 333 h 3531"/>
                <a:gd name="T38" fmla="*/ 722 w 725"/>
                <a:gd name="T39" fmla="*/ 364 h 3531"/>
                <a:gd name="T40" fmla="*/ 709 w 725"/>
                <a:gd name="T41" fmla="*/ 501 h 3531"/>
                <a:gd name="T42" fmla="*/ 709 w 725"/>
                <a:gd name="T43" fmla="*/ 501 h 3531"/>
                <a:gd name="T44" fmla="*/ 659 w 725"/>
                <a:gd name="T45" fmla="*/ 688 h 3531"/>
                <a:gd name="T46" fmla="*/ 659 w 725"/>
                <a:gd name="T47" fmla="*/ 688 h 3531"/>
                <a:gd name="T48" fmla="*/ 464 w 725"/>
                <a:gd name="T49" fmla="*/ 883 h 3531"/>
                <a:gd name="T50" fmla="*/ 563 w 725"/>
                <a:gd name="T51" fmla="*/ 3530 h 3531"/>
                <a:gd name="T52" fmla="*/ 245 w 725"/>
                <a:gd name="T53" fmla="*/ 3530 h 3531"/>
                <a:gd name="T54" fmla="*/ 327 w 725"/>
                <a:gd name="T55" fmla="*/ 1328 h 3531"/>
                <a:gd name="T56" fmla="*/ 327 w 725"/>
                <a:gd name="T57" fmla="*/ 1328 h 3531"/>
                <a:gd name="T58" fmla="*/ 34 w 725"/>
                <a:gd name="T59" fmla="*/ 975 h 3531"/>
                <a:gd name="T60" fmla="*/ 34 w 725"/>
                <a:gd name="T61" fmla="*/ 975 h 3531"/>
                <a:gd name="T62" fmla="*/ 3 w 725"/>
                <a:gd name="T63" fmla="*/ 831 h 3531"/>
                <a:gd name="T64" fmla="*/ 3 w 725"/>
                <a:gd name="T65" fmla="*/ 831 h 3531"/>
                <a:gd name="T66" fmla="*/ 23 w 725"/>
                <a:gd name="T67" fmla="*/ 797 h 3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5" h="3531">
                  <a:moveTo>
                    <a:pt x="23" y="797"/>
                  </a:moveTo>
                  <a:lnTo>
                    <a:pt x="23" y="797"/>
                  </a:lnTo>
                  <a:cubicBezTo>
                    <a:pt x="38" y="792"/>
                    <a:pt x="54" y="801"/>
                    <a:pt x="60" y="816"/>
                  </a:cubicBezTo>
                  <a:lnTo>
                    <a:pt x="105" y="956"/>
                  </a:lnTo>
                  <a:lnTo>
                    <a:pt x="105" y="956"/>
                  </a:lnTo>
                  <a:cubicBezTo>
                    <a:pt x="144" y="1113"/>
                    <a:pt x="197" y="1117"/>
                    <a:pt x="333" y="1176"/>
                  </a:cubicBezTo>
                  <a:lnTo>
                    <a:pt x="376" y="35"/>
                  </a:lnTo>
                  <a:lnTo>
                    <a:pt x="376" y="35"/>
                  </a:lnTo>
                  <a:cubicBezTo>
                    <a:pt x="377" y="0"/>
                    <a:pt x="432" y="0"/>
                    <a:pt x="433" y="35"/>
                  </a:cubicBezTo>
                  <a:lnTo>
                    <a:pt x="458" y="715"/>
                  </a:lnTo>
                  <a:lnTo>
                    <a:pt x="458" y="715"/>
                  </a:lnTo>
                  <a:cubicBezTo>
                    <a:pt x="489" y="695"/>
                    <a:pt x="537" y="663"/>
                    <a:pt x="567" y="642"/>
                  </a:cubicBezTo>
                  <a:lnTo>
                    <a:pt x="567" y="642"/>
                  </a:lnTo>
                  <a:cubicBezTo>
                    <a:pt x="601" y="625"/>
                    <a:pt x="619" y="596"/>
                    <a:pt x="623" y="558"/>
                  </a:cubicBezTo>
                  <a:lnTo>
                    <a:pt x="623" y="558"/>
                  </a:lnTo>
                  <a:cubicBezTo>
                    <a:pt x="632" y="515"/>
                    <a:pt x="656" y="400"/>
                    <a:pt x="665" y="355"/>
                  </a:cubicBezTo>
                  <a:lnTo>
                    <a:pt x="665" y="355"/>
                  </a:lnTo>
                  <a:cubicBezTo>
                    <a:pt x="668" y="341"/>
                    <a:pt x="681" y="331"/>
                    <a:pt x="696" y="333"/>
                  </a:cubicBezTo>
                  <a:lnTo>
                    <a:pt x="696" y="333"/>
                  </a:lnTo>
                  <a:cubicBezTo>
                    <a:pt x="712" y="334"/>
                    <a:pt x="724" y="348"/>
                    <a:pt x="722" y="364"/>
                  </a:cubicBezTo>
                  <a:lnTo>
                    <a:pt x="709" y="501"/>
                  </a:lnTo>
                  <a:lnTo>
                    <a:pt x="709" y="501"/>
                  </a:lnTo>
                  <a:cubicBezTo>
                    <a:pt x="704" y="564"/>
                    <a:pt x="702" y="638"/>
                    <a:pt x="659" y="688"/>
                  </a:cubicBezTo>
                  <a:lnTo>
                    <a:pt x="659" y="688"/>
                  </a:lnTo>
                  <a:cubicBezTo>
                    <a:pt x="595" y="751"/>
                    <a:pt x="534" y="827"/>
                    <a:pt x="464" y="883"/>
                  </a:cubicBezTo>
                  <a:lnTo>
                    <a:pt x="563" y="3530"/>
                  </a:lnTo>
                  <a:lnTo>
                    <a:pt x="245" y="3530"/>
                  </a:lnTo>
                  <a:lnTo>
                    <a:pt x="327" y="1328"/>
                  </a:lnTo>
                  <a:lnTo>
                    <a:pt x="327" y="1328"/>
                  </a:lnTo>
                  <a:cubicBezTo>
                    <a:pt x="180" y="1221"/>
                    <a:pt x="60" y="1177"/>
                    <a:pt x="34" y="975"/>
                  </a:cubicBezTo>
                  <a:lnTo>
                    <a:pt x="34" y="975"/>
                  </a:lnTo>
                  <a:lnTo>
                    <a:pt x="3" y="831"/>
                  </a:lnTo>
                  <a:lnTo>
                    <a:pt x="3" y="831"/>
                  </a:lnTo>
                  <a:cubicBezTo>
                    <a:pt x="0" y="817"/>
                    <a:pt x="9" y="802"/>
                    <a:pt x="23" y="797"/>
                  </a:cubicBezTo>
                </a:path>
              </a:pathLst>
            </a:custGeom>
            <a:solidFill>
              <a:srgbClr val="2A69A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9D29D81C-D08A-C740-9A3A-7BC59829C296}"/>
                </a:ext>
              </a:extLst>
            </p:cNvPr>
            <p:cNvSpPr>
              <a:spLocks noChangeArrowheads="1"/>
            </p:cNvSpPr>
            <p:nvPr/>
          </p:nvSpPr>
          <p:spPr bwMode="auto">
            <a:xfrm>
              <a:off x="8058050" y="4924452"/>
              <a:ext cx="1457742" cy="295388"/>
            </a:xfrm>
            <a:custGeom>
              <a:avLst/>
              <a:gdLst>
                <a:gd name="connsiteX0" fmla="*/ 746921 w 1457742"/>
                <a:gd name="connsiteY0" fmla="*/ 0 h 295388"/>
                <a:gd name="connsiteX1" fmla="*/ 912764 w 1457742"/>
                <a:gd name="connsiteY1" fmla="*/ 114942 h 295388"/>
                <a:gd name="connsiteX2" fmla="*/ 1107288 w 1457742"/>
                <a:gd name="connsiteY2" fmla="*/ 59325 h 295388"/>
                <a:gd name="connsiteX3" fmla="*/ 1258168 w 1457742"/>
                <a:gd name="connsiteY3" fmla="*/ 202693 h 295388"/>
                <a:gd name="connsiteX4" fmla="*/ 1371641 w 1457742"/>
                <a:gd name="connsiteY4" fmla="*/ 170559 h 295388"/>
                <a:gd name="connsiteX5" fmla="*/ 1446457 w 1457742"/>
                <a:gd name="connsiteY5" fmla="*/ 295388 h 295388"/>
                <a:gd name="connsiteX6" fmla="*/ 0 w 1457742"/>
                <a:gd name="connsiteY6" fmla="*/ 295388 h 295388"/>
                <a:gd name="connsiteX7" fmla="*/ 332935 w 1457742"/>
                <a:gd name="connsiteY7" fmla="*/ 114942 h 295388"/>
                <a:gd name="connsiteX8" fmla="*/ 422715 w 1457742"/>
                <a:gd name="connsiteY8" fmla="*/ 135953 h 295388"/>
                <a:gd name="connsiteX9" fmla="*/ 746921 w 1457742"/>
                <a:gd name="connsiteY9" fmla="*/ 0 h 29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57742" h="295388">
                  <a:moveTo>
                    <a:pt x="746921" y="0"/>
                  </a:moveTo>
                  <a:cubicBezTo>
                    <a:pt x="841689" y="0"/>
                    <a:pt x="899048" y="44494"/>
                    <a:pt x="912764" y="114942"/>
                  </a:cubicBezTo>
                  <a:cubicBezTo>
                    <a:pt x="977606" y="80336"/>
                    <a:pt x="1046188" y="59325"/>
                    <a:pt x="1107288" y="59325"/>
                  </a:cubicBezTo>
                  <a:cubicBezTo>
                    <a:pt x="1209538" y="59325"/>
                    <a:pt x="1265650" y="118650"/>
                    <a:pt x="1258168" y="202693"/>
                  </a:cubicBezTo>
                  <a:cubicBezTo>
                    <a:pt x="1295577" y="182918"/>
                    <a:pt x="1336726" y="170559"/>
                    <a:pt x="1371641" y="170559"/>
                  </a:cubicBezTo>
                  <a:cubicBezTo>
                    <a:pt x="1445210" y="170559"/>
                    <a:pt x="1476384" y="224940"/>
                    <a:pt x="1446457" y="295388"/>
                  </a:cubicBezTo>
                  <a:lnTo>
                    <a:pt x="0" y="295388"/>
                  </a:lnTo>
                  <a:cubicBezTo>
                    <a:pt x="72323" y="194042"/>
                    <a:pt x="214475" y="114942"/>
                    <a:pt x="332935" y="114942"/>
                  </a:cubicBezTo>
                  <a:cubicBezTo>
                    <a:pt x="370343" y="114942"/>
                    <a:pt x="399023" y="122358"/>
                    <a:pt x="422715" y="135953"/>
                  </a:cubicBezTo>
                  <a:cubicBezTo>
                    <a:pt x="522470" y="54381"/>
                    <a:pt x="644671" y="0"/>
                    <a:pt x="746921" y="0"/>
                  </a:cubicBezTo>
                  <a:close/>
                </a:path>
              </a:pathLst>
            </a:custGeom>
            <a:gradFill>
              <a:gsLst>
                <a:gs pos="1000">
                  <a:srgbClr val="74C9FF"/>
                </a:gs>
                <a:gs pos="75000">
                  <a:srgbClr val="EDF6F9"/>
                </a:gs>
              </a:gsLst>
              <a:lin ang="16200000" scaled="0"/>
            </a:gradFill>
            <a:ln>
              <a:noFill/>
            </a:ln>
            <a:effectLst/>
          </p:spPr>
          <p:txBody>
            <a:bodyPr wrap="square" anchor="ctr">
              <a:noAutofit/>
            </a:bodyPr>
            <a:lstStyle/>
            <a:p>
              <a:endParaRPr lang="en-US" sz="3599" dirty="0">
                <a:latin typeface="Poppins" pitchFamily="2" charset="77"/>
              </a:endParaRPr>
            </a:p>
          </p:txBody>
        </p:sp>
        <p:sp>
          <p:nvSpPr>
            <p:cNvPr id="32" name="Freeform 31">
              <a:extLst>
                <a:ext uri="{FF2B5EF4-FFF2-40B4-BE49-F238E27FC236}">
                  <a16:creationId xmlns:a16="http://schemas.microsoft.com/office/drawing/2014/main" id="{DA4C0661-9EA6-8445-9F48-4F0DC53CF134}"/>
                </a:ext>
              </a:extLst>
            </p:cNvPr>
            <p:cNvSpPr>
              <a:spLocks noChangeArrowheads="1"/>
            </p:cNvSpPr>
            <p:nvPr/>
          </p:nvSpPr>
          <p:spPr bwMode="auto">
            <a:xfrm>
              <a:off x="14561818" y="4918960"/>
              <a:ext cx="2406382" cy="685385"/>
            </a:xfrm>
            <a:custGeom>
              <a:avLst/>
              <a:gdLst>
                <a:gd name="connsiteX0" fmla="*/ 1334218 w 2406382"/>
                <a:gd name="connsiteY0" fmla="*/ 0 h 685385"/>
                <a:gd name="connsiteX1" fmla="*/ 1498506 w 2406382"/>
                <a:gd name="connsiteY1" fmla="*/ 191560 h 685385"/>
                <a:gd name="connsiteX2" fmla="*/ 1737470 w 2406382"/>
                <a:gd name="connsiteY2" fmla="*/ 120658 h 685385"/>
                <a:gd name="connsiteX3" fmla="*/ 1869399 w 2406382"/>
                <a:gd name="connsiteY3" fmla="*/ 492582 h 685385"/>
                <a:gd name="connsiteX4" fmla="*/ 2133256 w 2406382"/>
                <a:gd name="connsiteY4" fmla="*/ 442826 h 685385"/>
                <a:gd name="connsiteX5" fmla="*/ 2394622 w 2406382"/>
                <a:gd name="connsiteY5" fmla="*/ 685385 h 685385"/>
                <a:gd name="connsiteX6" fmla="*/ 0 w 2406382"/>
                <a:gd name="connsiteY6" fmla="*/ 685385 h 685385"/>
                <a:gd name="connsiteX7" fmla="*/ 492864 w 2406382"/>
                <a:gd name="connsiteY7" fmla="*/ 446558 h 685385"/>
                <a:gd name="connsiteX8" fmla="*/ 561318 w 2406382"/>
                <a:gd name="connsiteY8" fmla="*/ 454021 h 685385"/>
                <a:gd name="connsiteX9" fmla="*/ 1334218 w 2406382"/>
                <a:gd name="connsiteY9" fmla="*/ 0 h 685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06382" h="685385">
                  <a:moveTo>
                    <a:pt x="1334218" y="0"/>
                  </a:moveTo>
                  <a:cubicBezTo>
                    <a:pt x="1461168" y="0"/>
                    <a:pt x="1514686" y="73390"/>
                    <a:pt x="1498506" y="191560"/>
                  </a:cubicBezTo>
                  <a:cubicBezTo>
                    <a:pt x="1586873" y="146780"/>
                    <a:pt x="1670262" y="120658"/>
                    <a:pt x="1737470" y="120658"/>
                  </a:cubicBezTo>
                  <a:cubicBezTo>
                    <a:pt x="1929140" y="120658"/>
                    <a:pt x="2068536" y="237584"/>
                    <a:pt x="1869399" y="492582"/>
                  </a:cubicBezTo>
                  <a:cubicBezTo>
                    <a:pt x="1980169" y="454021"/>
                    <a:pt x="2041154" y="440338"/>
                    <a:pt x="2133256" y="442826"/>
                  </a:cubicBezTo>
                  <a:cubicBezTo>
                    <a:pt x="2338616" y="447802"/>
                    <a:pt x="2443162" y="579654"/>
                    <a:pt x="2394622" y="685385"/>
                  </a:cubicBezTo>
                  <a:lnTo>
                    <a:pt x="0" y="685385"/>
                  </a:lnTo>
                  <a:cubicBezTo>
                    <a:pt x="125705" y="551045"/>
                    <a:pt x="337288" y="446558"/>
                    <a:pt x="492864" y="446558"/>
                  </a:cubicBezTo>
                  <a:cubicBezTo>
                    <a:pt x="519001" y="446558"/>
                    <a:pt x="541404" y="449046"/>
                    <a:pt x="561318" y="454021"/>
                  </a:cubicBezTo>
                  <a:cubicBezTo>
                    <a:pt x="801527" y="195291"/>
                    <a:pt x="1128858" y="0"/>
                    <a:pt x="1334218" y="0"/>
                  </a:cubicBezTo>
                  <a:close/>
                </a:path>
              </a:pathLst>
            </a:custGeom>
            <a:gradFill>
              <a:gsLst>
                <a:gs pos="1000">
                  <a:srgbClr val="74C9FF"/>
                </a:gs>
                <a:gs pos="75000">
                  <a:srgbClr val="EDF6F9"/>
                </a:gs>
              </a:gsLst>
              <a:lin ang="16200000" scaled="0"/>
            </a:gradFill>
            <a:ln>
              <a:noFill/>
            </a:ln>
            <a:effectLst/>
          </p:spPr>
          <p:txBody>
            <a:bodyPr wrap="square" anchor="ctr">
              <a:noAutofit/>
            </a:bodyPr>
            <a:lstStyle/>
            <a:p>
              <a:endParaRPr lang="en-US" sz="3599" dirty="0">
                <a:latin typeface="Poppins" pitchFamily="2" charset="77"/>
              </a:endParaRPr>
            </a:p>
          </p:txBody>
        </p:sp>
        <p:sp>
          <p:nvSpPr>
            <p:cNvPr id="33" name="Freeform 32">
              <a:extLst>
                <a:ext uri="{FF2B5EF4-FFF2-40B4-BE49-F238E27FC236}">
                  <a16:creationId xmlns:a16="http://schemas.microsoft.com/office/drawing/2014/main" id="{40F40A1E-CB6F-764E-A2C4-54C4C2D45EA7}"/>
                </a:ext>
              </a:extLst>
            </p:cNvPr>
            <p:cNvSpPr>
              <a:spLocks noChangeArrowheads="1"/>
            </p:cNvSpPr>
            <p:nvPr/>
          </p:nvSpPr>
          <p:spPr bwMode="auto">
            <a:xfrm>
              <a:off x="11875720" y="5940667"/>
              <a:ext cx="1603647" cy="471159"/>
            </a:xfrm>
            <a:custGeom>
              <a:avLst/>
              <a:gdLst>
                <a:gd name="connsiteX0" fmla="*/ 957084 w 1603647"/>
                <a:gd name="connsiteY0" fmla="*/ 0 h 471159"/>
                <a:gd name="connsiteX1" fmla="*/ 972019 w 1603647"/>
                <a:gd name="connsiteY1" fmla="*/ 273496 h 471159"/>
                <a:gd name="connsiteX2" fmla="*/ 1161195 w 1603647"/>
                <a:gd name="connsiteY2" fmla="*/ 207608 h 471159"/>
                <a:gd name="connsiteX3" fmla="*/ 1166173 w 1603647"/>
                <a:gd name="connsiteY3" fmla="*/ 411487 h 471159"/>
                <a:gd name="connsiteX4" fmla="*/ 1387709 w 1603647"/>
                <a:gd name="connsiteY4" fmla="*/ 319493 h 471159"/>
                <a:gd name="connsiteX5" fmla="*/ 1446205 w 1603647"/>
                <a:gd name="connsiteY5" fmla="*/ 400299 h 471159"/>
                <a:gd name="connsiteX6" fmla="*/ 1556972 w 1603647"/>
                <a:gd name="connsiteY6" fmla="*/ 364247 h 471159"/>
                <a:gd name="connsiteX7" fmla="*/ 1566929 w 1603647"/>
                <a:gd name="connsiteY7" fmla="*/ 468673 h 471159"/>
                <a:gd name="connsiteX8" fmla="*/ 1564440 w 1603647"/>
                <a:gd name="connsiteY8" fmla="*/ 471159 h 471159"/>
                <a:gd name="connsiteX9" fmla="*/ 0 w 1603647"/>
                <a:gd name="connsiteY9" fmla="*/ 471159 h 471159"/>
                <a:gd name="connsiteX10" fmla="*/ 18669 w 1603647"/>
                <a:gd name="connsiteY10" fmla="*/ 448782 h 471159"/>
                <a:gd name="connsiteX11" fmla="*/ 404489 w 1603647"/>
                <a:gd name="connsiteY11" fmla="*/ 226256 h 471159"/>
                <a:gd name="connsiteX12" fmla="*/ 467963 w 1603647"/>
                <a:gd name="connsiteY12" fmla="*/ 252362 h 471159"/>
                <a:gd name="connsiteX13" fmla="*/ 957084 w 1603647"/>
                <a:gd name="connsiteY13" fmla="*/ 0 h 471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3647" h="471159">
                  <a:moveTo>
                    <a:pt x="957084" y="0"/>
                  </a:moveTo>
                  <a:cubicBezTo>
                    <a:pt x="1082787" y="0"/>
                    <a:pt x="1082787" y="115614"/>
                    <a:pt x="972019" y="273496"/>
                  </a:cubicBezTo>
                  <a:cubicBezTo>
                    <a:pt x="1042960" y="233715"/>
                    <a:pt x="1111412" y="207608"/>
                    <a:pt x="1161195" y="207608"/>
                  </a:cubicBezTo>
                  <a:cubicBezTo>
                    <a:pt x="1254539" y="207608"/>
                    <a:pt x="1252050" y="294630"/>
                    <a:pt x="1166173" y="411487"/>
                  </a:cubicBezTo>
                  <a:cubicBezTo>
                    <a:pt x="1237115" y="356788"/>
                    <a:pt x="1325480" y="319493"/>
                    <a:pt x="1387709" y="319493"/>
                  </a:cubicBezTo>
                  <a:cubicBezTo>
                    <a:pt x="1444960" y="319493"/>
                    <a:pt x="1464873" y="353059"/>
                    <a:pt x="1446205" y="400299"/>
                  </a:cubicBezTo>
                  <a:cubicBezTo>
                    <a:pt x="1486031" y="377922"/>
                    <a:pt x="1525858" y="364247"/>
                    <a:pt x="1556972" y="364247"/>
                  </a:cubicBezTo>
                  <a:cubicBezTo>
                    <a:pt x="1615468" y="364247"/>
                    <a:pt x="1619201" y="411487"/>
                    <a:pt x="1566929" y="468673"/>
                  </a:cubicBezTo>
                  <a:cubicBezTo>
                    <a:pt x="1566929" y="469916"/>
                    <a:pt x="1565684" y="471159"/>
                    <a:pt x="1564440" y="471159"/>
                  </a:cubicBezTo>
                  <a:lnTo>
                    <a:pt x="0" y="471159"/>
                  </a:lnTo>
                  <a:cubicBezTo>
                    <a:pt x="4978" y="464943"/>
                    <a:pt x="12446" y="456241"/>
                    <a:pt x="18669" y="448782"/>
                  </a:cubicBezTo>
                  <a:cubicBezTo>
                    <a:pt x="131926" y="325709"/>
                    <a:pt x="304923" y="226256"/>
                    <a:pt x="404489" y="226256"/>
                  </a:cubicBezTo>
                  <a:cubicBezTo>
                    <a:pt x="436848" y="226256"/>
                    <a:pt x="456762" y="234958"/>
                    <a:pt x="467963" y="252362"/>
                  </a:cubicBezTo>
                  <a:cubicBezTo>
                    <a:pt x="639715" y="105669"/>
                    <a:pt x="837604" y="0"/>
                    <a:pt x="957084" y="0"/>
                  </a:cubicBezTo>
                  <a:close/>
                </a:path>
              </a:pathLst>
            </a:custGeom>
            <a:gradFill>
              <a:gsLst>
                <a:gs pos="1000">
                  <a:srgbClr val="74C9FF"/>
                </a:gs>
                <a:gs pos="75000">
                  <a:srgbClr val="EDF6F9"/>
                </a:gs>
              </a:gsLst>
              <a:lin ang="16200000" scaled="0"/>
            </a:gradFill>
            <a:ln>
              <a:noFill/>
            </a:ln>
            <a:effectLst/>
          </p:spPr>
          <p:txBody>
            <a:bodyPr wrap="square" anchor="ctr">
              <a:noAutofit/>
            </a:bodyPr>
            <a:lstStyle/>
            <a:p>
              <a:endParaRPr lang="en-US" sz="3599" dirty="0">
                <a:latin typeface="Poppins" pitchFamily="2" charset="77"/>
              </a:endParaRPr>
            </a:p>
          </p:txBody>
        </p:sp>
        <p:sp>
          <p:nvSpPr>
            <p:cNvPr id="34" name="Freeform 33">
              <a:extLst>
                <a:ext uri="{FF2B5EF4-FFF2-40B4-BE49-F238E27FC236}">
                  <a16:creationId xmlns:a16="http://schemas.microsoft.com/office/drawing/2014/main" id="{C0052765-09B3-354A-B9C3-DE25881A8F5C}"/>
                </a:ext>
              </a:extLst>
            </p:cNvPr>
            <p:cNvSpPr>
              <a:spLocks noChangeArrowheads="1"/>
            </p:cNvSpPr>
            <p:nvPr/>
          </p:nvSpPr>
          <p:spPr bwMode="auto">
            <a:xfrm>
              <a:off x="10520956" y="4671768"/>
              <a:ext cx="3065328" cy="5623633"/>
            </a:xfrm>
            <a:custGeom>
              <a:avLst/>
              <a:gdLst>
                <a:gd name="connsiteX0" fmla="*/ 1529917 w 3065328"/>
                <a:gd name="connsiteY0" fmla="*/ 4429185 h 5623633"/>
                <a:gd name="connsiteX1" fmla="*/ 138437 w 3065328"/>
                <a:gd name="connsiteY1" fmla="*/ 5543876 h 5623633"/>
                <a:gd name="connsiteX2" fmla="*/ 2918983 w 3065328"/>
                <a:gd name="connsiteY2" fmla="*/ 5543876 h 5623633"/>
                <a:gd name="connsiteX3" fmla="*/ 631244 w 3065328"/>
                <a:gd name="connsiteY3" fmla="*/ 3709122 h 5623633"/>
                <a:gd name="connsiteX4" fmla="*/ 118343 w 3065328"/>
                <a:gd name="connsiteY4" fmla="*/ 5456358 h 5623633"/>
                <a:gd name="connsiteX5" fmla="*/ 1465146 w 3065328"/>
                <a:gd name="connsiteY5" fmla="*/ 4378135 h 5623633"/>
                <a:gd name="connsiteX6" fmla="*/ 2435422 w 3065328"/>
                <a:gd name="connsiteY6" fmla="*/ 3700966 h 5623633"/>
                <a:gd name="connsiteX7" fmla="*/ 1593443 w 3065328"/>
                <a:gd name="connsiteY7" fmla="*/ 4378135 h 5623633"/>
                <a:gd name="connsiteX8" fmla="*/ 2950272 w 3065328"/>
                <a:gd name="connsiteY8" fmla="*/ 5467022 h 5623633"/>
                <a:gd name="connsiteX9" fmla="*/ 1532919 w 3065328"/>
                <a:gd name="connsiteY9" fmla="*/ 2658644 h 5623633"/>
                <a:gd name="connsiteX10" fmla="*/ 756998 w 3065328"/>
                <a:gd name="connsiteY10" fmla="*/ 3280733 h 5623633"/>
                <a:gd name="connsiteX11" fmla="*/ 655583 w 3065328"/>
                <a:gd name="connsiteY11" fmla="*/ 3626211 h 5623633"/>
                <a:gd name="connsiteX12" fmla="*/ 1529917 w 3065328"/>
                <a:gd name="connsiteY12" fmla="*/ 4327084 h 5623633"/>
                <a:gd name="connsiteX13" fmla="*/ 2411229 w 3065328"/>
                <a:gd name="connsiteY13" fmla="*/ 3617977 h 5623633"/>
                <a:gd name="connsiteX14" fmla="*/ 2315396 w 3065328"/>
                <a:gd name="connsiteY14" fmla="*/ 3289248 h 5623633"/>
                <a:gd name="connsiteX15" fmla="*/ 1052693 w 3065328"/>
                <a:gd name="connsiteY15" fmla="*/ 2273424 h 5623633"/>
                <a:gd name="connsiteX16" fmla="*/ 795985 w 3065328"/>
                <a:gd name="connsiteY16" fmla="*/ 3147920 h 5623633"/>
                <a:gd name="connsiteX17" fmla="*/ 1468166 w 3065328"/>
                <a:gd name="connsiteY17" fmla="*/ 2607535 h 5623633"/>
                <a:gd name="connsiteX18" fmla="*/ 2017864 w 3065328"/>
                <a:gd name="connsiteY18" fmla="*/ 2268647 h 5623633"/>
                <a:gd name="connsiteX19" fmla="*/ 1596427 w 3065328"/>
                <a:gd name="connsiteY19" fmla="*/ 2607535 h 5623633"/>
                <a:gd name="connsiteX20" fmla="*/ 2276424 w 3065328"/>
                <a:gd name="connsiteY20" fmla="*/ 3155567 h 5623633"/>
                <a:gd name="connsiteX21" fmla="*/ 1542354 w 3065328"/>
                <a:gd name="connsiteY21" fmla="*/ 1528776 h 5623633"/>
                <a:gd name="connsiteX22" fmla="*/ 1187468 w 3065328"/>
                <a:gd name="connsiteY22" fmla="*/ 1814303 h 5623633"/>
                <a:gd name="connsiteX23" fmla="*/ 1076506 w 3065328"/>
                <a:gd name="connsiteY23" fmla="*/ 2192303 h 5623633"/>
                <a:gd name="connsiteX24" fmla="*/ 1532919 w 3065328"/>
                <a:gd name="connsiteY24" fmla="*/ 2556426 h 5623633"/>
                <a:gd name="connsiteX25" fmla="*/ 1993707 w 3065328"/>
                <a:gd name="connsiteY25" fmla="*/ 2185781 h 5623633"/>
                <a:gd name="connsiteX26" fmla="*/ 1881822 w 3065328"/>
                <a:gd name="connsiteY26" fmla="*/ 1801990 h 5623633"/>
                <a:gd name="connsiteX27" fmla="*/ 1752816 w 3065328"/>
                <a:gd name="connsiteY27" fmla="*/ 1359468 h 5623633"/>
                <a:gd name="connsiteX28" fmla="*/ 1605766 w 3065328"/>
                <a:gd name="connsiteY28" fmla="*/ 1477775 h 5623633"/>
                <a:gd name="connsiteX29" fmla="*/ 1843338 w 3065328"/>
                <a:gd name="connsiteY29" fmla="*/ 1669980 h 5623633"/>
                <a:gd name="connsiteX30" fmla="*/ 1322913 w 3065328"/>
                <a:gd name="connsiteY30" fmla="*/ 1352899 h 5623633"/>
                <a:gd name="connsiteX31" fmla="*/ 1226697 w 3065328"/>
                <a:gd name="connsiteY31" fmla="*/ 1680666 h 5623633"/>
                <a:gd name="connsiteX32" fmla="*/ 1478941 w 3065328"/>
                <a:gd name="connsiteY32" fmla="*/ 1477775 h 5623633"/>
                <a:gd name="connsiteX33" fmla="*/ 1537647 w 3065328"/>
                <a:gd name="connsiteY33" fmla="*/ 621390 h 5623633"/>
                <a:gd name="connsiteX34" fmla="*/ 1347150 w 3065328"/>
                <a:gd name="connsiteY34" fmla="*/ 1270334 h 5623633"/>
                <a:gd name="connsiteX35" fmla="*/ 1542354 w 3065328"/>
                <a:gd name="connsiteY35" fmla="*/ 1426774 h 5623633"/>
                <a:gd name="connsiteX36" fmla="*/ 1728707 w 3065328"/>
                <a:gd name="connsiteY36" fmla="*/ 1276771 h 5623633"/>
                <a:gd name="connsiteX37" fmla="*/ 1537647 w 3065328"/>
                <a:gd name="connsiteY37" fmla="*/ 439445 h 5623633"/>
                <a:gd name="connsiteX38" fmla="*/ 1575018 w 3065328"/>
                <a:gd name="connsiteY38" fmla="*/ 468108 h 5623633"/>
                <a:gd name="connsiteX39" fmla="*/ 3063612 w 3065328"/>
                <a:gd name="connsiteY39" fmla="*/ 5572538 h 5623633"/>
                <a:gd name="connsiteX40" fmla="*/ 3057384 w 3065328"/>
                <a:gd name="connsiteY40" fmla="*/ 5608678 h 5623633"/>
                <a:gd name="connsiteX41" fmla="*/ 3026242 w 3065328"/>
                <a:gd name="connsiteY41" fmla="*/ 5623633 h 5623633"/>
                <a:gd name="connsiteX42" fmla="*/ 39088 w 3065328"/>
                <a:gd name="connsiteY42" fmla="*/ 5623633 h 5623633"/>
                <a:gd name="connsiteX43" fmla="*/ 7945 w 3065328"/>
                <a:gd name="connsiteY43" fmla="*/ 5608678 h 5623633"/>
                <a:gd name="connsiteX44" fmla="*/ 1717 w 3065328"/>
                <a:gd name="connsiteY44" fmla="*/ 5572538 h 5623633"/>
                <a:gd name="connsiteX45" fmla="*/ 1499031 w 3065328"/>
                <a:gd name="connsiteY45" fmla="*/ 468108 h 5623633"/>
                <a:gd name="connsiteX46" fmla="*/ 1537647 w 3065328"/>
                <a:gd name="connsiteY46" fmla="*/ 439445 h 5623633"/>
                <a:gd name="connsiteX47" fmla="*/ 1535408 w 3065328"/>
                <a:gd name="connsiteY47" fmla="*/ 0 h 5623633"/>
                <a:gd name="connsiteX48" fmla="*/ 1721548 w 3065328"/>
                <a:gd name="connsiteY48" fmla="*/ 186139 h 5623633"/>
                <a:gd name="connsiteX49" fmla="*/ 1535408 w 3065328"/>
                <a:gd name="connsiteY49" fmla="*/ 372279 h 5623633"/>
                <a:gd name="connsiteX50" fmla="*/ 1349269 w 3065328"/>
                <a:gd name="connsiteY50" fmla="*/ 186139 h 5623633"/>
                <a:gd name="connsiteX51" fmla="*/ 1535408 w 3065328"/>
                <a:gd name="connsiteY51" fmla="*/ 0 h 5623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065328" h="5623633">
                  <a:moveTo>
                    <a:pt x="1529917" y="4429185"/>
                  </a:moveTo>
                  <a:lnTo>
                    <a:pt x="138437" y="5543876"/>
                  </a:lnTo>
                  <a:lnTo>
                    <a:pt x="2918983" y="5543876"/>
                  </a:lnTo>
                  <a:close/>
                  <a:moveTo>
                    <a:pt x="631244" y="3709122"/>
                  </a:moveTo>
                  <a:lnTo>
                    <a:pt x="118343" y="5456358"/>
                  </a:lnTo>
                  <a:lnTo>
                    <a:pt x="1465146" y="4378135"/>
                  </a:lnTo>
                  <a:close/>
                  <a:moveTo>
                    <a:pt x="2435422" y="3700966"/>
                  </a:moveTo>
                  <a:lnTo>
                    <a:pt x="1593443" y="4378135"/>
                  </a:lnTo>
                  <a:lnTo>
                    <a:pt x="2950272" y="5467022"/>
                  </a:lnTo>
                  <a:close/>
                  <a:moveTo>
                    <a:pt x="1532919" y="2658644"/>
                  </a:moveTo>
                  <a:lnTo>
                    <a:pt x="756998" y="3280733"/>
                  </a:lnTo>
                  <a:lnTo>
                    <a:pt x="655583" y="3626211"/>
                  </a:lnTo>
                  <a:lnTo>
                    <a:pt x="1529917" y="4327084"/>
                  </a:lnTo>
                  <a:lnTo>
                    <a:pt x="2411229" y="3617977"/>
                  </a:lnTo>
                  <a:lnTo>
                    <a:pt x="2315396" y="3289248"/>
                  </a:lnTo>
                  <a:close/>
                  <a:moveTo>
                    <a:pt x="1052693" y="2273424"/>
                  </a:moveTo>
                  <a:lnTo>
                    <a:pt x="795985" y="3147920"/>
                  </a:lnTo>
                  <a:lnTo>
                    <a:pt x="1468166" y="2607535"/>
                  </a:lnTo>
                  <a:close/>
                  <a:moveTo>
                    <a:pt x="2017864" y="2268647"/>
                  </a:moveTo>
                  <a:lnTo>
                    <a:pt x="1596427" y="2607535"/>
                  </a:lnTo>
                  <a:lnTo>
                    <a:pt x="2276424" y="3155567"/>
                  </a:lnTo>
                  <a:close/>
                  <a:moveTo>
                    <a:pt x="1542354" y="1528776"/>
                  </a:moveTo>
                  <a:lnTo>
                    <a:pt x="1187468" y="1814303"/>
                  </a:lnTo>
                  <a:lnTo>
                    <a:pt x="1076506" y="2192303"/>
                  </a:lnTo>
                  <a:lnTo>
                    <a:pt x="1532919" y="2556426"/>
                  </a:lnTo>
                  <a:lnTo>
                    <a:pt x="1993707" y="2185781"/>
                  </a:lnTo>
                  <a:lnTo>
                    <a:pt x="1881822" y="1801990"/>
                  </a:lnTo>
                  <a:close/>
                  <a:moveTo>
                    <a:pt x="1752816" y="1359468"/>
                  </a:moveTo>
                  <a:lnTo>
                    <a:pt x="1605766" y="1477775"/>
                  </a:lnTo>
                  <a:lnTo>
                    <a:pt x="1843338" y="1669980"/>
                  </a:lnTo>
                  <a:close/>
                  <a:moveTo>
                    <a:pt x="1322913" y="1352899"/>
                  </a:moveTo>
                  <a:lnTo>
                    <a:pt x="1226697" y="1680666"/>
                  </a:lnTo>
                  <a:lnTo>
                    <a:pt x="1478941" y="1477775"/>
                  </a:lnTo>
                  <a:close/>
                  <a:moveTo>
                    <a:pt x="1537647" y="621390"/>
                  </a:moveTo>
                  <a:lnTo>
                    <a:pt x="1347150" y="1270334"/>
                  </a:lnTo>
                  <a:lnTo>
                    <a:pt x="1542354" y="1426774"/>
                  </a:lnTo>
                  <a:lnTo>
                    <a:pt x="1728707" y="1276771"/>
                  </a:lnTo>
                  <a:close/>
                  <a:moveTo>
                    <a:pt x="1537647" y="439445"/>
                  </a:moveTo>
                  <a:cubicBezTo>
                    <a:pt x="1555087" y="439445"/>
                    <a:pt x="1571281" y="451907"/>
                    <a:pt x="1575018" y="468108"/>
                  </a:cubicBezTo>
                  <a:lnTo>
                    <a:pt x="3063612" y="5572538"/>
                  </a:lnTo>
                  <a:cubicBezTo>
                    <a:pt x="3067349" y="5585000"/>
                    <a:pt x="3064858" y="5598709"/>
                    <a:pt x="3057384" y="5608678"/>
                  </a:cubicBezTo>
                  <a:cubicBezTo>
                    <a:pt x="3049910" y="5618648"/>
                    <a:pt x="3038698" y="5623633"/>
                    <a:pt x="3026242" y="5623633"/>
                  </a:cubicBezTo>
                  <a:lnTo>
                    <a:pt x="39088" y="5623633"/>
                  </a:lnTo>
                  <a:cubicBezTo>
                    <a:pt x="26631" y="5623633"/>
                    <a:pt x="15420" y="5618648"/>
                    <a:pt x="7945" y="5608678"/>
                  </a:cubicBezTo>
                  <a:cubicBezTo>
                    <a:pt x="471" y="5598709"/>
                    <a:pt x="-2020" y="5585000"/>
                    <a:pt x="1717" y="5572538"/>
                  </a:cubicBezTo>
                  <a:lnTo>
                    <a:pt x="1499031" y="468108"/>
                  </a:lnTo>
                  <a:cubicBezTo>
                    <a:pt x="1504014" y="451907"/>
                    <a:pt x="1520208" y="439445"/>
                    <a:pt x="1537647" y="439445"/>
                  </a:cubicBezTo>
                  <a:close/>
                  <a:moveTo>
                    <a:pt x="1535408" y="0"/>
                  </a:moveTo>
                  <a:cubicBezTo>
                    <a:pt x="1639097" y="0"/>
                    <a:pt x="1721548" y="83700"/>
                    <a:pt x="1721548" y="186139"/>
                  </a:cubicBezTo>
                  <a:cubicBezTo>
                    <a:pt x="1721548" y="289828"/>
                    <a:pt x="1639097" y="372279"/>
                    <a:pt x="1535408" y="372279"/>
                  </a:cubicBezTo>
                  <a:cubicBezTo>
                    <a:pt x="1432969" y="372279"/>
                    <a:pt x="1349269" y="289828"/>
                    <a:pt x="1349269" y="186139"/>
                  </a:cubicBezTo>
                  <a:cubicBezTo>
                    <a:pt x="1349269" y="83700"/>
                    <a:pt x="1432969" y="0"/>
                    <a:pt x="1535408" y="0"/>
                  </a:cubicBezTo>
                  <a:close/>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298B629B-FEAC-2E40-B000-2F58CEF08908}"/>
                </a:ext>
              </a:extLst>
            </p:cNvPr>
            <p:cNvSpPr>
              <a:spLocks noChangeArrowheads="1"/>
            </p:cNvSpPr>
            <p:nvPr/>
          </p:nvSpPr>
          <p:spPr bwMode="auto">
            <a:xfrm>
              <a:off x="11040776" y="4131696"/>
              <a:ext cx="2031191" cy="1461658"/>
            </a:xfrm>
            <a:custGeom>
              <a:avLst/>
              <a:gdLst>
                <a:gd name="connsiteX0" fmla="*/ 1292209 w 2031191"/>
                <a:gd name="connsiteY0" fmla="*/ 412742 h 1461658"/>
                <a:gd name="connsiteX1" fmla="*/ 1320139 w 2031191"/>
                <a:gd name="connsiteY1" fmla="*/ 424386 h 1461658"/>
                <a:gd name="connsiteX2" fmla="*/ 1448903 w 2031191"/>
                <a:gd name="connsiteY2" fmla="*/ 727457 h 1461658"/>
                <a:gd name="connsiteX3" fmla="*/ 1320139 w 2031191"/>
                <a:gd name="connsiteY3" fmla="*/ 1031769 h 1461658"/>
                <a:gd name="connsiteX4" fmla="*/ 1291104 w 2031191"/>
                <a:gd name="connsiteY4" fmla="*/ 1044190 h 1461658"/>
                <a:gd name="connsiteX5" fmla="*/ 1263332 w 2031191"/>
                <a:gd name="connsiteY5" fmla="*/ 1031769 h 1461658"/>
                <a:gd name="connsiteX6" fmla="*/ 1263332 w 2031191"/>
                <a:gd name="connsiteY6" fmla="*/ 975875 h 1461658"/>
                <a:gd name="connsiteX7" fmla="*/ 1366848 w 2031191"/>
                <a:gd name="connsiteY7" fmla="*/ 727457 h 1461658"/>
                <a:gd name="connsiteX8" fmla="*/ 1263332 w 2031191"/>
                <a:gd name="connsiteY8" fmla="*/ 481523 h 1461658"/>
                <a:gd name="connsiteX9" fmla="*/ 1263332 w 2031191"/>
                <a:gd name="connsiteY9" fmla="*/ 424386 h 1461658"/>
                <a:gd name="connsiteX10" fmla="*/ 1292209 w 2031191"/>
                <a:gd name="connsiteY10" fmla="*/ 412742 h 1461658"/>
                <a:gd name="connsiteX11" fmla="*/ 739429 w 2031191"/>
                <a:gd name="connsiteY11" fmla="*/ 412276 h 1461658"/>
                <a:gd name="connsiteX12" fmla="*/ 767832 w 2031191"/>
                <a:gd name="connsiteY12" fmla="*/ 424386 h 1461658"/>
                <a:gd name="connsiteX13" fmla="*/ 767832 w 2031191"/>
                <a:gd name="connsiteY13" fmla="*/ 480281 h 1461658"/>
                <a:gd name="connsiteX14" fmla="*/ 663056 w 2031191"/>
                <a:gd name="connsiteY14" fmla="*/ 727457 h 1461658"/>
                <a:gd name="connsiteX15" fmla="*/ 769094 w 2031191"/>
                <a:gd name="connsiteY15" fmla="*/ 977117 h 1461658"/>
                <a:gd name="connsiteX16" fmla="*/ 769094 w 2031191"/>
                <a:gd name="connsiteY16" fmla="*/ 1033011 h 1461658"/>
                <a:gd name="connsiteX17" fmla="*/ 740060 w 2031191"/>
                <a:gd name="connsiteY17" fmla="*/ 1044190 h 1461658"/>
                <a:gd name="connsiteX18" fmla="*/ 712288 w 2031191"/>
                <a:gd name="connsiteY18" fmla="*/ 1033011 h 1461658"/>
                <a:gd name="connsiteX19" fmla="*/ 582265 w 2031191"/>
                <a:gd name="connsiteY19" fmla="*/ 727457 h 1461658"/>
                <a:gd name="connsiteX20" fmla="*/ 711026 w 2031191"/>
                <a:gd name="connsiteY20" fmla="*/ 424386 h 1461658"/>
                <a:gd name="connsiteX21" fmla="*/ 739429 w 2031191"/>
                <a:gd name="connsiteY21" fmla="*/ 412276 h 1461658"/>
                <a:gd name="connsiteX22" fmla="*/ 531709 w 2031191"/>
                <a:gd name="connsiteY22" fmla="*/ 209044 h 1461658"/>
                <a:gd name="connsiteX23" fmla="*/ 559306 w 2031191"/>
                <a:gd name="connsiteY23" fmla="*/ 221179 h 1461658"/>
                <a:gd name="connsiteX24" fmla="*/ 559306 w 2031191"/>
                <a:gd name="connsiteY24" fmla="*/ 277184 h 1461658"/>
                <a:gd name="connsiteX25" fmla="*/ 372207 w 2031191"/>
                <a:gd name="connsiteY25" fmla="*/ 730207 h 1461658"/>
                <a:gd name="connsiteX26" fmla="*/ 560554 w 2031191"/>
                <a:gd name="connsiteY26" fmla="*/ 1185718 h 1461658"/>
                <a:gd name="connsiteX27" fmla="*/ 560554 w 2031191"/>
                <a:gd name="connsiteY27" fmla="*/ 1241724 h 1461658"/>
                <a:gd name="connsiteX28" fmla="*/ 531865 w 2031191"/>
                <a:gd name="connsiteY28" fmla="*/ 1252925 h 1461658"/>
                <a:gd name="connsiteX29" fmla="*/ 503176 w 2031191"/>
                <a:gd name="connsiteY29" fmla="*/ 1241724 h 1461658"/>
                <a:gd name="connsiteX30" fmla="*/ 291130 w 2031191"/>
                <a:gd name="connsiteY30" fmla="*/ 730207 h 1461658"/>
                <a:gd name="connsiteX31" fmla="*/ 503176 w 2031191"/>
                <a:gd name="connsiteY31" fmla="*/ 221179 h 1461658"/>
                <a:gd name="connsiteX32" fmla="*/ 531709 w 2031191"/>
                <a:gd name="connsiteY32" fmla="*/ 209044 h 1461658"/>
                <a:gd name="connsiteX33" fmla="*/ 1498851 w 2031191"/>
                <a:gd name="connsiteY33" fmla="*/ 208742 h 1461658"/>
                <a:gd name="connsiteX34" fmla="*/ 1527236 w 2031191"/>
                <a:gd name="connsiteY34" fmla="*/ 219970 h 1461658"/>
                <a:gd name="connsiteX35" fmla="*/ 1734569 w 2031191"/>
                <a:gd name="connsiteY35" fmla="*/ 730208 h 1461658"/>
                <a:gd name="connsiteX36" fmla="*/ 1526002 w 2031191"/>
                <a:gd name="connsiteY36" fmla="*/ 1241694 h 1461658"/>
                <a:gd name="connsiteX37" fmla="*/ 1497617 w 2031191"/>
                <a:gd name="connsiteY37" fmla="*/ 1252922 h 1461658"/>
                <a:gd name="connsiteX38" fmla="*/ 1470466 w 2031191"/>
                <a:gd name="connsiteY38" fmla="*/ 1241694 h 1461658"/>
                <a:gd name="connsiteX39" fmla="*/ 1470466 w 2031191"/>
                <a:gd name="connsiteY39" fmla="*/ 1185555 h 1461658"/>
                <a:gd name="connsiteX40" fmla="*/ 1655585 w 2031191"/>
                <a:gd name="connsiteY40" fmla="*/ 730208 h 1461658"/>
                <a:gd name="connsiteX41" fmla="*/ 1470466 w 2031191"/>
                <a:gd name="connsiteY41" fmla="*/ 277356 h 1461658"/>
                <a:gd name="connsiteX42" fmla="*/ 1470466 w 2031191"/>
                <a:gd name="connsiteY42" fmla="*/ 219970 h 1461658"/>
                <a:gd name="connsiteX43" fmla="*/ 1498851 w 2031191"/>
                <a:gd name="connsiteY43" fmla="*/ 208742 h 1461658"/>
                <a:gd name="connsiteX44" fmla="*/ 1707920 w 2031191"/>
                <a:gd name="connsiteY44" fmla="*/ 312 h 1461658"/>
                <a:gd name="connsiteX45" fmla="*/ 1736266 w 2031191"/>
                <a:gd name="connsiteY45" fmla="*/ 12461 h 1461658"/>
                <a:gd name="connsiteX46" fmla="*/ 2031191 w 2031191"/>
                <a:gd name="connsiteY46" fmla="*/ 730206 h 1461658"/>
                <a:gd name="connsiteX47" fmla="*/ 1736266 w 2031191"/>
                <a:gd name="connsiteY47" fmla="*/ 1450443 h 1461658"/>
                <a:gd name="connsiteX48" fmla="*/ 1707765 w 2031191"/>
                <a:gd name="connsiteY48" fmla="*/ 1461658 h 1461658"/>
                <a:gd name="connsiteX49" fmla="*/ 1679264 w 2031191"/>
                <a:gd name="connsiteY49" fmla="*/ 1450443 h 1461658"/>
                <a:gd name="connsiteX50" fmla="*/ 1679264 w 2031191"/>
                <a:gd name="connsiteY50" fmla="*/ 1393123 h 1461658"/>
                <a:gd name="connsiteX51" fmla="*/ 1953123 w 2031191"/>
                <a:gd name="connsiteY51" fmla="*/ 730206 h 1461658"/>
                <a:gd name="connsiteX52" fmla="*/ 1680503 w 2031191"/>
                <a:gd name="connsiteY52" fmla="*/ 68535 h 1461658"/>
                <a:gd name="connsiteX53" fmla="*/ 1680503 w 2031191"/>
                <a:gd name="connsiteY53" fmla="*/ 12461 h 1461658"/>
                <a:gd name="connsiteX54" fmla="*/ 1707920 w 2031191"/>
                <a:gd name="connsiteY54" fmla="*/ 312 h 1461658"/>
                <a:gd name="connsiteX55" fmla="*/ 326994 w 2031191"/>
                <a:gd name="connsiteY55" fmla="*/ 0 h 1461658"/>
                <a:gd name="connsiteX56" fmla="*/ 354726 w 2031191"/>
                <a:gd name="connsiteY56" fmla="*/ 11215 h 1461658"/>
                <a:gd name="connsiteX57" fmla="*/ 354726 w 2031191"/>
                <a:gd name="connsiteY57" fmla="*/ 67289 h 1461658"/>
                <a:gd name="connsiteX58" fmla="*/ 78967 w 2031191"/>
                <a:gd name="connsiteY58" fmla="*/ 730206 h 1461658"/>
                <a:gd name="connsiteX59" fmla="*/ 355980 w 2031191"/>
                <a:gd name="connsiteY59" fmla="*/ 1394370 h 1461658"/>
                <a:gd name="connsiteX60" fmla="*/ 355980 w 2031191"/>
                <a:gd name="connsiteY60" fmla="*/ 1450443 h 1461658"/>
                <a:gd name="connsiteX61" fmla="*/ 328404 w 2031191"/>
                <a:gd name="connsiteY61" fmla="*/ 1461658 h 1461658"/>
                <a:gd name="connsiteX62" fmla="*/ 299574 w 2031191"/>
                <a:gd name="connsiteY62" fmla="*/ 1450443 h 1461658"/>
                <a:gd name="connsiteX63" fmla="*/ 0 w 2031191"/>
                <a:gd name="connsiteY63" fmla="*/ 730206 h 1461658"/>
                <a:gd name="connsiteX64" fmla="*/ 298321 w 2031191"/>
                <a:gd name="connsiteY64" fmla="*/ 11215 h 1461658"/>
                <a:gd name="connsiteX65" fmla="*/ 326994 w 2031191"/>
                <a:gd name="connsiteY65" fmla="*/ 0 h 1461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2031191" h="1461658">
                  <a:moveTo>
                    <a:pt x="1292209" y="412742"/>
                  </a:moveTo>
                  <a:cubicBezTo>
                    <a:pt x="1302466" y="412897"/>
                    <a:pt x="1312565" y="416934"/>
                    <a:pt x="1320139" y="424386"/>
                  </a:cubicBezTo>
                  <a:cubicBezTo>
                    <a:pt x="1402194" y="506364"/>
                    <a:pt x="1448903" y="613184"/>
                    <a:pt x="1448903" y="727457"/>
                  </a:cubicBezTo>
                  <a:cubicBezTo>
                    <a:pt x="1448903" y="842971"/>
                    <a:pt x="1402194" y="949791"/>
                    <a:pt x="1320139" y="1031769"/>
                  </a:cubicBezTo>
                  <a:cubicBezTo>
                    <a:pt x="1312565" y="1040464"/>
                    <a:pt x="1302466" y="1044190"/>
                    <a:pt x="1291104" y="1044190"/>
                  </a:cubicBezTo>
                  <a:cubicBezTo>
                    <a:pt x="1281005" y="1044190"/>
                    <a:pt x="1270906" y="1040464"/>
                    <a:pt x="1263332" y="1031769"/>
                  </a:cubicBezTo>
                  <a:cubicBezTo>
                    <a:pt x="1246921" y="1016864"/>
                    <a:pt x="1246921" y="990780"/>
                    <a:pt x="1263332" y="975875"/>
                  </a:cubicBezTo>
                  <a:cubicBezTo>
                    <a:pt x="1330238" y="910044"/>
                    <a:pt x="1366848" y="820614"/>
                    <a:pt x="1366848" y="727457"/>
                  </a:cubicBezTo>
                  <a:cubicBezTo>
                    <a:pt x="1366848" y="635542"/>
                    <a:pt x="1330238" y="547354"/>
                    <a:pt x="1263332" y="481523"/>
                  </a:cubicBezTo>
                  <a:cubicBezTo>
                    <a:pt x="1248183" y="465375"/>
                    <a:pt x="1248183" y="440534"/>
                    <a:pt x="1263332" y="424386"/>
                  </a:cubicBezTo>
                  <a:cubicBezTo>
                    <a:pt x="1271537" y="416313"/>
                    <a:pt x="1281952" y="412587"/>
                    <a:pt x="1292209" y="412742"/>
                  </a:cubicBezTo>
                  <a:close/>
                  <a:moveTo>
                    <a:pt x="739429" y="412276"/>
                  </a:moveTo>
                  <a:cubicBezTo>
                    <a:pt x="749844" y="412276"/>
                    <a:pt x="760258" y="416313"/>
                    <a:pt x="767832" y="424386"/>
                  </a:cubicBezTo>
                  <a:cubicBezTo>
                    <a:pt x="782980" y="439292"/>
                    <a:pt x="782980" y="464133"/>
                    <a:pt x="767832" y="480281"/>
                  </a:cubicBezTo>
                  <a:cubicBezTo>
                    <a:pt x="700927" y="546111"/>
                    <a:pt x="663056" y="634300"/>
                    <a:pt x="663056" y="727457"/>
                  </a:cubicBezTo>
                  <a:cubicBezTo>
                    <a:pt x="663056" y="821856"/>
                    <a:pt x="700927" y="910044"/>
                    <a:pt x="769094" y="977117"/>
                  </a:cubicBezTo>
                  <a:cubicBezTo>
                    <a:pt x="784243" y="992022"/>
                    <a:pt x="784243" y="1016864"/>
                    <a:pt x="769094" y="1033011"/>
                  </a:cubicBezTo>
                  <a:cubicBezTo>
                    <a:pt x="760258" y="1040464"/>
                    <a:pt x="750159" y="1044190"/>
                    <a:pt x="740060" y="1044190"/>
                  </a:cubicBezTo>
                  <a:cubicBezTo>
                    <a:pt x="728699" y="1044190"/>
                    <a:pt x="719862" y="1040464"/>
                    <a:pt x="712288" y="1033011"/>
                  </a:cubicBezTo>
                  <a:cubicBezTo>
                    <a:pt x="627710" y="951033"/>
                    <a:pt x="582265" y="842971"/>
                    <a:pt x="582265" y="727457"/>
                  </a:cubicBezTo>
                  <a:cubicBezTo>
                    <a:pt x="582265" y="613184"/>
                    <a:pt x="627710" y="505122"/>
                    <a:pt x="711026" y="424386"/>
                  </a:cubicBezTo>
                  <a:cubicBezTo>
                    <a:pt x="718600" y="416313"/>
                    <a:pt x="729015" y="412276"/>
                    <a:pt x="739429" y="412276"/>
                  </a:cubicBezTo>
                  <a:close/>
                  <a:moveTo>
                    <a:pt x="531709" y="209044"/>
                  </a:moveTo>
                  <a:cubicBezTo>
                    <a:pt x="541844" y="209044"/>
                    <a:pt x="551822" y="213089"/>
                    <a:pt x="559306" y="221179"/>
                  </a:cubicBezTo>
                  <a:cubicBezTo>
                    <a:pt x="575522" y="236113"/>
                    <a:pt x="575522" y="262249"/>
                    <a:pt x="559306" y="277184"/>
                  </a:cubicBezTo>
                  <a:cubicBezTo>
                    <a:pt x="438315" y="397907"/>
                    <a:pt x="372207" y="559701"/>
                    <a:pt x="372207" y="730207"/>
                  </a:cubicBezTo>
                  <a:cubicBezTo>
                    <a:pt x="372207" y="901957"/>
                    <a:pt x="438315" y="1063750"/>
                    <a:pt x="560554" y="1185718"/>
                  </a:cubicBezTo>
                  <a:cubicBezTo>
                    <a:pt x="575522" y="1200653"/>
                    <a:pt x="575522" y="1225544"/>
                    <a:pt x="560554" y="1241724"/>
                  </a:cubicBezTo>
                  <a:cubicBezTo>
                    <a:pt x="553070" y="1249191"/>
                    <a:pt x="541844" y="1252925"/>
                    <a:pt x="531865" y="1252925"/>
                  </a:cubicBezTo>
                  <a:cubicBezTo>
                    <a:pt x="521886" y="1252925"/>
                    <a:pt x="510660" y="1249191"/>
                    <a:pt x="503176" y="1241724"/>
                  </a:cubicBezTo>
                  <a:cubicBezTo>
                    <a:pt x="367217" y="1104821"/>
                    <a:pt x="291130" y="924359"/>
                    <a:pt x="291130" y="730207"/>
                  </a:cubicBezTo>
                  <a:cubicBezTo>
                    <a:pt x="291130" y="537299"/>
                    <a:pt x="367217" y="356836"/>
                    <a:pt x="503176" y="221179"/>
                  </a:cubicBezTo>
                  <a:cubicBezTo>
                    <a:pt x="511284" y="213089"/>
                    <a:pt x="521575" y="209044"/>
                    <a:pt x="531709" y="209044"/>
                  </a:cubicBezTo>
                  <a:close/>
                  <a:moveTo>
                    <a:pt x="1498851" y="208742"/>
                  </a:moveTo>
                  <a:cubicBezTo>
                    <a:pt x="1509033" y="208742"/>
                    <a:pt x="1519214" y="212485"/>
                    <a:pt x="1527236" y="219970"/>
                  </a:cubicBezTo>
                  <a:cubicBezTo>
                    <a:pt x="1661756" y="357198"/>
                    <a:pt x="1734569" y="538089"/>
                    <a:pt x="1734569" y="730208"/>
                  </a:cubicBezTo>
                  <a:cubicBezTo>
                    <a:pt x="1734569" y="923575"/>
                    <a:pt x="1661756" y="1105714"/>
                    <a:pt x="1526002" y="1241694"/>
                  </a:cubicBezTo>
                  <a:cubicBezTo>
                    <a:pt x="1518597" y="1249179"/>
                    <a:pt x="1507490" y="1252922"/>
                    <a:pt x="1497617" y="1252922"/>
                  </a:cubicBezTo>
                  <a:cubicBezTo>
                    <a:pt x="1488978" y="1252922"/>
                    <a:pt x="1477871" y="1249179"/>
                    <a:pt x="1470466" y="1241694"/>
                  </a:cubicBezTo>
                  <a:cubicBezTo>
                    <a:pt x="1455657" y="1226724"/>
                    <a:pt x="1455657" y="1201773"/>
                    <a:pt x="1470466" y="1185555"/>
                  </a:cubicBezTo>
                  <a:cubicBezTo>
                    <a:pt x="1590176" y="1064545"/>
                    <a:pt x="1655585" y="902367"/>
                    <a:pt x="1655585" y="730208"/>
                  </a:cubicBezTo>
                  <a:cubicBezTo>
                    <a:pt x="1655585" y="559297"/>
                    <a:pt x="1590176" y="398366"/>
                    <a:pt x="1470466" y="277356"/>
                  </a:cubicBezTo>
                  <a:cubicBezTo>
                    <a:pt x="1455657" y="261138"/>
                    <a:pt x="1455657" y="236187"/>
                    <a:pt x="1470466" y="219970"/>
                  </a:cubicBezTo>
                  <a:cubicBezTo>
                    <a:pt x="1478488" y="212485"/>
                    <a:pt x="1488670" y="208742"/>
                    <a:pt x="1498851" y="208742"/>
                  </a:cubicBezTo>
                  <a:close/>
                  <a:moveTo>
                    <a:pt x="1707920" y="312"/>
                  </a:moveTo>
                  <a:cubicBezTo>
                    <a:pt x="1717988" y="312"/>
                    <a:pt x="1728211" y="4362"/>
                    <a:pt x="1736266" y="12461"/>
                  </a:cubicBezTo>
                  <a:cubicBezTo>
                    <a:pt x="1927100" y="204358"/>
                    <a:pt x="2031191" y="458560"/>
                    <a:pt x="2031191" y="730206"/>
                  </a:cubicBezTo>
                  <a:cubicBezTo>
                    <a:pt x="2031191" y="1003099"/>
                    <a:pt x="1927100" y="1258546"/>
                    <a:pt x="1736266" y="1450443"/>
                  </a:cubicBezTo>
                  <a:cubicBezTo>
                    <a:pt x="1727592" y="1457920"/>
                    <a:pt x="1717679" y="1461658"/>
                    <a:pt x="1707765" y="1461658"/>
                  </a:cubicBezTo>
                  <a:cubicBezTo>
                    <a:pt x="1697852" y="1461658"/>
                    <a:pt x="1686699" y="1457920"/>
                    <a:pt x="1679264" y="1450443"/>
                  </a:cubicBezTo>
                  <a:cubicBezTo>
                    <a:pt x="1664394" y="1434244"/>
                    <a:pt x="1664394" y="1409323"/>
                    <a:pt x="1679264" y="1393123"/>
                  </a:cubicBezTo>
                  <a:cubicBezTo>
                    <a:pt x="1855227" y="1216179"/>
                    <a:pt x="1953123" y="980669"/>
                    <a:pt x="1953123" y="730206"/>
                  </a:cubicBezTo>
                  <a:cubicBezTo>
                    <a:pt x="1953123" y="480989"/>
                    <a:pt x="1855227" y="245479"/>
                    <a:pt x="1680503" y="68535"/>
                  </a:cubicBezTo>
                  <a:cubicBezTo>
                    <a:pt x="1664394" y="53582"/>
                    <a:pt x="1664394" y="27414"/>
                    <a:pt x="1680503" y="12461"/>
                  </a:cubicBezTo>
                  <a:cubicBezTo>
                    <a:pt x="1687938" y="4362"/>
                    <a:pt x="1697851" y="312"/>
                    <a:pt x="1707920" y="312"/>
                  </a:cubicBezTo>
                  <a:close/>
                  <a:moveTo>
                    <a:pt x="326994" y="0"/>
                  </a:moveTo>
                  <a:cubicBezTo>
                    <a:pt x="337178" y="0"/>
                    <a:pt x="347206" y="3739"/>
                    <a:pt x="354726" y="11215"/>
                  </a:cubicBezTo>
                  <a:cubicBezTo>
                    <a:pt x="371021" y="27414"/>
                    <a:pt x="371021" y="52336"/>
                    <a:pt x="354726" y="67289"/>
                  </a:cubicBezTo>
                  <a:cubicBezTo>
                    <a:pt x="177990" y="245479"/>
                    <a:pt x="78967" y="480989"/>
                    <a:pt x="78967" y="730206"/>
                  </a:cubicBezTo>
                  <a:cubicBezTo>
                    <a:pt x="78967" y="980669"/>
                    <a:pt x="177990" y="1217425"/>
                    <a:pt x="355980" y="1394370"/>
                  </a:cubicBezTo>
                  <a:cubicBezTo>
                    <a:pt x="372275" y="1410569"/>
                    <a:pt x="372275" y="1435490"/>
                    <a:pt x="355980" y="1450443"/>
                  </a:cubicBezTo>
                  <a:cubicBezTo>
                    <a:pt x="348459" y="1457920"/>
                    <a:pt x="338431" y="1461658"/>
                    <a:pt x="328404" y="1461658"/>
                  </a:cubicBezTo>
                  <a:cubicBezTo>
                    <a:pt x="317123" y="1461658"/>
                    <a:pt x="307095" y="1457920"/>
                    <a:pt x="299574" y="1450443"/>
                  </a:cubicBezTo>
                  <a:cubicBezTo>
                    <a:pt x="106543" y="1258546"/>
                    <a:pt x="0" y="1003099"/>
                    <a:pt x="0" y="730206"/>
                  </a:cubicBezTo>
                  <a:cubicBezTo>
                    <a:pt x="0" y="458560"/>
                    <a:pt x="105290" y="204358"/>
                    <a:pt x="298321" y="11215"/>
                  </a:cubicBezTo>
                  <a:cubicBezTo>
                    <a:pt x="306469" y="3739"/>
                    <a:pt x="316810" y="0"/>
                    <a:pt x="326994" y="0"/>
                  </a:cubicBezTo>
                  <a:close/>
                </a:path>
              </a:pathLst>
            </a:custGeom>
            <a:solidFill>
              <a:srgbClr val="CAE5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86">
              <a:extLst>
                <a:ext uri="{FF2B5EF4-FFF2-40B4-BE49-F238E27FC236}">
                  <a16:creationId xmlns:a16="http://schemas.microsoft.com/office/drawing/2014/main" id="{B9DCD369-9509-6944-A60D-08305F223E6E}"/>
                </a:ext>
              </a:extLst>
            </p:cNvPr>
            <p:cNvSpPr>
              <a:spLocks noChangeArrowheads="1"/>
            </p:cNvSpPr>
            <p:nvPr/>
          </p:nvSpPr>
          <p:spPr bwMode="auto">
            <a:xfrm>
              <a:off x="9244548" y="7022793"/>
              <a:ext cx="2378491" cy="3185966"/>
            </a:xfrm>
            <a:custGeom>
              <a:avLst/>
              <a:gdLst>
                <a:gd name="T0" fmla="*/ 1080 w 1909"/>
                <a:gd name="T1" fmla="*/ 767 h 2556"/>
                <a:gd name="T2" fmla="*/ 1080 w 1909"/>
                <a:gd name="T3" fmla="*/ 767 h 2556"/>
                <a:gd name="T4" fmla="*/ 840 w 1909"/>
                <a:gd name="T5" fmla="*/ 805 h 2556"/>
                <a:gd name="T6" fmla="*/ 867 w 1909"/>
                <a:gd name="T7" fmla="*/ 654 h 2556"/>
                <a:gd name="T8" fmla="*/ 1630 w 1909"/>
                <a:gd name="T9" fmla="*/ 653 h 2556"/>
                <a:gd name="T10" fmla="*/ 1630 w 1909"/>
                <a:gd name="T11" fmla="*/ 653 h 2556"/>
                <a:gd name="T12" fmla="*/ 1797 w 1909"/>
                <a:gd name="T13" fmla="*/ 498 h 2556"/>
                <a:gd name="T14" fmla="*/ 1797 w 1909"/>
                <a:gd name="T15" fmla="*/ 64 h 2556"/>
                <a:gd name="T16" fmla="*/ 1797 w 1909"/>
                <a:gd name="T17" fmla="*/ 64 h 2556"/>
                <a:gd name="T18" fmla="*/ 1730 w 1909"/>
                <a:gd name="T19" fmla="*/ 0 h 2556"/>
                <a:gd name="T20" fmla="*/ 465 w 1909"/>
                <a:gd name="T21" fmla="*/ 0 h 2556"/>
                <a:gd name="T22" fmla="*/ 465 w 1909"/>
                <a:gd name="T23" fmla="*/ 0 h 2556"/>
                <a:gd name="T24" fmla="*/ 299 w 1909"/>
                <a:gd name="T25" fmla="*/ 144 h 2556"/>
                <a:gd name="T26" fmla="*/ 154 w 1909"/>
                <a:gd name="T27" fmla="*/ 1312 h 2556"/>
                <a:gd name="T28" fmla="*/ 154 w 1909"/>
                <a:gd name="T29" fmla="*/ 1312 h 2556"/>
                <a:gd name="T30" fmla="*/ 165 w 1909"/>
                <a:gd name="T31" fmla="*/ 1360 h 2556"/>
                <a:gd name="T32" fmla="*/ 165 w 1909"/>
                <a:gd name="T33" fmla="*/ 1360 h 2556"/>
                <a:gd name="T34" fmla="*/ 211 w 1909"/>
                <a:gd name="T35" fmla="*/ 1386 h 2556"/>
                <a:gd name="T36" fmla="*/ 517 w 1909"/>
                <a:gd name="T37" fmla="*/ 1444 h 2556"/>
                <a:gd name="T38" fmla="*/ 517 w 1909"/>
                <a:gd name="T39" fmla="*/ 1444 h 2556"/>
                <a:gd name="T40" fmla="*/ 577 w 1909"/>
                <a:gd name="T41" fmla="*/ 1423 h 2556"/>
                <a:gd name="T42" fmla="*/ 577 w 1909"/>
                <a:gd name="T43" fmla="*/ 1423 h 2556"/>
                <a:gd name="T44" fmla="*/ 974 w 1909"/>
                <a:gd name="T45" fmla="*/ 1244 h 2556"/>
                <a:gd name="T46" fmla="*/ 974 w 1909"/>
                <a:gd name="T47" fmla="*/ 1244 h 2556"/>
                <a:gd name="T48" fmla="*/ 1196 w 1909"/>
                <a:gd name="T49" fmla="*/ 1354 h 2556"/>
                <a:gd name="T50" fmla="*/ 1196 w 1909"/>
                <a:gd name="T51" fmla="*/ 1354 h 2556"/>
                <a:gd name="T52" fmla="*/ 1282 w 1909"/>
                <a:gd name="T53" fmla="*/ 1647 h 2556"/>
                <a:gd name="T54" fmla="*/ 1282 w 1909"/>
                <a:gd name="T55" fmla="*/ 1647 h 2556"/>
                <a:gd name="T56" fmla="*/ 1193 w 1909"/>
                <a:gd name="T57" fmla="*/ 1961 h 2556"/>
                <a:gd name="T58" fmla="*/ 1193 w 1909"/>
                <a:gd name="T59" fmla="*/ 1961 h 2556"/>
                <a:gd name="T60" fmla="*/ 991 w 1909"/>
                <a:gd name="T61" fmla="*/ 2056 h 2556"/>
                <a:gd name="T62" fmla="*/ 991 w 1909"/>
                <a:gd name="T63" fmla="*/ 2056 h 2556"/>
                <a:gd name="T64" fmla="*/ 806 w 1909"/>
                <a:gd name="T65" fmla="*/ 1983 h 2556"/>
                <a:gd name="T66" fmla="*/ 806 w 1909"/>
                <a:gd name="T67" fmla="*/ 1983 h 2556"/>
                <a:gd name="T68" fmla="*/ 705 w 1909"/>
                <a:gd name="T69" fmla="*/ 1772 h 2556"/>
                <a:gd name="T70" fmla="*/ 705 w 1909"/>
                <a:gd name="T71" fmla="*/ 1772 h 2556"/>
                <a:gd name="T72" fmla="*/ 632 w 1909"/>
                <a:gd name="T73" fmla="*/ 1716 h 2556"/>
                <a:gd name="T74" fmla="*/ 155 w 1909"/>
                <a:gd name="T75" fmla="*/ 1764 h 2556"/>
                <a:gd name="T76" fmla="*/ 155 w 1909"/>
                <a:gd name="T77" fmla="*/ 1764 h 2556"/>
                <a:gd name="T78" fmla="*/ 110 w 1909"/>
                <a:gd name="T79" fmla="*/ 1789 h 2556"/>
                <a:gd name="T80" fmla="*/ 110 w 1909"/>
                <a:gd name="T81" fmla="*/ 1789 h 2556"/>
                <a:gd name="T82" fmla="*/ 2 w 1909"/>
                <a:gd name="T83" fmla="*/ 1893 h 2556"/>
                <a:gd name="T84" fmla="*/ 2 w 1909"/>
                <a:gd name="T85" fmla="*/ 1893 h 2556"/>
                <a:gd name="T86" fmla="*/ 337 w 1909"/>
                <a:gd name="T87" fmla="*/ 2388 h 2556"/>
                <a:gd name="T88" fmla="*/ 337 w 1909"/>
                <a:gd name="T89" fmla="*/ 2388 h 2556"/>
                <a:gd name="T90" fmla="*/ 986 w 1909"/>
                <a:gd name="T91" fmla="*/ 2555 h 2556"/>
                <a:gd name="T92" fmla="*/ 986 w 1909"/>
                <a:gd name="T93" fmla="*/ 2555 h 2556"/>
                <a:gd name="T94" fmla="*/ 1716 w 1909"/>
                <a:gd name="T95" fmla="*/ 2209 h 2556"/>
                <a:gd name="T96" fmla="*/ 1716 w 1909"/>
                <a:gd name="T97" fmla="*/ 2209 h 2556"/>
                <a:gd name="T98" fmla="*/ 1908 w 1909"/>
                <a:gd name="T99" fmla="*/ 1638 h 2556"/>
                <a:gd name="T100" fmla="*/ 1908 w 1909"/>
                <a:gd name="T101" fmla="*/ 1638 h 2556"/>
                <a:gd name="T102" fmla="*/ 1669 w 1909"/>
                <a:gd name="T103" fmla="*/ 1012 h 2556"/>
                <a:gd name="T104" fmla="*/ 1669 w 1909"/>
                <a:gd name="T105" fmla="*/ 1012 h 2556"/>
                <a:gd name="T106" fmla="*/ 1080 w 1909"/>
                <a:gd name="T107" fmla="*/ 767 h 2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09" h="2556">
                  <a:moveTo>
                    <a:pt x="1080" y="767"/>
                  </a:moveTo>
                  <a:lnTo>
                    <a:pt x="1080" y="767"/>
                  </a:lnTo>
                  <a:cubicBezTo>
                    <a:pt x="999" y="767"/>
                    <a:pt x="919" y="780"/>
                    <a:pt x="840" y="805"/>
                  </a:cubicBezTo>
                  <a:lnTo>
                    <a:pt x="867" y="654"/>
                  </a:lnTo>
                  <a:lnTo>
                    <a:pt x="1630" y="653"/>
                  </a:lnTo>
                  <a:lnTo>
                    <a:pt x="1630" y="653"/>
                  </a:lnTo>
                  <a:cubicBezTo>
                    <a:pt x="1701" y="658"/>
                    <a:pt x="1797" y="533"/>
                    <a:pt x="1797" y="498"/>
                  </a:cubicBezTo>
                  <a:lnTo>
                    <a:pt x="1797" y="64"/>
                  </a:lnTo>
                  <a:lnTo>
                    <a:pt x="1797" y="64"/>
                  </a:lnTo>
                  <a:cubicBezTo>
                    <a:pt x="1797" y="29"/>
                    <a:pt x="1767" y="0"/>
                    <a:pt x="1730" y="0"/>
                  </a:cubicBezTo>
                  <a:lnTo>
                    <a:pt x="465" y="0"/>
                  </a:lnTo>
                  <a:lnTo>
                    <a:pt x="465" y="0"/>
                  </a:lnTo>
                  <a:cubicBezTo>
                    <a:pt x="433" y="0"/>
                    <a:pt x="319" y="77"/>
                    <a:pt x="299" y="144"/>
                  </a:cubicBezTo>
                  <a:lnTo>
                    <a:pt x="154" y="1312"/>
                  </a:lnTo>
                  <a:lnTo>
                    <a:pt x="154" y="1312"/>
                  </a:lnTo>
                  <a:cubicBezTo>
                    <a:pt x="151" y="1329"/>
                    <a:pt x="155" y="1346"/>
                    <a:pt x="165" y="1360"/>
                  </a:cubicBezTo>
                  <a:lnTo>
                    <a:pt x="165" y="1360"/>
                  </a:lnTo>
                  <a:cubicBezTo>
                    <a:pt x="176" y="1375"/>
                    <a:pt x="192" y="1384"/>
                    <a:pt x="211" y="1386"/>
                  </a:cubicBezTo>
                  <a:lnTo>
                    <a:pt x="517" y="1444"/>
                  </a:lnTo>
                  <a:lnTo>
                    <a:pt x="517" y="1444"/>
                  </a:lnTo>
                  <a:cubicBezTo>
                    <a:pt x="540" y="1447"/>
                    <a:pt x="562" y="1439"/>
                    <a:pt x="577" y="1423"/>
                  </a:cubicBezTo>
                  <a:lnTo>
                    <a:pt x="577" y="1423"/>
                  </a:lnTo>
                  <a:cubicBezTo>
                    <a:pt x="674" y="1318"/>
                    <a:pt x="824" y="1234"/>
                    <a:pt x="974" y="1244"/>
                  </a:cubicBezTo>
                  <a:lnTo>
                    <a:pt x="974" y="1244"/>
                  </a:lnTo>
                  <a:cubicBezTo>
                    <a:pt x="1077" y="1251"/>
                    <a:pt x="1140" y="1294"/>
                    <a:pt x="1196" y="1354"/>
                  </a:cubicBezTo>
                  <a:lnTo>
                    <a:pt x="1196" y="1354"/>
                  </a:lnTo>
                  <a:cubicBezTo>
                    <a:pt x="1253" y="1417"/>
                    <a:pt x="1282" y="1514"/>
                    <a:pt x="1282" y="1647"/>
                  </a:cubicBezTo>
                  <a:lnTo>
                    <a:pt x="1282" y="1647"/>
                  </a:lnTo>
                  <a:cubicBezTo>
                    <a:pt x="1282" y="1789"/>
                    <a:pt x="1252" y="1894"/>
                    <a:pt x="1193" y="1961"/>
                  </a:cubicBezTo>
                  <a:lnTo>
                    <a:pt x="1193" y="1961"/>
                  </a:lnTo>
                  <a:cubicBezTo>
                    <a:pt x="1137" y="2025"/>
                    <a:pt x="1071" y="2056"/>
                    <a:pt x="991" y="2056"/>
                  </a:cubicBezTo>
                  <a:lnTo>
                    <a:pt x="991" y="2056"/>
                  </a:lnTo>
                  <a:cubicBezTo>
                    <a:pt x="921" y="2056"/>
                    <a:pt x="861" y="2032"/>
                    <a:pt x="806" y="1983"/>
                  </a:cubicBezTo>
                  <a:lnTo>
                    <a:pt x="806" y="1983"/>
                  </a:lnTo>
                  <a:cubicBezTo>
                    <a:pt x="750" y="1931"/>
                    <a:pt x="717" y="1863"/>
                    <a:pt x="705" y="1772"/>
                  </a:cubicBezTo>
                  <a:lnTo>
                    <a:pt x="705" y="1772"/>
                  </a:lnTo>
                  <a:cubicBezTo>
                    <a:pt x="701" y="1738"/>
                    <a:pt x="668" y="1713"/>
                    <a:pt x="632" y="1716"/>
                  </a:cubicBezTo>
                  <a:lnTo>
                    <a:pt x="155" y="1764"/>
                  </a:lnTo>
                  <a:lnTo>
                    <a:pt x="155" y="1764"/>
                  </a:lnTo>
                  <a:cubicBezTo>
                    <a:pt x="137" y="1766"/>
                    <a:pt x="123" y="1777"/>
                    <a:pt x="110" y="1789"/>
                  </a:cubicBezTo>
                  <a:lnTo>
                    <a:pt x="110" y="1789"/>
                  </a:lnTo>
                  <a:cubicBezTo>
                    <a:pt x="94" y="1802"/>
                    <a:pt x="0" y="1876"/>
                    <a:pt x="2" y="1893"/>
                  </a:cubicBezTo>
                  <a:lnTo>
                    <a:pt x="2" y="1893"/>
                  </a:lnTo>
                  <a:cubicBezTo>
                    <a:pt x="32" y="2111"/>
                    <a:pt x="180" y="2258"/>
                    <a:pt x="337" y="2388"/>
                  </a:cubicBezTo>
                  <a:lnTo>
                    <a:pt x="337" y="2388"/>
                  </a:lnTo>
                  <a:cubicBezTo>
                    <a:pt x="494" y="2518"/>
                    <a:pt x="740" y="2555"/>
                    <a:pt x="986" y="2555"/>
                  </a:cubicBezTo>
                  <a:lnTo>
                    <a:pt x="986" y="2555"/>
                  </a:lnTo>
                  <a:cubicBezTo>
                    <a:pt x="1296" y="2555"/>
                    <a:pt x="1541" y="2439"/>
                    <a:pt x="1716" y="2209"/>
                  </a:cubicBezTo>
                  <a:lnTo>
                    <a:pt x="1716" y="2209"/>
                  </a:lnTo>
                  <a:cubicBezTo>
                    <a:pt x="1844" y="2042"/>
                    <a:pt x="1908" y="1850"/>
                    <a:pt x="1908" y="1638"/>
                  </a:cubicBezTo>
                  <a:lnTo>
                    <a:pt x="1908" y="1638"/>
                  </a:lnTo>
                  <a:cubicBezTo>
                    <a:pt x="1908" y="1384"/>
                    <a:pt x="1828" y="1173"/>
                    <a:pt x="1669" y="1012"/>
                  </a:cubicBezTo>
                  <a:lnTo>
                    <a:pt x="1669" y="1012"/>
                  </a:lnTo>
                  <a:cubicBezTo>
                    <a:pt x="1508" y="850"/>
                    <a:pt x="1310" y="767"/>
                    <a:pt x="1080" y="767"/>
                  </a:cubicBezTo>
                </a:path>
              </a:pathLst>
            </a:custGeom>
            <a:solidFill>
              <a:srgbClr val="E2D5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87">
              <a:extLst>
                <a:ext uri="{FF2B5EF4-FFF2-40B4-BE49-F238E27FC236}">
                  <a16:creationId xmlns:a16="http://schemas.microsoft.com/office/drawing/2014/main" id="{E42FB96A-6B99-E04B-BC4B-A773D754287E}"/>
                </a:ext>
              </a:extLst>
            </p:cNvPr>
            <p:cNvSpPr>
              <a:spLocks noChangeArrowheads="1"/>
            </p:cNvSpPr>
            <p:nvPr/>
          </p:nvSpPr>
          <p:spPr bwMode="auto">
            <a:xfrm>
              <a:off x="9239057" y="7138148"/>
              <a:ext cx="2263136" cy="3185966"/>
            </a:xfrm>
            <a:custGeom>
              <a:avLst/>
              <a:gdLst>
                <a:gd name="T0" fmla="*/ 986 w 1815"/>
                <a:gd name="T1" fmla="*/ 768 h 2556"/>
                <a:gd name="T2" fmla="*/ 986 w 1815"/>
                <a:gd name="T3" fmla="*/ 768 h 2556"/>
                <a:gd name="T4" fmla="*/ 747 w 1815"/>
                <a:gd name="T5" fmla="*/ 805 h 2556"/>
                <a:gd name="T6" fmla="*/ 791 w 1815"/>
                <a:gd name="T7" fmla="*/ 562 h 2556"/>
                <a:gd name="T8" fmla="*/ 1637 w 1815"/>
                <a:gd name="T9" fmla="*/ 562 h 2556"/>
                <a:gd name="T10" fmla="*/ 1637 w 1815"/>
                <a:gd name="T11" fmla="*/ 562 h 2556"/>
                <a:gd name="T12" fmla="*/ 1704 w 1815"/>
                <a:gd name="T13" fmla="*/ 498 h 2556"/>
                <a:gd name="T14" fmla="*/ 1704 w 1815"/>
                <a:gd name="T15" fmla="*/ 65 h 2556"/>
                <a:gd name="T16" fmla="*/ 1704 w 1815"/>
                <a:gd name="T17" fmla="*/ 65 h 2556"/>
                <a:gd name="T18" fmla="*/ 1637 w 1815"/>
                <a:gd name="T19" fmla="*/ 0 h 2556"/>
                <a:gd name="T20" fmla="*/ 372 w 1815"/>
                <a:gd name="T21" fmla="*/ 0 h 2556"/>
                <a:gd name="T22" fmla="*/ 372 w 1815"/>
                <a:gd name="T23" fmla="*/ 0 h 2556"/>
                <a:gd name="T24" fmla="*/ 306 w 1815"/>
                <a:gd name="T25" fmla="*/ 53 h 2556"/>
                <a:gd name="T26" fmla="*/ 61 w 1815"/>
                <a:gd name="T27" fmla="*/ 1312 h 2556"/>
                <a:gd name="T28" fmla="*/ 61 w 1815"/>
                <a:gd name="T29" fmla="*/ 1312 h 2556"/>
                <a:gd name="T30" fmla="*/ 72 w 1815"/>
                <a:gd name="T31" fmla="*/ 1360 h 2556"/>
                <a:gd name="T32" fmla="*/ 72 w 1815"/>
                <a:gd name="T33" fmla="*/ 1360 h 2556"/>
                <a:gd name="T34" fmla="*/ 117 w 1815"/>
                <a:gd name="T35" fmla="*/ 1387 h 2556"/>
                <a:gd name="T36" fmla="*/ 505 w 1815"/>
                <a:gd name="T37" fmla="*/ 1441 h 2556"/>
                <a:gd name="T38" fmla="*/ 505 w 1815"/>
                <a:gd name="T39" fmla="*/ 1441 h 2556"/>
                <a:gd name="T40" fmla="*/ 565 w 1815"/>
                <a:gd name="T41" fmla="*/ 1421 h 2556"/>
                <a:gd name="T42" fmla="*/ 565 w 1815"/>
                <a:gd name="T43" fmla="*/ 1421 h 2556"/>
                <a:gd name="T44" fmla="*/ 884 w 1815"/>
                <a:gd name="T45" fmla="*/ 1265 h 2556"/>
                <a:gd name="T46" fmla="*/ 884 w 1815"/>
                <a:gd name="T47" fmla="*/ 1265 h 2556"/>
                <a:gd name="T48" fmla="*/ 1102 w 1815"/>
                <a:gd name="T49" fmla="*/ 1355 h 2556"/>
                <a:gd name="T50" fmla="*/ 1102 w 1815"/>
                <a:gd name="T51" fmla="*/ 1355 h 2556"/>
                <a:gd name="T52" fmla="*/ 1188 w 1815"/>
                <a:gd name="T53" fmla="*/ 1647 h 2556"/>
                <a:gd name="T54" fmla="*/ 1188 w 1815"/>
                <a:gd name="T55" fmla="*/ 1647 h 2556"/>
                <a:gd name="T56" fmla="*/ 1100 w 1815"/>
                <a:gd name="T57" fmla="*/ 1961 h 2556"/>
                <a:gd name="T58" fmla="*/ 1100 w 1815"/>
                <a:gd name="T59" fmla="*/ 1961 h 2556"/>
                <a:gd name="T60" fmla="*/ 898 w 1815"/>
                <a:gd name="T61" fmla="*/ 2056 h 2556"/>
                <a:gd name="T62" fmla="*/ 898 w 1815"/>
                <a:gd name="T63" fmla="*/ 2056 h 2556"/>
                <a:gd name="T64" fmla="*/ 713 w 1815"/>
                <a:gd name="T65" fmla="*/ 1983 h 2556"/>
                <a:gd name="T66" fmla="*/ 713 w 1815"/>
                <a:gd name="T67" fmla="*/ 1983 h 2556"/>
                <a:gd name="T68" fmla="*/ 612 w 1815"/>
                <a:gd name="T69" fmla="*/ 1773 h 2556"/>
                <a:gd name="T70" fmla="*/ 612 w 1815"/>
                <a:gd name="T71" fmla="*/ 1773 h 2556"/>
                <a:gd name="T72" fmla="*/ 539 w 1815"/>
                <a:gd name="T73" fmla="*/ 1717 h 2556"/>
                <a:gd name="T74" fmla="*/ 62 w 1815"/>
                <a:gd name="T75" fmla="*/ 1765 h 2556"/>
                <a:gd name="T76" fmla="*/ 62 w 1815"/>
                <a:gd name="T77" fmla="*/ 1765 h 2556"/>
                <a:gd name="T78" fmla="*/ 16 w 1815"/>
                <a:gd name="T79" fmla="*/ 1789 h 2556"/>
                <a:gd name="T80" fmla="*/ 16 w 1815"/>
                <a:gd name="T81" fmla="*/ 1789 h 2556"/>
                <a:gd name="T82" fmla="*/ 2 w 1815"/>
                <a:gd name="T83" fmla="*/ 1837 h 2556"/>
                <a:gd name="T84" fmla="*/ 2 w 1815"/>
                <a:gd name="T85" fmla="*/ 1837 h 2556"/>
                <a:gd name="T86" fmla="*/ 285 w 1815"/>
                <a:gd name="T87" fmla="*/ 2360 h 2556"/>
                <a:gd name="T88" fmla="*/ 285 w 1815"/>
                <a:gd name="T89" fmla="*/ 2360 h 2556"/>
                <a:gd name="T90" fmla="*/ 893 w 1815"/>
                <a:gd name="T91" fmla="*/ 2555 h 2556"/>
                <a:gd name="T92" fmla="*/ 893 w 1815"/>
                <a:gd name="T93" fmla="*/ 2555 h 2556"/>
                <a:gd name="T94" fmla="*/ 1623 w 1815"/>
                <a:gd name="T95" fmla="*/ 2209 h 2556"/>
                <a:gd name="T96" fmla="*/ 1623 w 1815"/>
                <a:gd name="T97" fmla="*/ 2209 h 2556"/>
                <a:gd name="T98" fmla="*/ 1814 w 1815"/>
                <a:gd name="T99" fmla="*/ 1639 h 2556"/>
                <a:gd name="T100" fmla="*/ 1814 w 1815"/>
                <a:gd name="T101" fmla="*/ 1639 h 2556"/>
                <a:gd name="T102" fmla="*/ 1575 w 1815"/>
                <a:gd name="T103" fmla="*/ 1013 h 2556"/>
                <a:gd name="T104" fmla="*/ 1575 w 1815"/>
                <a:gd name="T105" fmla="*/ 1013 h 2556"/>
                <a:gd name="T106" fmla="*/ 986 w 1815"/>
                <a:gd name="T107" fmla="*/ 768 h 2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15" h="2556">
                  <a:moveTo>
                    <a:pt x="986" y="768"/>
                  </a:moveTo>
                  <a:lnTo>
                    <a:pt x="986" y="768"/>
                  </a:lnTo>
                  <a:cubicBezTo>
                    <a:pt x="906" y="768"/>
                    <a:pt x="825" y="780"/>
                    <a:pt x="747" y="805"/>
                  </a:cubicBezTo>
                  <a:lnTo>
                    <a:pt x="791" y="562"/>
                  </a:lnTo>
                  <a:lnTo>
                    <a:pt x="1637" y="562"/>
                  </a:lnTo>
                  <a:lnTo>
                    <a:pt x="1637" y="562"/>
                  </a:lnTo>
                  <a:cubicBezTo>
                    <a:pt x="1674" y="562"/>
                    <a:pt x="1704" y="534"/>
                    <a:pt x="1704" y="498"/>
                  </a:cubicBezTo>
                  <a:lnTo>
                    <a:pt x="1704" y="65"/>
                  </a:lnTo>
                  <a:lnTo>
                    <a:pt x="1704" y="65"/>
                  </a:lnTo>
                  <a:cubicBezTo>
                    <a:pt x="1704" y="29"/>
                    <a:pt x="1674" y="0"/>
                    <a:pt x="1637" y="0"/>
                  </a:cubicBezTo>
                  <a:lnTo>
                    <a:pt x="372" y="0"/>
                  </a:lnTo>
                  <a:lnTo>
                    <a:pt x="372" y="0"/>
                  </a:lnTo>
                  <a:cubicBezTo>
                    <a:pt x="339" y="0"/>
                    <a:pt x="312" y="22"/>
                    <a:pt x="306" y="53"/>
                  </a:cubicBezTo>
                  <a:lnTo>
                    <a:pt x="61" y="1312"/>
                  </a:lnTo>
                  <a:lnTo>
                    <a:pt x="61" y="1312"/>
                  </a:lnTo>
                  <a:cubicBezTo>
                    <a:pt x="57" y="1329"/>
                    <a:pt x="62" y="1347"/>
                    <a:pt x="72" y="1360"/>
                  </a:cubicBezTo>
                  <a:lnTo>
                    <a:pt x="72" y="1360"/>
                  </a:lnTo>
                  <a:cubicBezTo>
                    <a:pt x="83" y="1375"/>
                    <a:pt x="99" y="1384"/>
                    <a:pt x="117" y="1387"/>
                  </a:cubicBezTo>
                  <a:lnTo>
                    <a:pt x="505" y="1441"/>
                  </a:lnTo>
                  <a:lnTo>
                    <a:pt x="505" y="1441"/>
                  </a:lnTo>
                  <a:cubicBezTo>
                    <a:pt x="528" y="1444"/>
                    <a:pt x="550" y="1436"/>
                    <a:pt x="565" y="1421"/>
                  </a:cubicBezTo>
                  <a:lnTo>
                    <a:pt x="565" y="1421"/>
                  </a:lnTo>
                  <a:cubicBezTo>
                    <a:pt x="662" y="1316"/>
                    <a:pt x="766" y="1265"/>
                    <a:pt x="884" y="1265"/>
                  </a:cubicBezTo>
                  <a:lnTo>
                    <a:pt x="884" y="1265"/>
                  </a:lnTo>
                  <a:cubicBezTo>
                    <a:pt x="975" y="1265"/>
                    <a:pt x="1046" y="1295"/>
                    <a:pt x="1102" y="1355"/>
                  </a:cubicBezTo>
                  <a:lnTo>
                    <a:pt x="1102" y="1355"/>
                  </a:lnTo>
                  <a:cubicBezTo>
                    <a:pt x="1159" y="1417"/>
                    <a:pt x="1188" y="1515"/>
                    <a:pt x="1188" y="1647"/>
                  </a:cubicBezTo>
                  <a:lnTo>
                    <a:pt x="1188" y="1647"/>
                  </a:lnTo>
                  <a:cubicBezTo>
                    <a:pt x="1188" y="1789"/>
                    <a:pt x="1159" y="1895"/>
                    <a:pt x="1100" y="1961"/>
                  </a:cubicBezTo>
                  <a:lnTo>
                    <a:pt x="1100" y="1961"/>
                  </a:lnTo>
                  <a:cubicBezTo>
                    <a:pt x="1044" y="2025"/>
                    <a:pt x="978" y="2056"/>
                    <a:pt x="898" y="2056"/>
                  </a:cubicBezTo>
                  <a:lnTo>
                    <a:pt x="898" y="2056"/>
                  </a:lnTo>
                  <a:cubicBezTo>
                    <a:pt x="828" y="2056"/>
                    <a:pt x="767" y="2032"/>
                    <a:pt x="713" y="1983"/>
                  </a:cubicBezTo>
                  <a:lnTo>
                    <a:pt x="713" y="1983"/>
                  </a:lnTo>
                  <a:cubicBezTo>
                    <a:pt x="657" y="1932"/>
                    <a:pt x="624" y="1863"/>
                    <a:pt x="612" y="1773"/>
                  </a:cubicBezTo>
                  <a:lnTo>
                    <a:pt x="612" y="1773"/>
                  </a:lnTo>
                  <a:cubicBezTo>
                    <a:pt x="608" y="1738"/>
                    <a:pt x="575" y="1714"/>
                    <a:pt x="539" y="1717"/>
                  </a:cubicBezTo>
                  <a:lnTo>
                    <a:pt x="62" y="1765"/>
                  </a:lnTo>
                  <a:lnTo>
                    <a:pt x="62" y="1765"/>
                  </a:lnTo>
                  <a:cubicBezTo>
                    <a:pt x="44" y="1767"/>
                    <a:pt x="27" y="1775"/>
                    <a:pt x="16" y="1789"/>
                  </a:cubicBezTo>
                  <a:lnTo>
                    <a:pt x="16" y="1789"/>
                  </a:lnTo>
                  <a:cubicBezTo>
                    <a:pt x="5" y="1803"/>
                    <a:pt x="0" y="1820"/>
                    <a:pt x="2" y="1837"/>
                  </a:cubicBezTo>
                  <a:lnTo>
                    <a:pt x="2" y="1837"/>
                  </a:lnTo>
                  <a:cubicBezTo>
                    <a:pt x="33" y="2054"/>
                    <a:pt x="128" y="2230"/>
                    <a:pt x="285" y="2360"/>
                  </a:cubicBezTo>
                  <a:lnTo>
                    <a:pt x="285" y="2360"/>
                  </a:lnTo>
                  <a:cubicBezTo>
                    <a:pt x="443" y="2490"/>
                    <a:pt x="647" y="2555"/>
                    <a:pt x="893" y="2555"/>
                  </a:cubicBezTo>
                  <a:lnTo>
                    <a:pt x="893" y="2555"/>
                  </a:lnTo>
                  <a:cubicBezTo>
                    <a:pt x="1202" y="2555"/>
                    <a:pt x="1448" y="2439"/>
                    <a:pt x="1623" y="2209"/>
                  </a:cubicBezTo>
                  <a:lnTo>
                    <a:pt x="1623" y="2209"/>
                  </a:lnTo>
                  <a:cubicBezTo>
                    <a:pt x="1750" y="2043"/>
                    <a:pt x="1814" y="1850"/>
                    <a:pt x="1814" y="1639"/>
                  </a:cubicBezTo>
                  <a:lnTo>
                    <a:pt x="1814" y="1639"/>
                  </a:lnTo>
                  <a:cubicBezTo>
                    <a:pt x="1814" y="1384"/>
                    <a:pt x="1734" y="1174"/>
                    <a:pt x="1575" y="1013"/>
                  </a:cubicBezTo>
                  <a:lnTo>
                    <a:pt x="1575" y="1013"/>
                  </a:lnTo>
                  <a:cubicBezTo>
                    <a:pt x="1415" y="850"/>
                    <a:pt x="1217" y="768"/>
                    <a:pt x="986" y="768"/>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88">
              <a:extLst>
                <a:ext uri="{FF2B5EF4-FFF2-40B4-BE49-F238E27FC236}">
                  <a16:creationId xmlns:a16="http://schemas.microsoft.com/office/drawing/2014/main" id="{3D473423-518B-5D40-AF96-E0E5ECD65ED6}"/>
                </a:ext>
              </a:extLst>
            </p:cNvPr>
            <p:cNvSpPr>
              <a:spLocks noChangeArrowheads="1"/>
            </p:cNvSpPr>
            <p:nvPr/>
          </p:nvSpPr>
          <p:spPr bwMode="auto">
            <a:xfrm>
              <a:off x="11793323" y="6929413"/>
              <a:ext cx="3076105" cy="3273855"/>
            </a:xfrm>
            <a:custGeom>
              <a:avLst/>
              <a:gdLst>
                <a:gd name="T0" fmla="*/ 2400 w 2468"/>
                <a:gd name="T1" fmla="*/ 1163 h 2630"/>
                <a:gd name="T2" fmla="*/ 1314 w 2468"/>
                <a:gd name="T3" fmla="*/ 1163 h 2630"/>
                <a:gd name="T4" fmla="*/ 1314 w 2468"/>
                <a:gd name="T5" fmla="*/ 1163 h 2630"/>
                <a:gd name="T6" fmla="*/ 1152 w 2468"/>
                <a:gd name="T7" fmla="*/ 1299 h 2630"/>
                <a:gd name="T8" fmla="*/ 1151 w 2468"/>
                <a:gd name="T9" fmla="*/ 1658 h 2630"/>
                <a:gd name="T10" fmla="*/ 1151 w 2468"/>
                <a:gd name="T11" fmla="*/ 1658 h 2630"/>
                <a:gd name="T12" fmla="*/ 1314 w 2468"/>
                <a:gd name="T13" fmla="*/ 1699 h 2630"/>
                <a:gd name="T14" fmla="*/ 1825 w 2468"/>
                <a:gd name="T15" fmla="*/ 1699 h 2630"/>
                <a:gd name="T16" fmla="*/ 1825 w 2468"/>
                <a:gd name="T17" fmla="*/ 1910 h 2630"/>
                <a:gd name="T18" fmla="*/ 1825 w 2468"/>
                <a:gd name="T19" fmla="*/ 1910 h 2630"/>
                <a:gd name="T20" fmla="*/ 1593 w 2468"/>
                <a:gd name="T21" fmla="*/ 2028 h 2630"/>
                <a:gd name="T22" fmla="*/ 1593 w 2468"/>
                <a:gd name="T23" fmla="*/ 2028 h 2630"/>
                <a:gd name="T24" fmla="*/ 1300 w 2468"/>
                <a:gd name="T25" fmla="*/ 2084 h 2630"/>
                <a:gd name="T26" fmla="*/ 1300 w 2468"/>
                <a:gd name="T27" fmla="*/ 2084 h 2630"/>
                <a:gd name="T28" fmla="*/ 834 w 2468"/>
                <a:gd name="T29" fmla="*/ 1890 h 2630"/>
                <a:gd name="T30" fmla="*/ 834 w 2468"/>
                <a:gd name="T31" fmla="*/ 1890 h 2630"/>
                <a:gd name="T32" fmla="*/ 653 w 2468"/>
                <a:gd name="T33" fmla="*/ 1287 h 2630"/>
                <a:gd name="T34" fmla="*/ 653 w 2468"/>
                <a:gd name="T35" fmla="*/ 1287 h 2630"/>
                <a:gd name="T36" fmla="*/ 830 w 2468"/>
                <a:gd name="T37" fmla="*/ 727 h 2630"/>
                <a:gd name="T38" fmla="*/ 830 w 2468"/>
                <a:gd name="T39" fmla="*/ 727 h 2630"/>
                <a:gd name="T40" fmla="*/ 1306 w 2468"/>
                <a:gd name="T41" fmla="*/ 545 h 2630"/>
                <a:gd name="T42" fmla="*/ 1306 w 2468"/>
                <a:gd name="T43" fmla="*/ 545 h 2630"/>
                <a:gd name="T44" fmla="*/ 1629 w 2468"/>
                <a:gd name="T45" fmla="*/ 636 h 2630"/>
                <a:gd name="T46" fmla="*/ 1629 w 2468"/>
                <a:gd name="T47" fmla="*/ 636 h 2630"/>
                <a:gd name="T48" fmla="*/ 1716 w 2468"/>
                <a:gd name="T49" fmla="*/ 630 h 2630"/>
                <a:gd name="T50" fmla="*/ 2078 w 2468"/>
                <a:gd name="T51" fmla="*/ 299 h 2630"/>
                <a:gd name="T52" fmla="*/ 2078 w 2468"/>
                <a:gd name="T53" fmla="*/ 299 h 2630"/>
                <a:gd name="T54" fmla="*/ 2099 w 2468"/>
                <a:gd name="T55" fmla="*/ 249 h 2630"/>
                <a:gd name="T56" fmla="*/ 2099 w 2468"/>
                <a:gd name="T57" fmla="*/ 249 h 2630"/>
                <a:gd name="T58" fmla="*/ 2072 w 2468"/>
                <a:gd name="T59" fmla="*/ 202 h 2630"/>
                <a:gd name="T60" fmla="*/ 2072 w 2468"/>
                <a:gd name="T61" fmla="*/ 202 h 2630"/>
                <a:gd name="T62" fmla="*/ 1306 w 2468"/>
                <a:gd name="T63" fmla="*/ 0 h 2630"/>
                <a:gd name="T64" fmla="*/ 1306 w 2468"/>
                <a:gd name="T65" fmla="*/ 0 h 2630"/>
                <a:gd name="T66" fmla="*/ 677 w 2468"/>
                <a:gd name="T67" fmla="*/ 128 h 2630"/>
                <a:gd name="T68" fmla="*/ 677 w 2468"/>
                <a:gd name="T69" fmla="*/ 128 h 2630"/>
                <a:gd name="T70" fmla="*/ 172 w 2468"/>
                <a:gd name="T71" fmla="*/ 605 h 2630"/>
                <a:gd name="T72" fmla="*/ 172 w 2468"/>
                <a:gd name="T73" fmla="*/ 605 h 2630"/>
                <a:gd name="T74" fmla="*/ 0 w 2468"/>
                <a:gd name="T75" fmla="*/ 1306 h 2630"/>
                <a:gd name="T76" fmla="*/ 0 w 2468"/>
                <a:gd name="T77" fmla="*/ 1306 h 2630"/>
                <a:gd name="T78" fmla="*/ 153 w 2468"/>
                <a:gd name="T79" fmla="*/ 1978 h 2630"/>
                <a:gd name="T80" fmla="*/ 153 w 2468"/>
                <a:gd name="T81" fmla="*/ 1978 h 2630"/>
                <a:gd name="T82" fmla="*/ 617 w 2468"/>
                <a:gd name="T83" fmla="*/ 2461 h 2630"/>
                <a:gd name="T84" fmla="*/ 617 w 2468"/>
                <a:gd name="T85" fmla="*/ 2461 h 2630"/>
                <a:gd name="T86" fmla="*/ 1333 w 2468"/>
                <a:gd name="T87" fmla="*/ 2629 h 2630"/>
                <a:gd name="T88" fmla="*/ 1333 w 2468"/>
                <a:gd name="T89" fmla="*/ 2629 h 2630"/>
                <a:gd name="T90" fmla="*/ 1966 w 2468"/>
                <a:gd name="T91" fmla="*/ 2512 h 2630"/>
                <a:gd name="T92" fmla="*/ 1966 w 2468"/>
                <a:gd name="T93" fmla="*/ 2512 h 2630"/>
                <a:gd name="T94" fmla="*/ 2447 w 2468"/>
                <a:gd name="T95" fmla="*/ 2236 h 2630"/>
                <a:gd name="T96" fmla="*/ 2447 w 2468"/>
                <a:gd name="T97" fmla="*/ 2236 h 2630"/>
                <a:gd name="T98" fmla="*/ 2467 w 2468"/>
                <a:gd name="T99" fmla="*/ 2191 h 2630"/>
                <a:gd name="T100" fmla="*/ 2467 w 2468"/>
                <a:gd name="T101" fmla="*/ 1227 h 2630"/>
                <a:gd name="T102" fmla="*/ 2467 w 2468"/>
                <a:gd name="T103" fmla="*/ 1227 h 2630"/>
                <a:gd name="T104" fmla="*/ 2400 w 2468"/>
                <a:gd name="T105" fmla="*/ 1163 h 26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8" h="2630">
                  <a:moveTo>
                    <a:pt x="2400" y="1163"/>
                  </a:moveTo>
                  <a:lnTo>
                    <a:pt x="1314" y="1163"/>
                  </a:lnTo>
                  <a:lnTo>
                    <a:pt x="1314" y="1163"/>
                  </a:lnTo>
                  <a:cubicBezTo>
                    <a:pt x="1277" y="1163"/>
                    <a:pt x="1152" y="1263"/>
                    <a:pt x="1152" y="1299"/>
                  </a:cubicBezTo>
                  <a:lnTo>
                    <a:pt x="1151" y="1658"/>
                  </a:lnTo>
                  <a:lnTo>
                    <a:pt x="1151" y="1658"/>
                  </a:lnTo>
                  <a:cubicBezTo>
                    <a:pt x="1151" y="1692"/>
                    <a:pt x="1277" y="1699"/>
                    <a:pt x="1314" y="1699"/>
                  </a:cubicBezTo>
                  <a:lnTo>
                    <a:pt x="1825" y="1699"/>
                  </a:lnTo>
                  <a:lnTo>
                    <a:pt x="1825" y="1910"/>
                  </a:lnTo>
                  <a:lnTo>
                    <a:pt x="1825" y="1910"/>
                  </a:lnTo>
                  <a:cubicBezTo>
                    <a:pt x="1759" y="1955"/>
                    <a:pt x="1681" y="1995"/>
                    <a:pt x="1593" y="2028"/>
                  </a:cubicBezTo>
                  <a:lnTo>
                    <a:pt x="1593" y="2028"/>
                  </a:lnTo>
                  <a:cubicBezTo>
                    <a:pt x="1495" y="2065"/>
                    <a:pt x="1397" y="2084"/>
                    <a:pt x="1300" y="2084"/>
                  </a:cubicBezTo>
                  <a:lnTo>
                    <a:pt x="1300" y="2084"/>
                  </a:lnTo>
                  <a:cubicBezTo>
                    <a:pt x="1106" y="2084"/>
                    <a:pt x="953" y="2020"/>
                    <a:pt x="834" y="1890"/>
                  </a:cubicBezTo>
                  <a:lnTo>
                    <a:pt x="834" y="1890"/>
                  </a:lnTo>
                  <a:cubicBezTo>
                    <a:pt x="713" y="1759"/>
                    <a:pt x="653" y="1556"/>
                    <a:pt x="653" y="1287"/>
                  </a:cubicBezTo>
                  <a:lnTo>
                    <a:pt x="653" y="1287"/>
                  </a:lnTo>
                  <a:cubicBezTo>
                    <a:pt x="653" y="1038"/>
                    <a:pt x="712" y="850"/>
                    <a:pt x="830" y="727"/>
                  </a:cubicBezTo>
                  <a:lnTo>
                    <a:pt x="830" y="727"/>
                  </a:lnTo>
                  <a:cubicBezTo>
                    <a:pt x="947" y="605"/>
                    <a:pt x="1103" y="545"/>
                    <a:pt x="1306" y="545"/>
                  </a:cubicBezTo>
                  <a:lnTo>
                    <a:pt x="1306" y="545"/>
                  </a:lnTo>
                  <a:cubicBezTo>
                    <a:pt x="1435" y="545"/>
                    <a:pt x="1544" y="576"/>
                    <a:pt x="1629" y="636"/>
                  </a:cubicBezTo>
                  <a:lnTo>
                    <a:pt x="1629" y="636"/>
                  </a:lnTo>
                  <a:cubicBezTo>
                    <a:pt x="1656" y="654"/>
                    <a:pt x="1692" y="652"/>
                    <a:pt x="1716" y="630"/>
                  </a:cubicBezTo>
                  <a:lnTo>
                    <a:pt x="2078" y="299"/>
                  </a:lnTo>
                  <a:lnTo>
                    <a:pt x="2078" y="299"/>
                  </a:lnTo>
                  <a:cubicBezTo>
                    <a:pt x="2092" y="286"/>
                    <a:pt x="2100" y="267"/>
                    <a:pt x="2099" y="249"/>
                  </a:cubicBezTo>
                  <a:lnTo>
                    <a:pt x="2099" y="249"/>
                  </a:lnTo>
                  <a:cubicBezTo>
                    <a:pt x="2098" y="230"/>
                    <a:pt x="2088" y="213"/>
                    <a:pt x="2072" y="202"/>
                  </a:cubicBezTo>
                  <a:lnTo>
                    <a:pt x="2072" y="202"/>
                  </a:lnTo>
                  <a:cubicBezTo>
                    <a:pt x="1887" y="68"/>
                    <a:pt x="1629" y="0"/>
                    <a:pt x="1306" y="0"/>
                  </a:cubicBezTo>
                  <a:lnTo>
                    <a:pt x="1306" y="0"/>
                  </a:lnTo>
                  <a:cubicBezTo>
                    <a:pt x="1057" y="0"/>
                    <a:pt x="846" y="43"/>
                    <a:pt x="677" y="128"/>
                  </a:cubicBezTo>
                  <a:lnTo>
                    <a:pt x="677" y="128"/>
                  </a:lnTo>
                  <a:cubicBezTo>
                    <a:pt x="456" y="238"/>
                    <a:pt x="286" y="398"/>
                    <a:pt x="172" y="605"/>
                  </a:cubicBezTo>
                  <a:lnTo>
                    <a:pt x="172" y="605"/>
                  </a:lnTo>
                  <a:cubicBezTo>
                    <a:pt x="58" y="809"/>
                    <a:pt x="0" y="1045"/>
                    <a:pt x="0" y="1306"/>
                  </a:cubicBezTo>
                  <a:lnTo>
                    <a:pt x="0" y="1306"/>
                  </a:lnTo>
                  <a:cubicBezTo>
                    <a:pt x="0" y="1547"/>
                    <a:pt x="52" y="1773"/>
                    <a:pt x="153" y="1978"/>
                  </a:cubicBezTo>
                  <a:lnTo>
                    <a:pt x="153" y="1978"/>
                  </a:lnTo>
                  <a:cubicBezTo>
                    <a:pt x="256" y="2187"/>
                    <a:pt x="412" y="2349"/>
                    <a:pt x="617" y="2461"/>
                  </a:cubicBezTo>
                  <a:lnTo>
                    <a:pt x="617" y="2461"/>
                  </a:lnTo>
                  <a:cubicBezTo>
                    <a:pt x="820" y="2573"/>
                    <a:pt x="1061" y="2629"/>
                    <a:pt x="1333" y="2629"/>
                  </a:cubicBezTo>
                  <a:lnTo>
                    <a:pt x="1333" y="2629"/>
                  </a:lnTo>
                  <a:cubicBezTo>
                    <a:pt x="1545" y="2629"/>
                    <a:pt x="1759" y="2590"/>
                    <a:pt x="1966" y="2512"/>
                  </a:cubicBezTo>
                  <a:lnTo>
                    <a:pt x="1966" y="2512"/>
                  </a:lnTo>
                  <a:cubicBezTo>
                    <a:pt x="2174" y="2434"/>
                    <a:pt x="2336" y="2341"/>
                    <a:pt x="2447" y="2236"/>
                  </a:cubicBezTo>
                  <a:lnTo>
                    <a:pt x="2447" y="2236"/>
                  </a:lnTo>
                  <a:cubicBezTo>
                    <a:pt x="2460" y="2224"/>
                    <a:pt x="2467" y="2208"/>
                    <a:pt x="2467" y="2191"/>
                  </a:cubicBezTo>
                  <a:lnTo>
                    <a:pt x="2467" y="1227"/>
                  </a:lnTo>
                  <a:lnTo>
                    <a:pt x="2467" y="1227"/>
                  </a:lnTo>
                  <a:cubicBezTo>
                    <a:pt x="2467" y="1192"/>
                    <a:pt x="2437" y="1163"/>
                    <a:pt x="2400" y="1163"/>
                  </a:cubicBezTo>
                </a:path>
              </a:pathLst>
            </a:custGeom>
            <a:solidFill>
              <a:srgbClr val="E2D5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89">
              <a:extLst>
                <a:ext uri="{FF2B5EF4-FFF2-40B4-BE49-F238E27FC236}">
                  <a16:creationId xmlns:a16="http://schemas.microsoft.com/office/drawing/2014/main" id="{5565B139-0317-884F-B067-11BE6E5C69C9}"/>
                </a:ext>
              </a:extLst>
            </p:cNvPr>
            <p:cNvSpPr>
              <a:spLocks noChangeArrowheads="1"/>
            </p:cNvSpPr>
            <p:nvPr/>
          </p:nvSpPr>
          <p:spPr bwMode="auto">
            <a:xfrm>
              <a:off x="11672475" y="7044764"/>
              <a:ext cx="3076105" cy="3273855"/>
            </a:xfrm>
            <a:custGeom>
              <a:avLst/>
              <a:gdLst>
                <a:gd name="T0" fmla="*/ 2400 w 2468"/>
                <a:gd name="T1" fmla="*/ 1163 h 2629"/>
                <a:gd name="T2" fmla="*/ 1313 w 2468"/>
                <a:gd name="T3" fmla="*/ 1163 h 2629"/>
                <a:gd name="T4" fmla="*/ 1313 w 2468"/>
                <a:gd name="T5" fmla="*/ 1163 h 2629"/>
                <a:gd name="T6" fmla="*/ 1247 w 2468"/>
                <a:gd name="T7" fmla="*/ 1226 h 2629"/>
                <a:gd name="T8" fmla="*/ 1247 w 2468"/>
                <a:gd name="T9" fmla="*/ 1634 h 2629"/>
                <a:gd name="T10" fmla="*/ 1247 w 2468"/>
                <a:gd name="T11" fmla="*/ 1634 h 2629"/>
                <a:gd name="T12" fmla="*/ 1313 w 2468"/>
                <a:gd name="T13" fmla="*/ 1698 h 2629"/>
                <a:gd name="T14" fmla="*/ 1823 w 2468"/>
                <a:gd name="T15" fmla="*/ 1698 h 2629"/>
                <a:gd name="T16" fmla="*/ 1823 w 2468"/>
                <a:gd name="T17" fmla="*/ 1909 h 2629"/>
                <a:gd name="T18" fmla="*/ 1823 w 2468"/>
                <a:gd name="T19" fmla="*/ 1909 h 2629"/>
                <a:gd name="T20" fmla="*/ 1593 w 2468"/>
                <a:gd name="T21" fmla="*/ 2027 h 2629"/>
                <a:gd name="T22" fmla="*/ 1593 w 2468"/>
                <a:gd name="T23" fmla="*/ 2027 h 2629"/>
                <a:gd name="T24" fmla="*/ 1300 w 2468"/>
                <a:gd name="T25" fmla="*/ 2083 h 2629"/>
                <a:gd name="T26" fmla="*/ 1300 w 2468"/>
                <a:gd name="T27" fmla="*/ 2083 h 2629"/>
                <a:gd name="T28" fmla="*/ 833 w 2468"/>
                <a:gd name="T29" fmla="*/ 1890 h 2629"/>
                <a:gd name="T30" fmla="*/ 833 w 2468"/>
                <a:gd name="T31" fmla="*/ 1890 h 2629"/>
                <a:gd name="T32" fmla="*/ 652 w 2468"/>
                <a:gd name="T33" fmla="*/ 1286 h 2629"/>
                <a:gd name="T34" fmla="*/ 652 w 2468"/>
                <a:gd name="T35" fmla="*/ 1286 h 2629"/>
                <a:gd name="T36" fmla="*/ 829 w 2468"/>
                <a:gd name="T37" fmla="*/ 727 h 2629"/>
                <a:gd name="T38" fmla="*/ 829 w 2468"/>
                <a:gd name="T39" fmla="*/ 727 h 2629"/>
                <a:gd name="T40" fmla="*/ 1305 w 2468"/>
                <a:gd name="T41" fmla="*/ 544 h 2629"/>
                <a:gd name="T42" fmla="*/ 1305 w 2468"/>
                <a:gd name="T43" fmla="*/ 544 h 2629"/>
                <a:gd name="T44" fmla="*/ 1628 w 2468"/>
                <a:gd name="T45" fmla="*/ 635 h 2629"/>
                <a:gd name="T46" fmla="*/ 1628 w 2468"/>
                <a:gd name="T47" fmla="*/ 635 h 2629"/>
                <a:gd name="T48" fmla="*/ 1715 w 2468"/>
                <a:gd name="T49" fmla="*/ 630 h 2629"/>
                <a:gd name="T50" fmla="*/ 2078 w 2468"/>
                <a:gd name="T51" fmla="*/ 299 h 2629"/>
                <a:gd name="T52" fmla="*/ 2078 w 2468"/>
                <a:gd name="T53" fmla="*/ 299 h 2629"/>
                <a:gd name="T54" fmla="*/ 2098 w 2468"/>
                <a:gd name="T55" fmla="*/ 248 h 2629"/>
                <a:gd name="T56" fmla="*/ 2098 w 2468"/>
                <a:gd name="T57" fmla="*/ 248 h 2629"/>
                <a:gd name="T58" fmla="*/ 2072 w 2468"/>
                <a:gd name="T59" fmla="*/ 201 h 2629"/>
                <a:gd name="T60" fmla="*/ 2072 w 2468"/>
                <a:gd name="T61" fmla="*/ 201 h 2629"/>
                <a:gd name="T62" fmla="*/ 1305 w 2468"/>
                <a:gd name="T63" fmla="*/ 0 h 2629"/>
                <a:gd name="T64" fmla="*/ 1305 w 2468"/>
                <a:gd name="T65" fmla="*/ 0 h 2629"/>
                <a:gd name="T66" fmla="*/ 677 w 2468"/>
                <a:gd name="T67" fmla="*/ 127 h 2629"/>
                <a:gd name="T68" fmla="*/ 677 w 2468"/>
                <a:gd name="T69" fmla="*/ 127 h 2629"/>
                <a:gd name="T70" fmla="*/ 171 w 2468"/>
                <a:gd name="T71" fmla="*/ 604 h 2629"/>
                <a:gd name="T72" fmla="*/ 171 w 2468"/>
                <a:gd name="T73" fmla="*/ 604 h 2629"/>
                <a:gd name="T74" fmla="*/ 0 w 2468"/>
                <a:gd name="T75" fmla="*/ 1306 h 2629"/>
                <a:gd name="T76" fmla="*/ 0 w 2468"/>
                <a:gd name="T77" fmla="*/ 1306 h 2629"/>
                <a:gd name="T78" fmla="*/ 152 w 2468"/>
                <a:gd name="T79" fmla="*/ 1977 h 2629"/>
                <a:gd name="T80" fmla="*/ 152 w 2468"/>
                <a:gd name="T81" fmla="*/ 1977 h 2629"/>
                <a:gd name="T82" fmla="*/ 616 w 2468"/>
                <a:gd name="T83" fmla="*/ 2461 h 2629"/>
                <a:gd name="T84" fmla="*/ 616 w 2468"/>
                <a:gd name="T85" fmla="*/ 2461 h 2629"/>
                <a:gd name="T86" fmla="*/ 1333 w 2468"/>
                <a:gd name="T87" fmla="*/ 2628 h 2629"/>
                <a:gd name="T88" fmla="*/ 1333 w 2468"/>
                <a:gd name="T89" fmla="*/ 2628 h 2629"/>
                <a:gd name="T90" fmla="*/ 1965 w 2468"/>
                <a:gd name="T91" fmla="*/ 2511 h 2629"/>
                <a:gd name="T92" fmla="*/ 1965 w 2468"/>
                <a:gd name="T93" fmla="*/ 2511 h 2629"/>
                <a:gd name="T94" fmla="*/ 2447 w 2468"/>
                <a:gd name="T95" fmla="*/ 2236 h 2629"/>
                <a:gd name="T96" fmla="*/ 2447 w 2468"/>
                <a:gd name="T97" fmla="*/ 2236 h 2629"/>
                <a:gd name="T98" fmla="*/ 2467 w 2468"/>
                <a:gd name="T99" fmla="*/ 2190 h 2629"/>
                <a:gd name="T100" fmla="*/ 2467 w 2468"/>
                <a:gd name="T101" fmla="*/ 1226 h 2629"/>
                <a:gd name="T102" fmla="*/ 2467 w 2468"/>
                <a:gd name="T103" fmla="*/ 1226 h 2629"/>
                <a:gd name="T104" fmla="*/ 2400 w 2468"/>
                <a:gd name="T105" fmla="*/ 1163 h 2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8" h="2629">
                  <a:moveTo>
                    <a:pt x="2400" y="1163"/>
                  </a:moveTo>
                  <a:lnTo>
                    <a:pt x="1313" y="1163"/>
                  </a:lnTo>
                  <a:lnTo>
                    <a:pt x="1313" y="1163"/>
                  </a:lnTo>
                  <a:cubicBezTo>
                    <a:pt x="1277" y="1163"/>
                    <a:pt x="1247" y="1191"/>
                    <a:pt x="1247" y="1226"/>
                  </a:cubicBezTo>
                  <a:lnTo>
                    <a:pt x="1247" y="1634"/>
                  </a:lnTo>
                  <a:lnTo>
                    <a:pt x="1247" y="1634"/>
                  </a:lnTo>
                  <a:cubicBezTo>
                    <a:pt x="1247" y="1670"/>
                    <a:pt x="1277" y="1698"/>
                    <a:pt x="1313" y="1698"/>
                  </a:cubicBezTo>
                  <a:lnTo>
                    <a:pt x="1823" y="1698"/>
                  </a:lnTo>
                  <a:lnTo>
                    <a:pt x="1823" y="1909"/>
                  </a:lnTo>
                  <a:lnTo>
                    <a:pt x="1823" y="1909"/>
                  </a:lnTo>
                  <a:cubicBezTo>
                    <a:pt x="1758" y="1955"/>
                    <a:pt x="1680" y="1994"/>
                    <a:pt x="1593" y="2027"/>
                  </a:cubicBezTo>
                  <a:lnTo>
                    <a:pt x="1593" y="2027"/>
                  </a:lnTo>
                  <a:cubicBezTo>
                    <a:pt x="1495" y="2065"/>
                    <a:pt x="1397" y="2083"/>
                    <a:pt x="1300" y="2083"/>
                  </a:cubicBezTo>
                  <a:lnTo>
                    <a:pt x="1300" y="2083"/>
                  </a:lnTo>
                  <a:cubicBezTo>
                    <a:pt x="1105" y="2083"/>
                    <a:pt x="953" y="2020"/>
                    <a:pt x="833" y="1890"/>
                  </a:cubicBezTo>
                  <a:lnTo>
                    <a:pt x="833" y="1890"/>
                  </a:lnTo>
                  <a:cubicBezTo>
                    <a:pt x="713" y="1759"/>
                    <a:pt x="652" y="1556"/>
                    <a:pt x="652" y="1286"/>
                  </a:cubicBezTo>
                  <a:lnTo>
                    <a:pt x="652" y="1286"/>
                  </a:lnTo>
                  <a:cubicBezTo>
                    <a:pt x="652" y="1037"/>
                    <a:pt x="712" y="850"/>
                    <a:pt x="829" y="727"/>
                  </a:cubicBezTo>
                  <a:lnTo>
                    <a:pt x="829" y="727"/>
                  </a:lnTo>
                  <a:cubicBezTo>
                    <a:pt x="947" y="604"/>
                    <a:pt x="1103" y="544"/>
                    <a:pt x="1305" y="544"/>
                  </a:cubicBezTo>
                  <a:lnTo>
                    <a:pt x="1305" y="544"/>
                  </a:lnTo>
                  <a:cubicBezTo>
                    <a:pt x="1435" y="544"/>
                    <a:pt x="1544" y="575"/>
                    <a:pt x="1628" y="635"/>
                  </a:cubicBezTo>
                  <a:lnTo>
                    <a:pt x="1628" y="635"/>
                  </a:lnTo>
                  <a:cubicBezTo>
                    <a:pt x="1655" y="654"/>
                    <a:pt x="1691" y="651"/>
                    <a:pt x="1715" y="630"/>
                  </a:cubicBezTo>
                  <a:lnTo>
                    <a:pt x="2078" y="299"/>
                  </a:lnTo>
                  <a:lnTo>
                    <a:pt x="2078" y="299"/>
                  </a:lnTo>
                  <a:cubicBezTo>
                    <a:pt x="2092" y="285"/>
                    <a:pt x="2099" y="267"/>
                    <a:pt x="2098" y="248"/>
                  </a:cubicBezTo>
                  <a:lnTo>
                    <a:pt x="2098" y="248"/>
                  </a:lnTo>
                  <a:cubicBezTo>
                    <a:pt x="2097" y="230"/>
                    <a:pt x="2087" y="212"/>
                    <a:pt x="2072" y="201"/>
                  </a:cubicBezTo>
                  <a:lnTo>
                    <a:pt x="2072" y="201"/>
                  </a:lnTo>
                  <a:cubicBezTo>
                    <a:pt x="1886" y="67"/>
                    <a:pt x="1628" y="0"/>
                    <a:pt x="1305" y="0"/>
                  </a:cubicBezTo>
                  <a:lnTo>
                    <a:pt x="1305" y="0"/>
                  </a:lnTo>
                  <a:cubicBezTo>
                    <a:pt x="1057" y="0"/>
                    <a:pt x="846" y="42"/>
                    <a:pt x="677" y="127"/>
                  </a:cubicBezTo>
                  <a:lnTo>
                    <a:pt x="677" y="127"/>
                  </a:lnTo>
                  <a:cubicBezTo>
                    <a:pt x="455" y="237"/>
                    <a:pt x="286" y="398"/>
                    <a:pt x="171" y="604"/>
                  </a:cubicBezTo>
                  <a:lnTo>
                    <a:pt x="171" y="604"/>
                  </a:lnTo>
                  <a:cubicBezTo>
                    <a:pt x="57" y="809"/>
                    <a:pt x="0" y="1045"/>
                    <a:pt x="0" y="1306"/>
                  </a:cubicBezTo>
                  <a:lnTo>
                    <a:pt x="0" y="1306"/>
                  </a:lnTo>
                  <a:cubicBezTo>
                    <a:pt x="0" y="1546"/>
                    <a:pt x="51" y="1772"/>
                    <a:pt x="152" y="1977"/>
                  </a:cubicBezTo>
                  <a:lnTo>
                    <a:pt x="152" y="1977"/>
                  </a:lnTo>
                  <a:cubicBezTo>
                    <a:pt x="256" y="2186"/>
                    <a:pt x="412" y="2348"/>
                    <a:pt x="616" y="2461"/>
                  </a:cubicBezTo>
                  <a:lnTo>
                    <a:pt x="616" y="2461"/>
                  </a:lnTo>
                  <a:cubicBezTo>
                    <a:pt x="820" y="2572"/>
                    <a:pt x="1061" y="2628"/>
                    <a:pt x="1333" y="2628"/>
                  </a:cubicBezTo>
                  <a:lnTo>
                    <a:pt x="1333" y="2628"/>
                  </a:lnTo>
                  <a:cubicBezTo>
                    <a:pt x="1545" y="2628"/>
                    <a:pt x="1758" y="2589"/>
                    <a:pt x="1965" y="2511"/>
                  </a:cubicBezTo>
                  <a:lnTo>
                    <a:pt x="1965" y="2511"/>
                  </a:lnTo>
                  <a:cubicBezTo>
                    <a:pt x="2173" y="2433"/>
                    <a:pt x="2335" y="2341"/>
                    <a:pt x="2447" y="2236"/>
                  </a:cubicBezTo>
                  <a:lnTo>
                    <a:pt x="2447" y="2236"/>
                  </a:lnTo>
                  <a:cubicBezTo>
                    <a:pt x="2460" y="2224"/>
                    <a:pt x="2467" y="2207"/>
                    <a:pt x="2467" y="2190"/>
                  </a:cubicBezTo>
                  <a:lnTo>
                    <a:pt x="2467" y="1226"/>
                  </a:lnTo>
                  <a:lnTo>
                    <a:pt x="2467" y="1226"/>
                  </a:lnTo>
                  <a:cubicBezTo>
                    <a:pt x="2467" y="1191"/>
                    <a:pt x="2437" y="1163"/>
                    <a:pt x="2400" y="1163"/>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90">
              <a:extLst>
                <a:ext uri="{FF2B5EF4-FFF2-40B4-BE49-F238E27FC236}">
                  <a16:creationId xmlns:a16="http://schemas.microsoft.com/office/drawing/2014/main" id="{384CBE9E-F3D1-A84D-AE30-5A6BEB73000B}"/>
                </a:ext>
              </a:extLst>
            </p:cNvPr>
            <p:cNvSpPr>
              <a:spLocks noChangeArrowheads="1"/>
            </p:cNvSpPr>
            <p:nvPr/>
          </p:nvSpPr>
          <p:spPr bwMode="auto">
            <a:xfrm>
              <a:off x="14644216" y="10186789"/>
              <a:ext cx="126338" cy="148314"/>
            </a:xfrm>
            <a:custGeom>
              <a:avLst/>
              <a:gdLst>
                <a:gd name="T0" fmla="*/ 29 w 102"/>
                <a:gd name="T1" fmla="*/ 90 h 118"/>
                <a:gd name="T2" fmla="*/ 29 w 102"/>
                <a:gd name="T3" fmla="*/ 90 h 118"/>
                <a:gd name="T4" fmla="*/ 25 w 102"/>
                <a:gd name="T5" fmla="*/ 117 h 118"/>
                <a:gd name="T6" fmla="*/ 25 w 102"/>
                <a:gd name="T7" fmla="*/ 117 h 118"/>
                <a:gd name="T8" fmla="*/ 93 w 102"/>
                <a:gd name="T9" fmla="*/ 85 h 118"/>
                <a:gd name="T10" fmla="*/ 101 w 102"/>
                <a:gd name="T11" fmla="*/ 0 h 118"/>
                <a:gd name="T12" fmla="*/ 8 w 102"/>
                <a:gd name="T13" fmla="*/ 1 h 118"/>
                <a:gd name="T14" fmla="*/ 0 w 102"/>
                <a:gd name="T15" fmla="*/ 81 h 118"/>
                <a:gd name="T16" fmla="*/ 0 w 102"/>
                <a:gd name="T17" fmla="*/ 81 h 118"/>
                <a:gd name="T18" fmla="*/ 29 w 102"/>
                <a:gd name="T19" fmla="*/ 9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118">
                  <a:moveTo>
                    <a:pt x="29" y="90"/>
                  </a:moveTo>
                  <a:lnTo>
                    <a:pt x="29" y="90"/>
                  </a:lnTo>
                  <a:cubicBezTo>
                    <a:pt x="31" y="109"/>
                    <a:pt x="7" y="117"/>
                    <a:pt x="25" y="117"/>
                  </a:cubicBezTo>
                  <a:lnTo>
                    <a:pt x="25" y="117"/>
                  </a:lnTo>
                  <a:cubicBezTo>
                    <a:pt x="42" y="117"/>
                    <a:pt x="65" y="82"/>
                    <a:pt x="93" y="85"/>
                  </a:cubicBezTo>
                  <a:lnTo>
                    <a:pt x="101" y="0"/>
                  </a:lnTo>
                  <a:lnTo>
                    <a:pt x="8" y="1"/>
                  </a:lnTo>
                  <a:lnTo>
                    <a:pt x="0" y="81"/>
                  </a:lnTo>
                  <a:lnTo>
                    <a:pt x="0" y="81"/>
                  </a:lnTo>
                  <a:cubicBezTo>
                    <a:pt x="0" y="81"/>
                    <a:pt x="26" y="72"/>
                    <a:pt x="29" y="90"/>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91">
              <a:extLst>
                <a:ext uri="{FF2B5EF4-FFF2-40B4-BE49-F238E27FC236}">
                  <a16:creationId xmlns:a16="http://schemas.microsoft.com/office/drawing/2014/main" id="{A59E836D-4492-B14E-B45C-A144BAFCA3F5}"/>
                </a:ext>
              </a:extLst>
            </p:cNvPr>
            <p:cNvSpPr>
              <a:spLocks noChangeArrowheads="1"/>
            </p:cNvSpPr>
            <p:nvPr/>
          </p:nvSpPr>
          <p:spPr bwMode="auto">
            <a:xfrm>
              <a:off x="14429985" y="10274678"/>
              <a:ext cx="351554" cy="164791"/>
            </a:xfrm>
            <a:custGeom>
              <a:avLst/>
              <a:gdLst>
                <a:gd name="T0" fmla="*/ 264 w 283"/>
                <a:gd name="T1" fmla="*/ 13 h 133"/>
                <a:gd name="T2" fmla="*/ 264 w 283"/>
                <a:gd name="T3" fmla="*/ 13 h 133"/>
                <a:gd name="T4" fmla="*/ 196 w 283"/>
                <a:gd name="T5" fmla="*/ 45 h 133"/>
                <a:gd name="T6" fmla="*/ 196 w 283"/>
                <a:gd name="T7" fmla="*/ 45 h 133"/>
                <a:gd name="T8" fmla="*/ 200 w 283"/>
                <a:gd name="T9" fmla="*/ 18 h 133"/>
                <a:gd name="T10" fmla="*/ 200 w 283"/>
                <a:gd name="T11" fmla="*/ 18 h 133"/>
                <a:gd name="T12" fmla="*/ 171 w 283"/>
                <a:gd name="T13" fmla="*/ 9 h 133"/>
                <a:gd name="T14" fmla="*/ 171 w 283"/>
                <a:gd name="T15" fmla="*/ 9 h 133"/>
                <a:gd name="T16" fmla="*/ 16 w 283"/>
                <a:gd name="T17" fmla="*/ 98 h 133"/>
                <a:gd name="T18" fmla="*/ 16 w 283"/>
                <a:gd name="T19" fmla="*/ 98 h 133"/>
                <a:gd name="T20" fmla="*/ 178 w 283"/>
                <a:gd name="T21" fmla="*/ 104 h 133"/>
                <a:gd name="T22" fmla="*/ 178 w 283"/>
                <a:gd name="T23" fmla="*/ 104 h 133"/>
                <a:gd name="T24" fmla="*/ 282 w 283"/>
                <a:gd name="T25" fmla="*/ 81 h 133"/>
                <a:gd name="T26" fmla="*/ 282 w 283"/>
                <a:gd name="T27" fmla="*/ 81 h 133"/>
                <a:gd name="T28" fmla="*/ 264 w 283"/>
                <a:gd name="T29" fmla="*/ 13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3" h="133">
                  <a:moveTo>
                    <a:pt x="264" y="13"/>
                  </a:moveTo>
                  <a:lnTo>
                    <a:pt x="264" y="13"/>
                  </a:lnTo>
                  <a:cubicBezTo>
                    <a:pt x="236" y="10"/>
                    <a:pt x="213" y="45"/>
                    <a:pt x="196" y="45"/>
                  </a:cubicBezTo>
                  <a:lnTo>
                    <a:pt x="196" y="45"/>
                  </a:lnTo>
                  <a:cubicBezTo>
                    <a:pt x="178" y="45"/>
                    <a:pt x="202" y="37"/>
                    <a:pt x="200" y="18"/>
                  </a:cubicBezTo>
                  <a:lnTo>
                    <a:pt x="200" y="18"/>
                  </a:lnTo>
                  <a:cubicBezTo>
                    <a:pt x="197" y="0"/>
                    <a:pt x="171" y="9"/>
                    <a:pt x="171" y="9"/>
                  </a:cubicBezTo>
                  <a:lnTo>
                    <a:pt x="171" y="9"/>
                  </a:lnTo>
                  <a:cubicBezTo>
                    <a:pt x="171" y="9"/>
                    <a:pt x="0" y="64"/>
                    <a:pt x="16" y="98"/>
                  </a:cubicBezTo>
                  <a:lnTo>
                    <a:pt x="16" y="98"/>
                  </a:lnTo>
                  <a:cubicBezTo>
                    <a:pt x="31" y="132"/>
                    <a:pt x="150" y="112"/>
                    <a:pt x="178" y="104"/>
                  </a:cubicBezTo>
                  <a:lnTo>
                    <a:pt x="178" y="104"/>
                  </a:lnTo>
                  <a:cubicBezTo>
                    <a:pt x="234" y="89"/>
                    <a:pt x="282" y="108"/>
                    <a:pt x="282" y="81"/>
                  </a:cubicBezTo>
                  <a:lnTo>
                    <a:pt x="282" y="81"/>
                  </a:lnTo>
                  <a:cubicBezTo>
                    <a:pt x="282" y="33"/>
                    <a:pt x="264" y="13"/>
                    <a:pt x="264" y="13"/>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92">
              <a:extLst>
                <a:ext uri="{FF2B5EF4-FFF2-40B4-BE49-F238E27FC236}">
                  <a16:creationId xmlns:a16="http://schemas.microsoft.com/office/drawing/2014/main" id="{FAE3094F-6DE1-1140-8ECC-D9E93CB7876A}"/>
                </a:ext>
              </a:extLst>
            </p:cNvPr>
            <p:cNvSpPr>
              <a:spLocks noChangeArrowheads="1"/>
            </p:cNvSpPr>
            <p:nvPr/>
          </p:nvSpPr>
          <p:spPr bwMode="auto">
            <a:xfrm>
              <a:off x="15160562" y="10186789"/>
              <a:ext cx="126338" cy="148314"/>
            </a:xfrm>
            <a:custGeom>
              <a:avLst/>
              <a:gdLst>
                <a:gd name="T0" fmla="*/ 74 w 103"/>
                <a:gd name="T1" fmla="*/ 90 h 118"/>
                <a:gd name="T2" fmla="*/ 74 w 103"/>
                <a:gd name="T3" fmla="*/ 90 h 118"/>
                <a:gd name="T4" fmla="*/ 77 w 103"/>
                <a:gd name="T5" fmla="*/ 117 h 118"/>
                <a:gd name="T6" fmla="*/ 77 w 103"/>
                <a:gd name="T7" fmla="*/ 117 h 118"/>
                <a:gd name="T8" fmla="*/ 9 w 103"/>
                <a:gd name="T9" fmla="*/ 85 h 118"/>
                <a:gd name="T10" fmla="*/ 0 w 103"/>
                <a:gd name="T11" fmla="*/ 0 h 118"/>
                <a:gd name="T12" fmla="*/ 94 w 103"/>
                <a:gd name="T13" fmla="*/ 1 h 118"/>
                <a:gd name="T14" fmla="*/ 102 w 103"/>
                <a:gd name="T15" fmla="*/ 81 h 118"/>
                <a:gd name="T16" fmla="*/ 102 w 103"/>
                <a:gd name="T17" fmla="*/ 81 h 118"/>
                <a:gd name="T18" fmla="*/ 74 w 103"/>
                <a:gd name="T19" fmla="*/ 9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18">
                  <a:moveTo>
                    <a:pt x="74" y="90"/>
                  </a:moveTo>
                  <a:lnTo>
                    <a:pt x="74" y="90"/>
                  </a:lnTo>
                  <a:cubicBezTo>
                    <a:pt x="71" y="109"/>
                    <a:pt x="94" y="117"/>
                    <a:pt x="77" y="117"/>
                  </a:cubicBezTo>
                  <a:lnTo>
                    <a:pt x="77" y="117"/>
                  </a:lnTo>
                  <a:cubicBezTo>
                    <a:pt x="60" y="117"/>
                    <a:pt x="37" y="82"/>
                    <a:pt x="9" y="85"/>
                  </a:cubicBezTo>
                  <a:lnTo>
                    <a:pt x="0" y="0"/>
                  </a:lnTo>
                  <a:lnTo>
                    <a:pt x="94" y="1"/>
                  </a:lnTo>
                  <a:lnTo>
                    <a:pt x="102" y="81"/>
                  </a:lnTo>
                  <a:lnTo>
                    <a:pt x="102" y="81"/>
                  </a:lnTo>
                  <a:cubicBezTo>
                    <a:pt x="102" y="81"/>
                    <a:pt x="76" y="72"/>
                    <a:pt x="74" y="90"/>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93">
              <a:extLst>
                <a:ext uri="{FF2B5EF4-FFF2-40B4-BE49-F238E27FC236}">
                  <a16:creationId xmlns:a16="http://schemas.microsoft.com/office/drawing/2014/main" id="{7EA96084-851F-CE4F-B1C5-51BEC9E892A3}"/>
                </a:ext>
              </a:extLst>
            </p:cNvPr>
            <p:cNvSpPr>
              <a:spLocks noChangeArrowheads="1"/>
            </p:cNvSpPr>
            <p:nvPr/>
          </p:nvSpPr>
          <p:spPr bwMode="auto">
            <a:xfrm>
              <a:off x="15149577" y="10274678"/>
              <a:ext cx="351554" cy="164791"/>
            </a:xfrm>
            <a:custGeom>
              <a:avLst/>
              <a:gdLst>
                <a:gd name="T0" fmla="*/ 18 w 282"/>
                <a:gd name="T1" fmla="*/ 13 h 133"/>
                <a:gd name="T2" fmla="*/ 18 w 282"/>
                <a:gd name="T3" fmla="*/ 13 h 133"/>
                <a:gd name="T4" fmla="*/ 86 w 282"/>
                <a:gd name="T5" fmla="*/ 45 h 133"/>
                <a:gd name="T6" fmla="*/ 86 w 282"/>
                <a:gd name="T7" fmla="*/ 45 h 133"/>
                <a:gd name="T8" fmla="*/ 83 w 282"/>
                <a:gd name="T9" fmla="*/ 18 h 133"/>
                <a:gd name="T10" fmla="*/ 83 w 282"/>
                <a:gd name="T11" fmla="*/ 18 h 133"/>
                <a:gd name="T12" fmla="*/ 111 w 282"/>
                <a:gd name="T13" fmla="*/ 9 h 133"/>
                <a:gd name="T14" fmla="*/ 111 w 282"/>
                <a:gd name="T15" fmla="*/ 9 h 133"/>
                <a:gd name="T16" fmla="*/ 266 w 282"/>
                <a:gd name="T17" fmla="*/ 98 h 133"/>
                <a:gd name="T18" fmla="*/ 266 w 282"/>
                <a:gd name="T19" fmla="*/ 98 h 133"/>
                <a:gd name="T20" fmla="*/ 103 w 282"/>
                <a:gd name="T21" fmla="*/ 104 h 133"/>
                <a:gd name="T22" fmla="*/ 103 w 282"/>
                <a:gd name="T23" fmla="*/ 104 h 133"/>
                <a:gd name="T24" fmla="*/ 0 w 282"/>
                <a:gd name="T25" fmla="*/ 81 h 133"/>
                <a:gd name="T26" fmla="*/ 0 w 282"/>
                <a:gd name="T27" fmla="*/ 81 h 133"/>
                <a:gd name="T28" fmla="*/ 18 w 282"/>
                <a:gd name="T29" fmla="*/ 13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2" h="133">
                  <a:moveTo>
                    <a:pt x="18" y="13"/>
                  </a:moveTo>
                  <a:lnTo>
                    <a:pt x="18" y="13"/>
                  </a:lnTo>
                  <a:cubicBezTo>
                    <a:pt x="46" y="10"/>
                    <a:pt x="69" y="45"/>
                    <a:pt x="86" y="45"/>
                  </a:cubicBezTo>
                  <a:lnTo>
                    <a:pt x="86" y="45"/>
                  </a:lnTo>
                  <a:cubicBezTo>
                    <a:pt x="103" y="45"/>
                    <a:pt x="80" y="37"/>
                    <a:pt x="83" y="18"/>
                  </a:cubicBezTo>
                  <a:lnTo>
                    <a:pt x="83" y="18"/>
                  </a:lnTo>
                  <a:cubicBezTo>
                    <a:pt x="85" y="0"/>
                    <a:pt x="111" y="9"/>
                    <a:pt x="111" y="9"/>
                  </a:cubicBezTo>
                  <a:lnTo>
                    <a:pt x="111" y="9"/>
                  </a:lnTo>
                  <a:cubicBezTo>
                    <a:pt x="111" y="9"/>
                    <a:pt x="281" y="64"/>
                    <a:pt x="266" y="98"/>
                  </a:cubicBezTo>
                  <a:lnTo>
                    <a:pt x="266" y="98"/>
                  </a:lnTo>
                  <a:cubicBezTo>
                    <a:pt x="250" y="132"/>
                    <a:pt x="133" y="112"/>
                    <a:pt x="103" y="104"/>
                  </a:cubicBezTo>
                  <a:lnTo>
                    <a:pt x="103" y="104"/>
                  </a:lnTo>
                  <a:cubicBezTo>
                    <a:pt x="48" y="89"/>
                    <a:pt x="0" y="108"/>
                    <a:pt x="0" y="81"/>
                  </a:cubicBezTo>
                  <a:lnTo>
                    <a:pt x="0" y="81"/>
                  </a:lnTo>
                  <a:cubicBezTo>
                    <a:pt x="0" y="33"/>
                    <a:pt x="18" y="13"/>
                    <a:pt x="18" y="13"/>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94">
              <a:extLst>
                <a:ext uri="{FF2B5EF4-FFF2-40B4-BE49-F238E27FC236}">
                  <a16:creationId xmlns:a16="http://schemas.microsoft.com/office/drawing/2014/main" id="{16358999-7714-1F46-8D88-545779E4D26E}"/>
                </a:ext>
              </a:extLst>
            </p:cNvPr>
            <p:cNvSpPr>
              <a:spLocks noChangeArrowheads="1"/>
            </p:cNvSpPr>
            <p:nvPr/>
          </p:nvSpPr>
          <p:spPr bwMode="auto">
            <a:xfrm>
              <a:off x="14605765" y="8599301"/>
              <a:ext cx="697618" cy="1614956"/>
            </a:xfrm>
            <a:custGeom>
              <a:avLst/>
              <a:gdLst>
                <a:gd name="T0" fmla="*/ 98 w 562"/>
                <a:gd name="T1" fmla="*/ 0 h 1297"/>
                <a:gd name="T2" fmla="*/ 0 w 562"/>
                <a:gd name="T3" fmla="*/ 1294 h 1297"/>
                <a:gd name="T4" fmla="*/ 145 w 562"/>
                <a:gd name="T5" fmla="*/ 1294 h 1297"/>
                <a:gd name="T6" fmla="*/ 278 w 562"/>
                <a:gd name="T7" fmla="*/ 229 h 1297"/>
                <a:gd name="T8" fmla="*/ 306 w 562"/>
                <a:gd name="T9" fmla="*/ 229 h 1297"/>
                <a:gd name="T10" fmla="*/ 425 w 562"/>
                <a:gd name="T11" fmla="*/ 1296 h 1297"/>
                <a:gd name="T12" fmla="*/ 561 w 562"/>
                <a:gd name="T13" fmla="*/ 1296 h 1297"/>
                <a:gd name="T14" fmla="*/ 499 w 562"/>
                <a:gd name="T15" fmla="*/ 0 h 1297"/>
                <a:gd name="T16" fmla="*/ 98 w 562"/>
                <a:gd name="T17" fmla="*/ 0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2" h="1297">
                  <a:moveTo>
                    <a:pt x="98" y="0"/>
                  </a:moveTo>
                  <a:lnTo>
                    <a:pt x="0" y="1294"/>
                  </a:lnTo>
                  <a:lnTo>
                    <a:pt x="145" y="1294"/>
                  </a:lnTo>
                  <a:lnTo>
                    <a:pt x="278" y="229"/>
                  </a:lnTo>
                  <a:lnTo>
                    <a:pt x="306" y="229"/>
                  </a:lnTo>
                  <a:lnTo>
                    <a:pt x="425" y="1296"/>
                  </a:lnTo>
                  <a:lnTo>
                    <a:pt x="561" y="1296"/>
                  </a:lnTo>
                  <a:lnTo>
                    <a:pt x="499" y="0"/>
                  </a:lnTo>
                  <a:lnTo>
                    <a:pt x="98" y="0"/>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95">
              <a:extLst>
                <a:ext uri="{FF2B5EF4-FFF2-40B4-BE49-F238E27FC236}">
                  <a16:creationId xmlns:a16="http://schemas.microsoft.com/office/drawing/2014/main" id="{5E56D2C7-6983-0348-B047-9CF9FDD69788}"/>
                </a:ext>
              </a:extLst>
            </p:cNvPr>
            <p:cNvSpPr>
              <a:spLocks noChangeArrowheads="1"/>
            </p:cNvSpPr>
            <p:nvPr/>
          </p:nvSpPr>
          <p:spPr bwMode="auto">
            <a:xfrm>
              <a:off x="15270424" y="6511942"/>
              <a:ext cx="752547" cy="807477"/>
            </a:xfrm>
            <a:custGeom>
              <a:avLst/>
              <a:gdLst>
                <a:gd name="T0" fmla="*/ 0 w 604"/>
                <a:gd name="T1" fmla="*/ 646 h 647"/>
                <a:gd name="T2" fmla="*/ 105 w 604"/>
                <a:gd name="T3" fmla="*/ 498 h 647"/>
                <a:gd name="T4" fmla="*/ 105 w 604"/>
                <a:gd name="T5" fmla="*/ 498 h 647"/>
                <a:gd name="T6" fmla="*/ 20 w 604"/>
                <a:gd name="T7" fmla="*/ 291 h 647"/>
                <a:gd name="T8" fmla="*/ 20 w 604"/>
                <a:gd name="T9" fmla="*/ 291 h 647"/>
                <a:gd name="T10" fmla="*/ 311 w 604"/>
                <a:gd name="T11" fmla="*/ 0 h 647"/>
                <a:gd name="T12" fmla="*/ 311 w 604"/>
                <a:gd name="T13" fmla="*/ 0 h 647"/>
                <a:gd name="T14" fmla="*/ 603 w 604"/>
                <a:gd name="T15" fmla="*/ 291 h 647"/>
                <a:gd name="T16" fmla="*/ 603 w 604"/>
                <a:gd name="T17" fmla="*/ 291 h 647"/>
                <a:gd name="T18" fmla="*/ 311 w 604"/>
                <a:gd name="T19" fmla="*/ 583 h 647"/>
                <a:gd name="T20" fmla="*/ 311 w 604"/>
                <a:gd name="T21" fmla="*/ 583 h 647"/>
                <a:gd name="T22" fmla="*/ 162 w 604"/>
                <a:gd name="T23" fmla="*/ 542 h 647"/>
                <a:gd name="T24" fmla="*/ 0 w 604"/>
                <a:gd name="T25" fmla="*/ 646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4" h="647">
                  <a:moveTo>
                    <a:pt x="0" y="646"/>
                  </a:moveTo>
                  <a:lnTo>
                    <a:pt x="105" y="498"/>
                  </a:lnTo>
                  <a:lnTo>
                    <a:pt x="105" y="498"/>
                  </a:lnTo>
                  <a:cubicBezTo>
                    <a:pt x="52" y="445"/>
                    <a:pt x="20" y="372"/>
                    <a:pt x="20" y="291"/>
                  </a:cubicBezTo>
                  <a:lnTo>
                    <a:pt x="20" y="291"/>
                  </a:lnTo>
                  <a:cubicBezTo>
                    <a:pt x="20" y="131"/>
                    <a:pt x="150" y="0"/>
                    <a:pt x="311" y="0"/>
                  </a:cubicBezTo>
                  <a:lnTo>
                    <a:pt x="311" y="0"/>
                  </a:lnTo>
                  <a:cubicBezTo>
                    <a:pt x="472" y="0"/>
                    <a:pt x="603" y="131"/>
                    <a:pt x="603" y="291"/>
                  </a:cubicBezTo>
                  <a:lnTo>
                    <a:pt x="603" y="291"/>
                  </a:lnTo>
                  <a:cubicBezTo>
                    <a:pt x="603" y="452"/>
                    <a:pt x="472" y="583"/>
                    <a:pt x="311" y="583"/>
                  </a:cubicBezTo>
                  <a:lnTo>
                    <a:pt x="311" y="583"/>
                  </a:lnTo>
                  <a:cubicBezTo>
                    <a:pt x="257" y="583"/>
                    <a:pt x="205" y="568"/>
                    <a:pt x="162" y="542"/>
                  </a:cubicBezTo>
                  <a:lnTo>
                    <a:pt x="0" y="646"/>
                  </a:lnTo>
                </a:path>
              </a:pathLst>
            </a:custGeom>
            <a:solidFill>
              <a:srgbClr val="1E3C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96">
              <a:extLst>
                <a:ext uri="{FF2B5EF4-FFF2-40B4-BE49-F238E27FC236}">
                  <a16:creationId xmlns:a16="http://schemas.microsoft.com/office/drawing/2014/main" id="{E214DA4E-3F11-5E49-AD7E-0DC2F748216A}"/>
                </a:ext>
              </a:extLst>
            </p:cNvPr>
            <p:cNvSpPr>
              <a:spLocks noChangeArrowheads="1"/>
            </p:cNvSpPr>
            <p:nvPr/>
          </p:nvSpPr>
          <p:spPr bwMode="auto">
            <a:xfrm>
              <a:off x="15440706" y="6720678"/>
              <a:ext cx="450430" cy="335075"/>
            </a:xfrm>
            <a:custGeom>
              <a:avLst/>
              <a:gdLst>
                <a:gd name="T0" fmla="*/ 360 w 361"/>
                <a:gd name="T1" fmla="*/ 270 h 271"/>
                <a:gd name="T2" fmla="*/ 0 w 361"/>
                <a:gd name="T3" fmla="*/ 270 h 271"/>
                <a:gd name="T4" fmla="*/ 0 w 361"/>
                <a:gd name="T5" fmla="*/ 0 h 271"/>
                <a:gd name="T6" fmla="*/ 360 w 361"/>
                <a:gd name="T7" fmla="*/ 0 h 271"/>
                <a:gd name="T8" fmla="*/ 360 w 361"/>
                <a:gd name="T9" fmla="*/ 270 h 271"/>
              </a:gdLst>
              <a:ahLst/>
              <a:cxnLst>
                <a:cxn ang="0">
                  <a:pos x="T0" y="T1"/>
                </a:cxn>
                <a:cxn ang="0">
                  <a:pos x="T2" y="T3"/>
                </a:cxn>
                <a:cxn ang="0">
                  <a:pos x="T4" y="T5"/>
                </a:cxn>
                <a:cxn ang="0">
                  <a:pos x="T6" y="T7"/>
                </a:cxn>
                <a:cxn ang="0">
                  <a:pos x="T8" y="T9"/>
                </a:cxn>
              </a:cxnLst>
              <a:rect l="0" t="0" r="r" b="b"/>
              <a:pathLst>
                <a:path w="361" h="271">
                  <a:moveTo>
                    <a:pt x="360" y="270"/>
                  </a:moveTo>
                  <a:lnTo>
                    <a:pt x="0" y="270"/>
                  </a:lnTo>
                  <a:lnTo>
                    <a:pt x="0" y="0"/>
                  </a:lnTo>
                  <a:lnTo>
                    <a:pt x="360" y="0"/>
                  </a:lnTo>
                  <a:lnTo>
                    <a:pt x="360" y="270"/>
                  </a:ln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97">
              <a:extLst>
                <a:ext uri="{FF2B5EF4-FFF2-40B4-BE49-F238E27FC236}">
                  <a16:creationId xmlns:a16="http://schemas.microsoft.com/office/drawing/2014/main" id="{2854D3DC-1C5C-614A-8C1D-BBF99C66FA37}"/>
                </a:ext>
              </a:extLst>
            </p:cNvPr>
            <p:cNvSpPr>
              <a:spLocks noChangeArrowheads="1"/>
            </p:cNvSpPr>
            <p:nvPr/>
          </p:nvSpPr>
          <p:spPr bwMode="auto">
            <a:xfrm>
              <a:off x="15534090" y="6764624"/>
              <a:ext cx="258171" cy="252680"/>
            </a:xfrm>
            <a:custGeom>
              <a:avLst/>
              <a:gdLst>
                <a:gd name="T0" fmla="*/ 205 w 206"/>
                <a:gd name="T1" fmla="*/ 101 h 204"/>
                <a:gd name="T2" fmla="*/ 205 w 206"/>
                <a:gd name="T3" fmla="*/ 101 h 204"/>
                <a:gd name="T4" fmla="*/ 103 w 206"/>
                <a:gd name="T5" fmla="*/ 203 h 204"/>
                <a:gd name="T6" fmla="*/ 103 w 206"/>
                <a:gd name="T7" fmla="*/ 203 h 204"/>
                <a:gd name="T8" fmla="*/ 0 w 206"/>
                <a:gd name="T9" fmla="*/ 101 h 204"/>
                <a:gd name="T10" fmla="*/ 0 w 206"/>
                <a:gd name="T11" fmla="*/ 101 h 204"/>
                <a:gd name="T12" fmla="*/ 103 w 206"/>
                <a:gd name="T13" fmla="*/ 0 h 204"/>
                <a:gd name="T14" fmla="*/ 103 w 206"/>
                <a:gd name="T15" fmla="*/ 0 h 204"/>
                <a:gd name="T16" fmla="*/ 205 w 206"/>
                <a:gd name="T17" fmla="*/ 101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6" h="204">
                  <a:moveTo>
                    <a:pt x="205" y="101"/>
                  </a:moveTo>
                  <a:lnTo>
                    <a:pt x="205" y="101"/>
                  </a:lnTo>
                  <a:cubicBezTo>
                    <a:pt x="205" y="157"/>
                    <a:pt x="159" y="203"/>
                    <a:pt x="103" y="203"/>
                  </a:cubicBezTo>
                  <a:lnTo>
                    <a:pt x="103" y="203"/>
                  </a:lnTo>
                  <a:cubicBezTo>
                    <a:pt x="46" y="203"/>
                    <a:pt x="0" y="157"/>
                    <a:pt x="0" y="101"/>
                  </a:cubicBezTo>
                  <a:lnTo>
                    <a:pt x="0" y="101"/>
                  </a:lnTo>
                  <a:cubicBezTo>
                    <a:pt x="0" y="46"/>
                    <a:pt x="46" y="0"/>
                    <a:pt x="103" y="0"/>
                  </a:cubicBezTo>
                  <a:lnTo>
                    <a:pt x="103" y="0"/>
                  </a:lnTo>
                  <a:cubicBezTo>
                    <a:pt x="159" y="0"/>
                    <a:pt x="205" y="46"/>
                    <a:pt x="205" y="101"/>
                  </a:cubicBez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98">
              <a:extLst>
                <a:ext uri="{FF2B5EF4-FFF2-40B4-BE49-F238E27FC236}">
                  <a16:creationId xmlns:a16="http://schemas.microsoft.com/office/drawing/2014/main" id="{48062CD9-E3DC-C745-83D0-2A12AE422370}"/>
                </a:ext>
              </a:extLst>
            </p:cNvPr>
            <p:cNvSpPr>
              <a:spLocks noChangeArrowheads="1"/>
            </p:cNvSpPr>
            <p:nvPr/>
          </p:nvSpPr>
          <p:spPr bwMode="auto">
            <a:xfrm>
              <a:off x="15616484" y="6819552"/>
              <a:ext cx="126342" cy="148310"/>
            </a:xfrm>
            <a:custGeom>
              <a:avLst/>
              <a:gdLst>
                <a:gd name="T0" fmla="*/ 0 w 100"/>
                <a:gd name="T1" fmla="*/ 117 h 118"/>
                <a:gd name="T2" fmla="*/ 0 w 100"/>
                <a:gd name="T3" fmla="*/ 0 h 118"/>
                <a:gd name="T4" fmla="*/ 99 w 100"/>
                <a:gd name="T5" fmla="*/ 54 h 118"/>
                <a:gd name="T6" fmla="*/ 0 w 100"/>
                <a:gd name="T7" fmla="*/ 117 h 118"/>
              </a:gdLst>
              <a:ahLst/>
              <a:cxnLst>
                <a:cxn ang="0">
                  <a:pos x="T0" y="T1"/>
                </a:cxn>
                <a:cxn ang="0">
                  <a:pos x="T2" y="T3"/>
                </a:cxn>
                <a:cxn ang="0">
                  <a:pos x="T4" y="T5"/>
                </a:cxn>
                <a:cxn ang="0">
                  <a:pos x="T6" y="T7"/>
                </a:cxn>
              </a:cxnLst>
              <a:rect l="0" t="0" r="r" b="b"/>
              <a:pathLst>
                <a:path w="100" h="118">
                  <a:moveTo>
                    <a:pt x="0" y="117"/>
                  </a:moveTo>
                  <a:lnTo>
                    <a:pt x="0" y="0"/>
                  </a:lnTo>
                  <a:lnTo>
                    <a:pt x="99" y="54"/>
                  </a:lnTo>
                  <a:lnTo>
                    <a:pt x="0" y="11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99">
              <a:extLst>
                <a:ext uri="{FF2B5EF4-FFF2-40B4-BE49-F238E27FC236}">
                  <a16:creationId xmlns:a16="http://schemas.microsoft.com/office/drawing/2014/main" id="{E4B417BF-3A4F-2F42-93F7-408D70B03119}"/>
                </a:ext>
              </a:extLst>
            </p:cNvPr>
            <p:cNvSpPr>
              <a:spLocks noChangeArrowheads="1"/>
            </p:cNvSpPr>
            <p:nvPr/>
          </p:nvSpPr>
          <p:spPr bwMode="auto">
            <a:xfrm>
              <a:off x="14726611" y="7703931"/>
              <a:ext cx="499868" cy="1076636"/>
            </a:xfrm>
            <a:custGeom>
              <a:avLst/>
              <a:gdLst>
                <a:gd name="T0" fmla="*/ 388 w 402"/>
                <a:gd name="T1" fmla="*/ 40 h 866"/>
                <a:gd name="T2" fmla="*/ 260 w 402"/>
                <a:gd name="T3" fmla="*/ 5 h 866"/>
                <a:gd name="T4" fmla="*/ 163 w 402"/>
                <a:gd name="T5" fmla="*/ 0 h 866"/>
                <a:gd name="T6" fmla="*/ 0 w 402"/>
                <a:gd name="T7" fmla="*/ 44 h 866"/>
                <a:gd name="T8" fmla="*/ 0 w 402"/>
                <a:gd name="T9" fmla="*/ 717 h 866"/>
                <a:gd name="T10" fmla="*/ 0 w 402"/>
                <a:gd name="T11" fmla="*/ 717 h 866"/>
                <a:gd name="T12" fmla="*/ 401 w 402"/>
                <a:gd name="T13" fmla="*/ 717 h 866"/>
                <a:gd name="T14" fmla="*/ 388 w 402"/>
                <a:gd name="T15" fmla="*/ 40 h 8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2" h="866">
                  <a:moveTo>
                    <a:pt x="388" y="40"/>
                  </a:moveTo>
                  <a:lnTo>
                    <a:pt x="260" y="5"/>
                  </a:lnTo>
                  <a:lnTo>
                    <a:pt x="163" y="0"/>
                  </a:lnTo>
                  <a:lnTo>
                    <a:pt x="0" y="44"/>
                  </a:lnTo>
                  <a:lnTo>
                    <a:pt x="0" y="717"/>
                  </a:lnTo>
                  <a:lnTo>
                    <a:pt x="0" y="717"/>
                  </a:lnTo>
                  <a:cubicBezTo>
                    <a:pt x="0" y="717"/>
                    <a:pt x="188" y="865"/>
                    <a:pt x="401" y="717"/>
                  </a:cubicBezTo>
                  <a:lnTo>
                    <a:pt x="388" y="40"/>
                  </a:ln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100">
              <a:extLst>
                <a:ext uri="{FF2B5EF4-FFF2-40B4-BE49-F238E27FC236}">
                  <a16:creationId xmlns:a16="http://schemas.microsoft.com/office/drawing/2014/main" id="{B33C0E3D-F64E-8641-AD2A-B80B9DF29A7E}"/>
                </a:ext>
              </a:extLst>
            </p:cNvPr>
            <p:cNvSpPr>
              <a:spLocks noChangeArrowheads="1"/>
            </p:cNvSpPr>
            <p:nvPr/>
          </p:nvSpPr>
          <p:spPr bwMode="auto">
            <a:xfrm>
              <a:off x="14858443" y="7995065"/>
              <a:ext cx="225216" cy="164791"/>
            </a:xfrm>
            <a:custGeom>
              <a:avLst/>
              <a:gdLst>
                <a:gd name="T0" fmla="*/ 178 w 179"/>
                <a:gd name="T1" fmla="*/ 80 h 133"/>
                <a:gd name="T2" fmla="*/ 135 w 179"/>
                <a:gd name="T3" fmla="*/ 65 h 133"/>
                <a:gd name="T4" fmla="*/ 135 w 179"/>
                <a:gd name="T5" fmla="*/ 65 h 133"/>
                <a:gd name="T6" fmla="*/ 103 w 179"/>
                <a:gd name="T7" fmla="*/ 24 h 133"/>
                <a:gd name="T8" fmla="*/ 103 w 179"/>
                <a:gd name="T9" fmla="*/ 24 h 133"/>
                <a:gd name="T10" fmla="*/ 45 w 179"/>
                <a:gd name="T11" fmla="*/ 0 h 133"/>
                <a:gd name="T12" fmla="*/ 45 w 179"/>
                <a:gd name="T13" fmla="*/ 0 h 133"/>
                <a:gd name="T14" fmla="*/ 60 w 179"/>
                <a:gd name="T15" fmla="*/ 70 h 133"/>
                <a:gd name="T16" fmla="*/ 60 w 179"/>
                <a:gd name="T17" fmla="*/ 70 h 133"/>
                <a:gd name="T18" fmla="*/ 108 w 179"/>
                <a:gd name="T19" fmla="*/ 109 h 133"/>
                <a:gd name="T20" fmla="*/ 155 w 179"/>
                <a:gd name="T21" fmla="*/ 132 h 133"/>
                <a:gd name="T22" fmla="*/ 178 w 179"/>
                <a:gd name="T23" fmla="*/ 8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9" h="133">
                  <a:moveTo>
                    <a:pt x="178" y="80"/>
                  </a:moveTo>
                  <a:lnTo>
                    <a:pt x="135" y="65"/>
                  </a:lnTo>
                  <a:lnTo>
                    <a:pt x="135" y="65"/>
                  </a:lnTo>
                  <a:cubicBezTo>
                    <a:pt x="135" y="65"/>
                    <a:pt x="127" y="35"/>
                    <a:pt x="103" y="24"/>
                  </a:cubicBezTo>
                  <a:lnTo>
                    <a:pt x="103" y="24"/>
                  </a:lnTo>
                  <a:cubicBezTo>
                    <a:pt x="91" y="17"/>
                    <a:pt x="45" y="0"/>
                    <a:pt x="45" y="0"/>
                  </a:cubicBezTo>
                  <a:lnTo>
                    <a:pt x="45" y="0"/>
                  </a:lnTo>
                  <a:cubicBezTo>
                    <a:pt x="45" y="0"/>
                    <a:pt x="0" y="43"/>
                    <a:pt x="60" y="70"/>
                  </a:cubicBezTo>
                  <a:lnTo>
                    <a:pt x="60" y="70"/>
                  </a:lnTo>
                  <a:cubicBezTo>
                    <a:pt x="60" y="70"/>
                    <a:pt x="65" y="110"/>
                    <a:pt x="108" y="109"/>
                  </a:cubicBezTo>
                  <a:lnTo>
                    <a:pt x="155" y="132"/>
                  </a:lnTo>
                  <a:lnTo>
                    <a:pt x="178" y="80"/>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101">
              <a:extLst>
                <a:ext uri="{FF2B5EF4-FFF2-40B4-BE49-F238E27FC236}">
                  <a16:creationId xmlns:a16="http://schemas.microsoft.com/office/drawing/2014/main" id="{6DE13615-0C2B-0847-9474-E6438270A07A}"/>
                </a:ext>
              </a:extLst>
            </p:cNvPr>
            <p:cNvSpPr>
              <a:spLocks noChangeArrowheads="1"/>
            </p:cNvSpPr>
            <p:nvPr/>
          </p:nvSpPr>
          <p:spPr bwMode="auto">
            <a:xfrm>
              <a:off x="14885909" y="7929147"/>
              <a:ext cx="104366" cy="120848"/>
            </a:xfrm>
            <a:custGeom>
              <a:avLst/>
              <a:gdLst>
                <a:gd name="T0" fmla="*/ 76 w 82"/>
                <a:gd name="T1" fmla="*/ 97 h 98"/>
                <a:gd name="T2" fmla="*/ 0 w 82"/>
                <a:gd name="T3" fmla="*/ 97 h 98"/>
                <a:gd name="T4" fmla="*/ 0 w 82"/>
                <a:gd name="T5" fmla="*/ 0 h 98"/>
                <a:gd name="T6" fmla="*/ 81 w 82"/>
                <a:gd name="T7" fmla="*/ 0 h 98"/>
                <a:gd name="T8" fmla="*/ 81 w 82"/>
                <a:gd name="T9" fmla="*/ 65 h 98"/>
                <a:gd name="T10" fmla="*/ 76 w 82"/>
                <a:gd name="T11" fmla="*/ 97 h 98"/>
              </a:gdLst>
              <a:ahLst/>
              <a:cxnLst>
                <a:cxn ang="0">
                  <a:pos x="T0" y="T1"/>
                </a:cxn>
                <a:cxn ang="0">
                  <a:pos x="T2" y="T3"/>
                </a:cxn>
                <a:cxn ang="0">
                  <a:pos x="T4" y="T5"/>
                </a:cxn>
                <a:cxn ang="0">
                  <a:pos x="T6" y="T7"/>
                </a:cxn>
                <a:cxn ang="0">
                  <a:pos x="T8" y="T9"/>
                </a:cxn>
                <a:cxn ang="0">
                  <a:pos x="T10" y="T11"/>
                </a:cxn>
              </a:cxnLst>
              <a:rect l="0" t="0" r="r" b="b"/>
              <a:pathLst>
                <a:path w="82" h="98">
                  <a:moveTo>
                    <a:pt x="76" y="97"/>
                  </a:moveTo>
                  <a:lnTo>
                    <a:pt x="0" y="97"/>
                  </a:lnTo>
                  <a:lnTo>
                    <a:pt x="0" y="0"/>
                  </a:lnTo>
                  <a:lnTo>
                    <a:pt x="81" y="0"/>
                  </a:lnTo>
                  <a:lnTo>
                    <a:pt x="81" y="65"/>
                  </a:lnTo>
                  <a:lnTo>
                    <a:pt x="76" y="97"/>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102">
              <a:extLst>
                <a:ext uri="{FF2B5EF4-FFF2-40B4-BE49-F238E27FC236}">
                  <a16:creationId xmlns:a16="http://schemas.microsoft.com/office/drawing/2014/main" id="{DE7FB53D-B8FC-E542-94E0-3070B3F65889}"/>
                </a:ext>
              </a:extLst>
            </p:cNvPr>
            <p:cNvSpPr>
              <a:spLocks noChangeArrowheads="1"/>
            </p:cNvSpPr>
            <p:nvPr/>
          </p:nvSpPr>
          <p:spPr bwMode="auto">
            <a:xfrm>
              <a:off x="15028731" y="7753371"/>
              <a:ext cx="488879" cy="626206"/>
            </a:xfrm>
            <a:custGeom>
              <a:avLst/>
              <a:gdLst>
                <a:gd name="T0" fmla="*/ 145 w 393"/>
                <a:gd name="T1" fmla="*/ 0 h 503"/>
                <a:gd name="T2" fmla="*/ 145 w 393"/>
                <a:gd name="T3" fmla="*/ 0 h 503"/>
                <a:gd name="T4" fmla="*/ 291 w 393"/>
                <a:gd name="T5" fmla="*/ 211 h 503"/>
                <a:gd name="T6" fmla="*/ 291 w 393"/>
                <a:gd name="T7" fmla="*/ 211 h 503"/>
                <a:gd name="T8" fmla="*/ 0 w 393"/>
                <a:gd name="T9" fmla="*/ 333 h 503"/>
                <a:gd name="T10" fmla="*/ 37 w 393"/>
                <a:gd name="T11" fmla="*/ 258 h 503"/>
                <a:gd name="T12" fmla="*/ 210 w 393"/>
                <a:gd name="T13" fmla="*/ 299 h 503"/>
                <a:gd name="T14" fmla="*/ 149 w 393"/>
                <a:gd name="T15" fmla="*/ 212 h 503"/>
                <a:gd name="T16" fmla="*/ 145 w 393"/>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503">
                  <a:moveTo>
                    <a:pt x="145" y="0"/>
                  </a:moveTo>
                  <a:lnTo>
                    <a:pt x="145" y="0"/>
                  </a:lnTo>
                  <a:cubicBezTo>
                    <a:pt x="145" y="0"/>
                    <a:pt x="231" y="87"/>
                    <a:pt x="291" y="211"/>
                  </a:cubicBezTo>
                  <a:lnTo>
                    <a:pt x="291" y="211"/>
                  </a:lnTo>
                  <a:cubicBezTo>
                    <a:pt x="355" y="341"/>
                    <a:pt x="392" y="502"/>
                    <a:pt x="0" y="333"/>
                  </a:cubicBezTo>
                  <a:lnTo>
                    <a:pt x="37" y="258"/>
                  </a:lnTo>
                  <a:lnTo>
                    <a:pt x="210" y="299"/>
                  </a:lnTo>
                  <a:lnTo>
                    <a:pt x="149" y="212"/>
                  </a:lnTo>
                  <a:lnTo>
                    <a:pt x="145" y="0"/>
                  </a:ln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103">
              <a:extLst>
                <a:ext uri="{FF2B5EF4-FFF2-40B4-BE49-F238E27FC236}">
                  <a16:creationId xmlns:a16="http://schemas.microsoft.com/office/drawing/2014/main" id="{960636F2-E998-2045-B819-B5502FB82E96}"/>
                </a:ext>
              </a:extLst>
            </p:cNvPr>
            <p:cNvSpPr>
              <a:spLocks noChangeArrowheads="1"/>
            </p:cNvSpPr>
            <p:nvPr/>
          </p:nvSpPr>
          <p:spPr bwMode="auto">
            <a:xfrm>
              <a:off x="14814498" y="8006051"/>
              <a:ext cx="175778" cy="142819"/>
            </a:xfrm>
            <a:custGeom>
              <a:avLst/>
              <a:gdLst>
                <a:gd name="T0" fmla="*/ 0 w 139"/>
                <a:gd name="T1" fmla="*/ 79 h 115"/>
                <a:gd name="T2" fmla="*/ 28 w 139"/>
                <a:gd name="T3" fmla="*/ 59 h 115"/>
                <a:gd name="T4" fmla="*/ 27 w 139"/>
                <a:gd name="T5" fmla="*/ 45 h 115"/>
                <a:gd name="T6" fmla="*/ 27 w 139"/>
                <a:gd name="T7" fmla="*/ 45 h 115"/>
                <a:gd name="T8" fmla="*/ 31 w 139"/>
                <a:gd name="T9" fmla="*/ 27 h 115"/>
                <a:gd name="T10" fmla="*/ 40 w 139"/>
                <a:gd name="T11" fmla="*/ 9 h 115"/>
                <a:gd name="T12" fmla="*/ 54 w 139"/>
                <a:gd name="T13" fmla="*/ 0 h 115"/>
                <a:gd name="T14" fmla="*/ 53 w 139"/>
                <a:gd name="T15" fmla="*/ 30 h 115"/>
                <a:gd name="T16" fmla="*/ 93 w 139"/>
                <a:gd name="T17" fmla="*/ 27 h 115"/>
                <a:gd name="T18" fmla="*/ 135 w 139"/>
                <a:gd name="T19" fmla="*/ 3 h 115"/>
                <a:gd name="T20" fmla="*/ 137 w 139"/>
                <a:gd name="T21" fmla="*/ 6 h 115"/>
                <a:gd name="T22" fmla="*/ 137 w 139"/>
                <a:gd name="T23" fmla="*/ 6 h 115"/>
                <a:gd name="T24" fmla="*/ 135 w 139"/>
                <a:gd name="T25" fmla="*/ 21 h 115"/>
                <a:gd name="T26" fmla="*/ 134 w 139"/>
                <a:gd name="T27" fmla="*/ 24 h 115"/>
                <a:gd name="T28" fmla="*/ 134 w 139"/>
                <a:gd name="T29" fmla="*/ 28 h 115"/>
                <a:gd name="T30" fmla="*/ 134 w 139"/>
                <a:gd name="T31" fmla="*/ 28 h 115"/>
                <a:gd name="T32" fmla="*/ 131 w 139"/>
                <a:gd name="T33" fmla="*/ 42 h 115"/>
                <a:gd name="T34" fmla="*/ 129 w 139"/>
                <a:gd name="T35" fmla="*/ 45 h 115"/>
                <a:gd name="T36" fmla="*/ 131 w 139"/>
                <a:gd name="T37" fmla="*/ 51 h 115"/>
                <a:gd name="T38" fmla="*/ 131 w 139"/>
                <a:gd name="T39" fmla="*/ 51 h 115"/>
                <a:gd name="T40" fmla="*/ 130 w 139"/>
                <a:gd name="T41" fmla="*/ 61 h 115"/>
                <a:gd name="T42" fmla="*/ 127 w 139"/>
                <a:gd name="T43" fmla="*/ 66 h 115"/>
                <a:gd name="T44" fmla="*/ 129 w 139"/>
                <a:gd name="T45" fmla="*/ 74 h 115"/>
                <a:gd name="T46" fmla="*/ 129 w 139"/>
                <a:gd name="T47" fmla="*/ 74 h 115"/>
                <a:gd name="T48" fmla="*/ 123 w 139"/>
                <a:gd name="T49" fmla="*/ 84 h 115"/>
                <a:gd name="T50" fmla="*/ 99 w 139"/>
                <a:gd name="T51" fmla="*/ 92 h 115"/>
                <a:gd name="T52" fmla="*/ 53 w 139"/>
                <a:gd name="T53" fmla="*/ 94 h 115"/>
                <a:gd name="T54" fmla="*/ 17 w 139"/>
                <a:gd name="T55" fmla="*/ 114 h 115"/>
                <a:gd name="T56" fmla="*/ 0 w 139"/>
                <a:gd name="T57" fmla="*/ 79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9" h="115">
                  <a:moveTo>
                    <a:pt x="0" y="79"/>
                  </a:moveTo>
                  <a:lnTo>
                    <a:pt x="28" y="59"/>
                  </a:lnTo>
                  <a:lnTo>
                    <a:pt x="27" y="45"/>
                  </a:lnTo>
                  <a:lnTo>
                    <a:pt x="27" y="45"/>
                  </a:lnTo>
                  <a:cubicBezTo>
                    <a:pt x="27" y="39"/>
                    <a:pt x="28" y="33"/>
                    <a:pt x="31" y="27"/>
                  </a:cubicBezTo>
                  <a:lnTo>
                    <a:pt x="40" y="9"/>
                  </a:lnTo>
                  <a:lnTo>
                    <a:pt x="54" y="0"/>
                  </a:lnTo>
                  <a:lnTo>
                    <a:pt x="53" y="30"/>
                  </a:lnTo>
                  <a:lnTo>
                    <a:pt x="93" y="27"/>
                  </a:lnTo>
                  <a:lnTo>
                    <a:pt x="135" y="3"/>
                  </a:lnTo>
                  <a:lnTo>
                    <a:pt x="137" y="6"/>
                  </a:lnTo>
                  <a:lnTo>
                    <a:pt x="137" y="6"/>
                  </a:lnTo>
                  <a:cubicBezTo>
                    <a:pt x="138" y="11"/>
                    <a:pt x="137" y="17"/>
                    <a:pt x="135" y="21"/>
                  </a:cubicBezTo>
                  <a:lnTo>
                    <a:pt x="134" y="24"/>
                  </a:lnTo>
                  <a:lnTo>
                    <a:pt x="134" y="28"/>
                  </a:lnTo>
                  <a:lnTo>
                    <a:pt x="134" y="28"/>
                  </a:lnTo>
                  <a:cubicBezTo>
                    <a:pt x="136" y="33"/>
                    <a:pt x="135" y="38"/>
                    <a:pt x="131" y="42"/>
                  </a:cubicBezTo>
                  <a:lnTo>
                    <a:pt x="129" y="45"/>
                  </a:lnTo>
                  <a:lnTo>
                    <a:pt x="131" y="51"/>
                  </a:lnTo>
                  <a:lnTo>
                    <a:pt x="131" y="51"/>
                  </a:lnTo>
                  <a:cubicBezTo>
                    <a:pt x="132" y="54"/>
                    <a:pt x="132" y="58"/>
                    <a:pt x="130" y="61"/>
                  </a:cubicBezTo>
                  <a:lnTo>
                    <a:pt x="127" y="66"/>
                  </a:lnTo>
                  <a:lnTo>
                    <a:pt x="129" y="74"/>
                  </a:lnTo>
                  <a:lnTo>
                    <a:pt x="129" y="74"/>
                  </a:lnTo>
                  <a:cubicBezTo>
                    <a:pt x="129" y="79"/>
                    <a:pt x="127" y="83"/>
                    <a:pt x="123" y="84"/>
                  </a:cubicBezTo>
                  <a:lnTo>
                    <a:pt x="99" y="92"/>
                  </a:lnTo>
                  <a:lnTo>
                    <a:pt x="53" y="94"/>
                  </a:lnTo>
                  <a:lnTo>
                    <a:pt x="17" y="114"/>
                  </a:lnTo>
                  <a:lnTo>
                    <a:pt x="0" y="79"/>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04">
              <a:extLst>
                <a:ext uri="{FF2B5EF4-FFF2-40B4-BE49-F238E27FC236}">
                  <a16:creationId xmlns:a16="http://schemas.microsoft.com/office/drawing/2014/main" id="{A612061F-270A-AA48-89B8-5A26CB4EA800}"/>
                </a:ext>
              </a:extLst>
            </p:cNvPr>
            <p:cNvSpPr>
              <a:spLocks noChangeArrowheads="1"/>
            </p:cNvSpPr>
            <p:nvPr/>
          </p:nvSpPr>
          <p:spPr bwMode="auto">
            <a:xfrm>
              <a:off x="14495902" y="7758862"/>
              <a:ext cx="362541" cy="620716"/>
            </a:xfrm>
            <a:custGeom>
              <a:avLst/>
              <a:gdLst>
                <a:gd name="T0" fmla="*/ 186 w 292"/>
                <a:gd name="T1" fmla="*/ 0 h 498"/>
                <a:gd name="T2" fmla="*/ 186 w 292"/>
                <a:gd name="T3" fmla="*/ 0 h 498"/>
                <a:gd name="T4" fmla="*/ 23 w 292"/>
                <a:gd name="T5" fmla="*/ 382 h 498"/>
                <a:gd name="T6" fmla="*/ 23 w 292"/>
                <a:gd name="T7" fmla="*/ 382 h 498"/>
                <a:gd name="T8" fmla="*/ 291 w 292"/>
                <a:gd name="T9" fmla="*/ 321 h 498"/>
                <a:gd name="T10" fmla="*/ 265 w 292"/>
                <a:gd name="T11" fmla="*/ 264 h 498"/>
                <a:gd name="T12" fmla="*/ 140 w 292"/>
                <a:gd name="T13" fmla="*/ 305 h 498"/>
                <a:gd name="T14" fmla="*/ 186 w 292"/>
                <a:gd name="T15" fmla="*/ 232 h 498"/>
                <a:gd name="T16" fmla="*/ 186 w 292"/>
                <a:gd name="T17" fmla="*/ 0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2" h="498">
                  <a:moveTo>
                    <a:pt x="186" y="0"/>
                  </a:moveTo>
                  <a:lnTo>
                    <a:pt x="186" y="0"/>
                  </a:lnTo>
                  <a:cubicBezTo>
                    <a:pt x="186" y="0"/>
                    <a:pt x="0" y="267"/>
                    <a:pt x="23" y="382"/>
                  </a:cubicBezTo>
                  <a:lnTo>
                    <a:pt x="23" y="382"/>
                  </a:lnTo>
                  <a:cubicBezTo>
                    <a:pt x="46" y="497"/>
                    <a:pt x="291" y="321"/>
                    <a:pt x="291" y="321"/>
                  </a:cubicBezTo>
                  <a:lnTo>
                    <a:pt x="265" y="264"/>
                  </a:lnTo>
                  <a:lnTo>
                    <a:pt x="140" y="305"/>
                  </a:lnTo>
                  <a:lnTo>
                    <a:pt x="186" y="232"/>
                  </a:lnTo>
                  <a:lnTo>
                    <a:pt x="186" y="0"/>
                  </a:ln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05">
              <a:extLst>
                <a:ext uri="{FF2B5EF4-FFF2-40B4-BE49-F238E27FC236}">
                  <a16:creationId xmlns:a16="http://schemas.microsoft.com/office/drawing/2014/main" id="{828B6181-EB10-3C4A-9451-83590769D02C}"/>
                </a:ext>
              </a:extLst>
            </p:cNvPr>
            <p:cNvSpPr>
              <a:spLocks noChangeArrowheads="1"/>
            </p:cNvSpPr>
            <p:nvPr/>
          </p:nvSpPr>
          <p:spPr bwMode="auto">
            <a:xfrm>
              <a:off x="14863940" y="7473223"/>
              <a:ext cx="186763" cy="373528"/>
            </a:xfrm>
            <a:custGeom>
              <a:avLst/>
              <a:gdLst>
                <a:gd name="T0" fmla="*/ 53 w 151"/>
                <a:gd name="T1" fmla="*/ 0 h 299"/>
                <a:gd name="T2" fmla="*/ 53 w 151"/>
                <a:gd name="T3" fmla="*/ 187 h 299"/>
                <a:gd name="T4" fmla="*/ 53 w 151"/>
                <a:gd name="T5" fmla="*/ 187 h 299"/>
                <a:gd name="T6" fmla="*/ 58 w 151"/>
                <a:gd name="T7" fmla="*/ 282 h 299"/>
                <a:gd name="T8" fmla="*/ 58 w 151"/>
                <a:gd name="T9" fmla="*/ 282 h 299"/>
                <a:gd name="T10" fmla="*/ 150 w 151"/>
                <a:gd name="T11" fmla="*/ 192 h 299"/>
                <a:gd name="T12" fmla="*/ 150 w 151"/>
                <a:gd name="T13" fmla="*/ 1 h 299"/>
                <a:gd name="T14" fmla="*/ 53 w 151"/>
                <a:gd name="T15" fmla="*/ 0 h 2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99">
                  <a:moveTo>
                    <a:pt x="53" y="0"/>
                  </a:moveTo>
                  <a:lnTo>
                    <a:pt x="53" y="187"/>
                  </a:lnTo>
                  <a:lnTo>
                    <a:pt x="53" y="187"/>
                  </a:lnTo>
                  <a:cubicBezTo>
                    <a:pt x="53" y="187"/>
                    <a:pt x="0" y="266"/>
                    <a:pt x="58" y="282"/>
                  </a:cubicBezTo>
                  <a:lnTo>
                    <a:pt x="58" y="282"/>
                  </a:lnTo>
                  <a:cubicBezTo>
                    <a:pt x="115" y="298"/>
                    <a:pt x="150" y="192"/>
                    <a:pt x="150" y="192"/>
                  </a:cubicBezTo>
                  <a:lnTo>
                    <a:pt x="150" y="1"/>
                  </a:lnTo>
                  <a:lnTo>
                    <a:pt x="53" y="0"/>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06">
              <a:extLst>
                <a:ext uri="{FF2B5EF4-FFF2-40B4-BE49-F238E27FC236}">
                  <a16:creationId xmlns:a16="http://schemas.microsoft.com/office/drawing/2014/main" id="{17898F48-8786-3144-89CE-456772CD6AFE}"/>
                </a:ext>
              </a:extLst>
            </p:cNvPr>
            <p:cNvSpPr>
              <a:spLocks noChangeArrowheads="1"/>
            </p:cNvSpPr>
            <p:nvPr/>
          </p:nvSpPr>
          <p:spPr bwMode="auto">
            <a:xfrm>
              <a:off x="14929855" y="7473223"/>
              <a:ext cx="76902" cy="203244"/>
            </a:xfrm>
            <a:custGeom>
              <a:avLst/>
              <a:gdLst>
                <a:gd name="T0" fmla="*/ 60 w 62"/>
                <a:gd name="T1" fmla="*/ 1 h 165"/>
                <a:gd name="T2" fmla="*/ 0 w 62"/>
                <a:gd name="T3" fmla="*/ 0 h 165"/>
                <a:gd name="T4" fmla="*/ 0 w 62"/>
                <a:gd name="T5" fmla="*/ 164 h 165"/>
                <a:gd name="T6" fmla="*/ 0 w 62"/>
                <a:gd name="T7" fmla="*/ 164 h 165"/>
                <a:gd name="T8" fmla="*/ 60 w 62"/>
                <a:gd name="T9" fmla="*/ 1 h 165"/>
              </a:gdLst>
              <a:ahLst/>
              <a:cxnLst>
                <a:cxn ang="0">
                  <a:pos x="T0" y="T1"/>
                </a:cxn>
                <a:cxn ang="0">
                  <a:pos x="T2" y="T3"/>
                </a:cxn>
                <a:cxn ang="0">
                  <a:pos x="T4" y="T5"/>
                </a:cxn>
                <a:cxn ang="0">
                  <a:pos x="T6" y="T7"/>
                </a:cxn>
                <a:cxn ang="0">
                  <a:pos x="T8" y="T9"/>
                </a:cxn>
              </a:cxnLst>
              <a:rect l="0" t="0" r="r" b="b"/>
              <a:pathLst>
                <a:path w="62" h="165">
                  <a:moveTo>
                    <a:pt x="60" y="1"/>
                  </a:moveTo>
                  <a:lnTo>
                    <a:pt x="0" y="0"/>
                  </a:lnTo>
                  <a:lnTo>
                    <a:pt x="0" y="164"/>
                  </a:lnTo>
                  <a:lnTo>
                    <a:pt x="0" y="164"/>
                  </a:lnTo>
                  <a:cubicBezTo>
                    <a:pt x="58" y="142"/>
                    <a:pt x="61" y="40"/>
                    <a:pt x="60" y="1"/>
                  </a:cubicBezTo>
                </a:path>
              </a:pathLst>
            </a:custGeom>
            <a:solidFill>
              <a:srgbClr val="EF452F">
                <a:alpha val="20000"/>
              </a:srgbClr>
            </a:solidFill>
            <a:ln>
              <a:noFill/>
            </a:ln>
            <a:effectLst/>
          </p:spPr>
          <p:txBody>
            <a:bodyPr wrap="none" anchor="ctr"/>
            <a:lstStyle/>
            <a:p>
              <a:endParaRPr lang="en-US" sz="3599" dirty="0">
                <a:latin typeface="Poppins" pitchFamily="2" charset="77"/>
              </a:endParaRPr>
            </a:p>
          </p:txBody>
        </p:sp>
        <p:sp>
          <p:nvSpPr>
            <p:cNvPr id="57" name="Freeform 107">
              <a:extLst>
                <a:ext uri="{FF2B5EF4-FFF2-40B4-BE49-F238E27FC236}">
                  <a16:creationId xmlns:a16="http://schemas.microsoft.com/office/drawing/2014/main" id="{A2E3E3A7-E9EA-E24A-8823-1F651CB89E36}"/>
                </a:ext>
              </a:extLst>
            </p:cNvPr>
            <p:cNvSpPr>
              <a:spLocks noChangeArrowheads="1"/>
            </p:cNvSpPr>
            <p:nvPr/>
          </p:nvSpPr>
          <p:spPr bwMode="auto">
            <a:xfrm>
              <a:off x="14825485" y="7313926"/>
              <a:ext cx="230709" cy="302116"/>
            </a:xfrm>
            <a:custGeom>
              <a:avLst/>
              <a:gdLst>
                <a:gd name="T0" fmla="*/ 184 w 185"/>
                <a:gd name="T1" fmla="*/ 92 h 243"/>
                <a:gd name="T2" fmla="*/ 184 w 185"/>
                <a:gd name="T3" fmla="*/ 92 h 243"/>
                <a:gd name="T4" fmla="*/ 50 w 185"/>
                <a:gd name="T5" fmla="*/ 239 h 243"/>
                <a:gd name="T6" fmla="*/ 50 w 185"/>
                <a:gd name="T7" fmla="*/ 239 h 243"/>
                <a:gd name="T8" fmla="*/ 1 w 185"/>
                <a:gd name="T9" fmla="*/ 92 h 243"/>
                <a:gd name="T10" fmla="*/ 1 w 185"/>
                <a:gd name="T11" fmla="*/ 92 h 243"/>
                <a:gd name="T12" fmla="*/ 92 w 185"/>
                <a:gd name="T13" fmla="*/ 0 h 243"/>
                <a:gd name="T14" fmla="*/ 92 w 185"/>
                <a:gd name="T15" fmla="*/ 0 h 243"/>
                <a:gd name="T16" fmla="*/ 184 w 185"/>
                <a:gd name="T17" fmla="*/ 9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43">
                  <a:moveTo>
                    <a:pt x="184" y="92"/>
                  </a:moveTo>
                  <a:lnTo>
                    <a:pt x="184" y="92"/>
                  </a:lnTo>
                  <a:cubicBezTo>
                    <a:pt x="184" y="142"/>
                    <a:pt x="147" y="234"/>
                    <a:pt x="50" y="239"/>
                  </a:cubicBezTo>
                  <a:lnTo>
                    <a:pt x="50" y="239"/>
                  </a:lnTo>
                  <a:cubicBezTo>
                    <a:pt x="0" y="242"/>
                    <a:pt x="1" y="206"/>
                    <a:pt x="1" y="92"/>
                  </a:cubicBezTo>
                  <a:lnTo>
                    <a:pt x="1" y="92"/>
                  </a:lnTo>
                  <a:cubicBezTo>
                    <a:pt x="1" y="24"/>
                    <a:pt x="42" y="0"/>
                    <a:pt x="92" y="0"/>
                  </a:cubicBezTo>
                  <a:lnTo>
                    <a:pt x="92" y="0"/>
                  </a:lnTo>
                  <a:cubicBezTo>
                    <a:pt x="143" y="0"/>
                    <a:pt x="184" y="41"/>
                    <a:pt x="184" y="92"/>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57">
              <a:extLst>
                <a:ext uri="{FF2B5EF4-FFF2-40B4-BE49-F238E27FC236}">
                  <a16:creationId xmlns:a16="http://schemas.microsoft.com/office/drawing/2014/main" id="{7FE824C3-15AB-4C40-8D45-5CADAAE4233F}"/>
                </a:ext>
              </a:extLst>
            </p:cNvPr>
            <p:cNvSpPr>
              <a:spLocks noChangeArrowheads="1"/>
            </p:cNvSpPr>
            <p:nvPr/>
          </p:nvSpPr>
          <p:spPr bwMode="auto">
            <a:xfrm>
              <a:off x="14772292" y="7244451"/>
              <a:ext cx="342497" cy="319658"/>
            </a:xfrm>
            <a:custGeom>
              <a:avLst/>
              <a:gdLst>
                <a:gd name="connsiteX0" fmla="*/ 254496 w 342497"/>
                <a:gd name="connsiteY0" fmla="*/ 507 h 319658"/>
                <a:gd name="connsiteX1" fmla="*/ 293165 w 342497"/>
                <a:gd name="connsiteY1" fmla="*/ 14143 h 319658"/>
                <a:gd name="connsiteX2" fmla="*/ 276974 w 342497"/>
                <a:gd name="connsiteY2" fmla="*/ 319653 h 319658"/>
                <a:gd name="connsiteX3" fmla="*/ 244590 w 342497"/>
                <a:gd name="connsiteY3" fmla="*/ 235763 h 319658"/>
                <a:gd name="connsiteX4" fmla="*/ 242283 w 342497"/>
                <a:gd name="connsiteY4" fmla="*/ 235161 h 319658"/>
                <a:gd name="connsiteX5" fmla="*/ 255927 w 342497"/>
                <a:gd name="connsiteY5" fmla="*/ 222482 h 319658"/>
                <a:gd name="connsiteX6" fmla="*/ 257204 w 342497"/>
                <a:gd name="connsiteY6" fmla="*/ 185329 h 319658"/>
                <a:gd name="connsiteX7" fmla="*/ 221436 w 342497"/>
                <a:gd name="connsiteY7" fmla="*/ 202108 h 319658"/>
                <a:gd name="connsiteX8" fmla="*/ 216810 w 342497"/>
                <a:gd name="connsiteY8" fmla="*/ 217402 h 319658"/>
                <a:gd name="connsiteX9" fmla="*/ 209404 w 342497"/>
                <a:gd name="connsiteY9" fmla="*/ 188027 h 319658"/>
                <a:gd name="connsiteX10" fmla="*/ 202243 w 342497"/>
                <a:gd name="connsiteY10" fmla="*/ 131839 h 319658"/>
                <a:gd name="connsiteX11" fmla="*/ 81427 w 342497"/>
                <a:gd name="connsiteY11" fmla="*/ 183175 h 319658"/>
                <a:gd name="connsiteX12" fmla="*/ 24134 w 342497"/>
                <a:gd name="connsiteY12" fmla="*/ 52957 h 319658"/>
                <a:gd name="connsiteX13" fmla="*/ 113811 w 342497"/>
                <a:gd name="connsiteY13" fmla="*/ 36680 h 319658"/>
                <a:gd name="connsiteX14" fmla="*/ 149931 w 342497"/>
                <a:gd name="connsiteY14" fmla="*/ 31672 h 319658"/>
                <a:gd name="connsiteX15" fmla="*/ 254496 w 342497"/>
                <a:gd name="connsiteY15" fmla="*/ 507 h 319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2497" h="319658">
                  <a:moveTo>
                    <a:pt x="254496" y="507"/>
                  </a:moveTo>
                  <a:cubicBezTo>
                    <a:pt x="267865" y="1857"/>
                    <a:pt x="281021" y="6004"/>
                    <a:pt x="293165" y="14143"/>
                  </a:cubicBezTo>
                  <a:cubicBezTo>
                    <a:pt x="408998" y="90520"/>
                    <a:pt x="285692" y="320905"/>
                    <a:pt x="276974" y="319653"/>
                  </a:cubicBezTo>
                  <a:cubicBezTo>
                    <a:pt x="268255" y="318401"/>
                    <a:pt x="271992" y="237015"/>
                    <a:pt x="244590" y="235763"/>
                  </a:cubicBezTo>
                  <a:lnTo>
                    <a:pt x="242283" y="235161"/>
                  </a:lnTo>
                  <a:lnTo>
                    <a:pt x="255927" y="222482"/>
                  </a:lnTo>
                  <a:cubicBezTo>
                    <a:pt x="266147" y="206902"/>
                    <a:pt x="266147" y="190123"/>
                    <a:pt x="257204" y="185329"/>
                  </a:cubicBezTo>
                  <a:cubicBezTo>
                    <a:pt x="246985" y="179336"/>
                    <a:pt x="231656" y="186527"/>
                    <a:pt x="221436" y="202108"/>
                  </a:cubicBezTo>
                  <a:lnTo>
                    <a:pt x="216810" y="217402"/>
                  </a:lnTo>
                  <a:lnTo>
                    <a:pt x="209404" y="188027"/>
                  </a:lnTo>
                  <a:cubicBezTo>
                    <a:pt x="207536" y="163768"/>
                    <a:pt x="210338" y="138100"/>
                    <a:pt x="202243" y="131839"/>
                  </a:cubicBezTo>
                  <a:cubicBezTo>
                    <a:pt x="183560" y="118066"/>
                    <a:pt x="169859" y="168150"/>
                    <a:pt x="81427" y="183175"/>
                  </a:cubicBezTo>
                  <a:cubicBezTo>
                    <a:pt x="-8250" y="198200"/>
                    <a:pt x="-18214" y="84260"/>
                    <a:pt x="24134" y="52957"/>
                  </a:cubicBezTo>
                  <a:cubicBezTo>
                    <a:pt x="59008" y="29168"/>
                    <a:pt x="90146" y="30420"/>
                    <a:pt x="113811" y="36680"/>
                  </a:cubicBezTo>
                  <a:cubicBezTo>
                    <a:pt x="126266" y="40437"/>
                    <a:pt x="138721" y="37932"/>
                    <a:pt x="149931" y="31672"/>
                  </a:cubicBezTo>
                  <a:cubicBezTo>
                    <a:pt x="172350" y="17586"/>
                    <a:pt x="214386" y="-3543"/>
                    <a:pt x="254496" y="507"/>
                  </a:cubicBezTo>
                  <a:close/>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9" name="Freeform 110">
              <a:extLst>
                <a:ext uri="{FF2B5EF4-FFF2-40B4-BE49-F238E27FC236}">
                  <a16:creationId xmlns:a16="http://schemas.microsoft.com/office/drawing/2014/main" id="{69593F88-5A1D-F140-818F-4E5767C9B4EA}"/>
                </a:ext>
              </a:extLst>
            </p:cNvPr>
            <p:cNvSpPr>
              <a:spLocks noChangeArrowheads="1"/>
            </p:cNvSpPr>
            <p:nvPr/>
          </p:nvSpPr>
          <p:spPr bwMode="auto">
            <a:xfrm>
              <a:off x="11908678" y="10670176"/>
              <a:ext cx="175778" cy="131833"/>
            </a:xfrm>
            <a:custGeom>
              <a:avLst/>
              <a:gdLst>
                <a:gd name="T0" fmla="*/ 0 w 143"/>
                <a:gd name="T1" fmla="*/ 84 h 107"/>
                <a:gd name="T2" fmla="*/ 31 w 143"/>
                <a:gd name="T3" fmla="*/ 85 h 107"/>
                <a:gd name="T4" fmla="*/ 31 w 143"/>
                <a:gd name="T5" fmla="*/ 85 h 107"/>
                <a:gd name="T6" fmla="*/ 88 w 143"/>
                <a:gd name="T7" fmla="*/ 97 h 107"/>
                <a:gd name="T8" fmla="*/ 88 w 143"/>
                <a:gd name="T9" fmla="*/ 97 h 107"/>
                <a:gd name="T10" fmla="*/ 128 w 143"/>
                <a:gd name="T11" fmla="*/ 69 h 107"/>
                <a:gd name="T12" fmla="*/ 128 w 143"/>
                <a:gd name="T13" fmla="*/ 69 h 107"/>
                <a:gd name="T14" fmla="*/ 139 w 143"/>
                <a:gd name="T15" fmla="*/ 34 h 107"/>
                <a:gd name="T16" fmla="*/ 134 w 143"/>
                <a:gd name="T17" fmla="*/ 15 h 107"/>
                <a:gd name="T18" fmla="*/ 134 w 143"/>
                <a:gd name="T19" fmla="*/ 15 h 107"/>
                <a:gd name="T20" fmla="*/ 113 w 143"/>
                <a:gd name="T21" fmla="*/ 1 h 107"/>
                <a:gd name="T22" fmla="*/ 68 w 143"/>
                <a:gd name="T23" fmla="*/ 26 h 107"/>
                <a:gd name="T24" fmla="*/ 26 w 143"/>
                <a:gd name="T25" fmla="*/ 29 h 107"/>
                <a:gd name="T26" fmla="*/ 0 w 143"/>
                <a:gd name="T27" fmla="*/ 28 h 107"/>
                <a:gd name="T28" fmla="*/ 0 w 143"/>
                <a:gd name="T29" fmla="*/ 8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3" h="107">
                  <a:moveTo>
                    <a:pt x="0" y="84"/>
                  </a:moveTo>
                  <a:lnTo>
                    <a:pt x="31" y="85"/>
                  </a:lnTo>
                  <a:lnTo>
                    <a:pt x="31" y="85"/>
                  </a:lnTo>
                  <a:cubicBezTo>
                    <a:pt x="31" y="85"/>
                    <a:pt x="63" y="106"/>
                    <a:pt x="88" y="97"/>
                  </a:cubicBezTo>
                  <a:lnTo>
                    <a:pt x="88" y="97"/>
                  </a:lnTo>
                  <a:cubicBezTo>
                    <a:pt x="101" y="92"/>
                    <a:pt x="117" y="79"/>
                    <a:pt x="128" y="69"/>
                  </a:cubicBezTo>
                  <a:lnTo>
                    <a:pt x="128" y="69"/>
                  </a:lnTo>
                  <a:cubicBezTo>
                    <a:pt x="138" y="61"/>
                    <a:pt x="142" y="47"/>
                    <a:pt x="139" y="34"/>
                  </a:cubicBezTo>
                  <a:lnTo>
                    <a:pt x="134" y="15"/>
                  </a:lnTo>
                  <a:lnTo>
                    <a:pt x="134" y="15"/>
                  </a:lnTo>
                  <a:cubicBezTo>
                    <a:pt x="132" y="6"/>
                    <a:pt x="123" y="0"/>
                    <a:pt x="113" y="1"/>
                  </a:cubicBezTo>
                  <a:lnTo>
                    <a:pt x="68" y="26"/>
                  </a:lnTo>
                  <a:lnTo>
                    <a:pt x="26" y="29"/>
                  </a:lnTo>
                  <a:lnTo>
                    <a:pt x="0" y="28"/>
                  </a:lnTo>
                  <a:lnTo>
                    <a:pt x="0" y="84"/>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111">
              <a:extLst>
                <a:ext uri="{FF2B5EF4-FFF2-40B4-BE49-F238E27FC236}">
                  <a16:creationId xmlns:a16="http://schemas.microsoft.com/office/drawing/2014/main" id="{E4267C6F-4E41-FB48-ABDD-0BE16E0CB2F3}"/>
                </a:ext>
              </a:extLst>
            </p:cNvPr>
            <p:cNvSpPr>
              <a:spLocks noChangeArrowheads="1"/>
            </p:cNvSpPr>
            <p:nvPr/>
          </p:nvSpPr>
          <p:spPr bwMode="auto">
            <a:xfrm>
              <a:off x="12271221" y="10642711"/>
              <a:ext cx="516346" cy="697614"/>
            </a:xfrm>
            <a:custGeom>
              <a:avLst/>
              <a:gdLst>
                <a:gd name="T0" fmla="*/ 292 w 415"/>
                <a:gd name="T1" fmla="*/ 134 h 561"/>
                <a:gd name="T2" fmla="*/ 292 w 415"/>
                <a:gd name="T3" fmla="*/ 134 h 561"/>
                <a:gd name="T4" fmla="*/ 231 w 415"/>
                <a:gd name="T5" fmla="*/ 403 h 561"/>
                <a:gd name="T6" fmla="*/ 231 w 415"/>
                <a:gd name="T7" fmla="*/ 403 h 561"/>
                <a:gd name="T8" fmla="*/ 35 w 415"/>
                <a:gd name="T9" fmla="*/ 205 h 561"/>
                <a:gd name="T10" fmla="*/ 8 w 415"/>
                <a:gd name="T11" fmla="*/ 368 h 561"/>
                <a:gd name="T12" fmla="*/ 13 w 415"/>
                <a:gd name="T13" fmla="*/ 475 h 561"/>
                <a:gd name="T14" fmla="*/ 59 w 415"/>
                <a:gd name="T15" fmla="*/ 515 h 561"/>
                <a:gd name="T16" fmla="*/ 59 w 415"/>
                <a:gd name="T17" fmla="*/ 515 h 561"/>
                <a:gd name="T18" fmla="*/ 1 w 415"/>
                <a:gd name="T19" fmla="*/ 560 h 561"/>
                <a:gd name="T20" fmla="*/ 263 w 415"/>
                <a:gd name="T21" fmla="*/ 560 h 561"/>
                <a:gd name="T22" fmla="*/ 263 w 415"/>
                <a:gd name="T23" fmla="*/ 560 h 561"/>
                <a:gd name="T24" fmla="*/ 257 w 415"/>
                <a:gd name="T25" fmla="*/ 459 h 561"/>
                <a:gd name="T26" fmla="*/ 257 w 415"/>
                <a:gd name="T27" fmla="*/ 459 h 561"/>
                <a:gd name="T28" fmla="*/ 292 w 415"/>
                <a:gd name="T29" fmla="*/ 134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5" h="561">
                  <a:moveTo>
                    <a:pt x="292" y="134"/>
                  </a:moveTo>
                  <a:lnTo>
                    <a:pt x="292" y="134"/>
                  </a:lnTo>
                  <a:cubicBezTo>
                    <a:pt x="316" y="299"/>
                    <a:pt x="259" y="387"/>
                    <a:pt x="231" y="403"/>
                  </a:cubicBezTo>
                  <a:lnTo>
                    <a:pt x="231" y="403"/>
                  </a:lnTo>
                  <a:cubicBezTo>
                    <a:pt x="164" y="290"/>
                    <a:pt x="35" y="205"/>
                    <a:pt x="35" y="205"/>
                  </a:cubicBezTo>
                  <a:lnTo>
                    <a:pt x="8" y="368"/>
                  </a:lnTo>
                  <a:lnTo>
                    <a:pt x="13" y="475"/>
                  </a:lnTo>
                  <a:lnTo>
                    <a:pt x="59" y="515"/>
                  </a:lnTo>
                  <a:lnTo>
                    <a:pt x="59" y="515"/>
                  </a:lnTo>
                  <a:cubicBezTo>
                    <a:pt x="0" y="515"/>
                    <a:pt x="1" y="560"/>
                    <a:pt x="1" y="560"/>
                  </a:cubicBezTo>
                  <a:lnTo>
                    <a:pt x="263" y="560"/>
                  </a:lnTo>
                  <a:lnTo>
                    <a:pt x="263" y="560"/>
                  </a:lnTo>
                  <a:cubicBezTo>
                    <a:pt x="270" y="534"/>
                    <a:pt x="264" y="479"/>
                    <a:pt x="257" y="459"/>
                  </a:cubicBezTo>
                  <a:lnTo>
                    <a:pt x="257" y="459"/>
                  </a:lnTo>
                  <a:cubicBezTo>
                    <a:pt x="414" y="347"/>
                    <a:pt x="273" y="0"/>
                    <a:pt x="292" y="134"/>
                  </a:cubicBezTo>
                </a:path>
              </a:pathLst>
            </a:custGeom>
            <a:solidFill>
              <a:srgbClr val="CAE5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12">
              <a:extLst>
                <a:ext uri="{FF2B5EF4-FFF2-40B4-BE49-F238E27FC236}">
                  <a16:creationId xmlns:a16="http://schemas.microsoft.com/office/drawing/2014/main" id="{4F7159E3-7F6E-9745-B849-CBD17C22DD7F}"/>
                </a:ext>
              </a:extLst>
            </p:cNvPr>
            <p:cNvSpPr>
              <a:spLocks noChangeArrowheads="1"/>
            </p:cNvSpPr>
            <p:nvPr/>
          </p:nvSpPr>
          <p:spPr bwMode="auto">
            <a:xfrm>
              <a:off x="10661756" y="11241451"/>
              <a:ext cx="153804" cy="93383"/>
            </a:xfrm>
            <a:custGeom>
              <a:avLst/>
              <a:gdLst>
                <a:gd name="T0" fmla="*/ 44 w 124"/>
                <a:gd name="T1" fmla="*/ 0 h 76"/>
                <a:gd name="T2" fmla="*/ 123 w 124"/>
                <a:gd name="T3" fmla="*/ 0 h 76"/>
                <a:gd name="T4" fmla="*/ 123 w 124"/>
                <a:gd name="T5" fmla="*/ 75 h 76"/>
                <a:gd name="T6" fmla="*/ 0 w 124"/>
                <a:gd name="T7" fmla="*/ 75 h 76"/>
                <a:gd name="T8" fmla="*/ 44 w 124"/>
                <a:gd name="T9" fmla="*/ 0 h 76"/>
              </a:gdLst>
              <a:ahLst/>
              <a:cxnLst>
                <a:cxn ang="0">
                  <a:pos x="T0" y="T1"/>
                </a:cxn>
                <a:cxn ang="0">
                  <a:pos x="T2" y="T3"/>
                </a:cxn>
                <a:cxn ang="0">
                  <a:pos x="T4" y="T5"/>
                </a:cxn>
                <a:cxn ang="0">
                  <a:pos x="T6" y="T7"/>
                </a:cxn>
                <a:cxn ang="0">
                  <a:pos x="T8" y="T9"/>
                </a:cxn>
              </a:cxnLst>
              <a:rect l="0" t="0" r="r" b="b"/>
              <a:pathLst>
                <a:path w="124" h="76">
                  <a:moveTo>
                    <a:pt x="44" y="0"/>
                  </a:moveTo>
                  <a:lnTo>
                    <a:pt x="123" y="0"/>
                  </a:lnTo>
                  <a:lnTo>
                    <a:pt x="123" y="75"/>
                  </a:lnTo>
                  <a:lnTo>
                    <a:pt x="0" y="75"/>
                  </a:lnTo>
                  <a:lnTo>
                    <a:pt x="44" y="0"/>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13">
              <a:extLst>
                <a:ext uri="{FF2B5EF4-FFF2-40B4-BE49-F238E27FC236}">
                  <a16:creationId xmlns:a16="http://schemas.microsoft.com/office/drawing/2014/main" id="{467086E6-BB2E-CB44-BC1A-DC163531A23D}"/>
                </a:ext>
              </a:extLst>
            </p:cNvPr>
            <p:cNvSpPr>
              <a:spLocks noChangeArrowheads="1"/>
            </p:cNvSpPr>
            <p:nvPr/>
          </p:nvSpPr>
          <p:spPr bwMode="auto">
            <a:xfrm>
              <a:off x="10392596" y="11170044"/>
              <a:ext cx="324088" cy="170282"/>
            </a:xfrm>
            <a:custGeom>
              <a:avLst/>
              <a:gdLst>
                <a:gd name="T0" fmla="*/ 257 w 258"/>
                <a:gd name="T1" fmla="*/ 57 h 135"/>
                <a:gd name="T2" fmla="*/ 243 w 258"/>
                <a:gd name="T3" fmla="*/ 39 h 135"/>
                <a:gd name="T4" fmla="*/ 238 w 258"/>
                <a:gd name="T5" fmla="*/ 19 h 135"/>
                <a:gd name="T6" fmla="*/ 238 w 258"/>
                <a:gd name="T7" fmla="*/ 19 h 135"/>
                <a:gd name="T8" fmla="*/ 204 w 258"/>
                <a:gd name="T9" fmla="*/ 7 h 135"/>
                <a:gd name="T10" fmla="*/ 6 w 258"/>
                <a:gd name="T11" fmla="*/ 114 h 135"/>
                <a:gd name="T12" fmla="*/ 6 w 258"/>
                <a:gd name="T13" fmla="*/ 114 h 135"/>
                <a:gd name="T14" fmla="*/ 4 w 258"/>
                <a:gd name="T15" fmla="*/ 127 h 135"/>
                <a:gd name="T16" fmla="*/ 4 w 258"/>
                <a:gd name="T17" fmla="*/ 127 h 135"/>
                <a:gd name="T18" fmla="*/ 18 w 258"/>
                <a:gd name="T19" fmla="*/ 134 h 135"/>
                <a:gd name="T20" fmla="*/ 213 w 258"/>
                <a:gd name="T21" fmla="*/ 132 h 135"/>
                <a:gd name="T22" fmla="*/ 257 w 258"/>
                <a:gd name="T23" fmla="*/ 57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8" h="135">
                  <a:moveTo>
                    <a:pt x="257" y="57"/>
                  </a:moveTo>
                  <a:lnTo>
                    <a:pt x="243" y="39"/>
                  </a:lnTo>
                  <a:lnTo>
                    <a:pt x="238" y="19"/>
                  </a:lnTo>
                  <a:lnTo>
                    <a:pt x="238" y="19"/>
                  </a:lnTo>
                  <a:cubicBezTo>
                    <a:pt x="233" y="6"/>
                    <a:pt x="216" y="0"/>
                    <a:pt x="204" y="7"/>
                  </a:cubicBezTo>
                  <a:lnTo>
                    <a:pt x="6" y="114"/>
                  </a:lnTo>
                  <a:lnTo>
                    <a:pt x="6" y="114"/>
                  </a:lnTo>
                  <a:cubicBezTo>
                    <a:pt x="2" y="116"/>
                    <a:pt x="0" y="122"/>
                    <a:pt x="4" y="127"/>
                  </a:cubicBezTo>
                  <a:lnTo>
                    <a:pt x="4" y="127"/>
                  </a:lnTo>
                  <a:cubicBezTo>
                    <a:pt x="6" y="131"/>
                    <a:pt x="12" y="134"/>
                    <a:pt x="18" y="134"/>
                  </a:cubicBezTo>
                  <a:lnTo>
                    <a:pt x="213" y="132"/>
                  </a:lnTo>
                  <a:lnTo>
                    <a:pt x="257" y="57"/>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114">
              <a:extLst>
                <a:ext uri="{FF2B5EF4-FFF2-40B4-BE49-F238E27FC236}">
                  <a16:creationId xmlns:a16="http://schemas.microsoft.com/office/drawing/2014/main" id="{67F3D620-4ADD-6840-83BD-461CA46B0F4C}"/>
                </a:ext>
              </a:extLst>
            </p:cNvPr>
            <p:cNvSpPr>
              <a:spLocks noChangeArrowheads="1"/>
            </p:cNvSpPr>
            <p:nvPr/>
          </p:nvSpPr>
          <p:spPr bwMode="auto">
            <a:xfrm>
              <a:off x="11661490" y="10225240"/>
              <a:ext cx="153804" cy="192255"/>
            </a:xfrm>
            <a:custGeom>
              <a:avLst/>
              <a:gdLst>
                <a:gd name="T0" fmla="*/ 92 w 124"/>
                <a:gd name="T1" fmla="*/ 145 h 153"/>
                <a:gd name="T2" fmla="*/ 0 w 124"/>
                <a:gd name="T3" fmla="*/ 152 h 153"/>
                <a:gd name="T4" fmla="*/ 32 w 124"/>
                <a:gd name="T5" fmla="*/ 7 h 153"/>
                <a:gd name="T6" fmla="*/ 123 w 124"/>
                <a:gd name="T7" fmla="*/ 0 h 153"/>
                <a:gd name="T8" fmla="*/ 92 w 124"/>
                <a:gd name="T9" fmla="*/ 145 h 153"/>
              </a:gdLst>
              <a:ahLst/>
              <a:cxnLst>
                <a:cxn ang="0">
                  <a:pos x="T0" y="T1"/>
                </a:cxn>
                <a:cxn ang="0">
                  <a:pos x="T2" y="T3"/>
                </a:cxn>
                <a:cxn ang="0">
                  <a:pos x="T4" y="T5"/>
                </a:cxn>
                <a:cxn ang="0">
                  <a:pos x="T6" y="T7"/>
                </a:cxn>
                <a:cxn ang="0">
                  <a:pos x="T8" y="T9"/>
                </a:cxn>
              </a:cxnLst>
              <a:rect l="0" t="0" r="r" b="b"/>
              <a:pathLst>
                <a:path w="124" h="153">
                  <a:moveTo>
                    <a:pt x="92" y="145"/>
                  </a:moveTo>
                  <a:lnTo>
                    <a:pt x="0" y="152"/>
                  </a:lnTo>
                  <a:lnTo>
                    <a:pt x="32" y="7"/>
                  </a:lnTo>
                  <a:lnTo>
                    <a:pt x="123" y="0"/>
                  </a:lnTo>
                  <a:lnTo>
                    <a:pt x="92" y="145"/>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15">
              <a:extLst>
                <a:ext uri="{FF2B5EF4-FFF2-40B4-BE49-F238E27FC236}">
                  <a16:creationId xmlns:a16="http://schemas.microsoft.com/office/drawing/2014/main" id="{FCA0ED21-CC75-DE4E-8DAB-EB9D57B85E4E}"/>
                </a:ext>
              </a:extLst>
            </p:cNvPr>
            <p:cNvSpPr>
              <a:spLocks noChangeArrowheads="1"/>
            </p:cNvSpPr>
            <p:nvPr/>
          </p:nvSpPr>
          <p:spPr bwMode="auto">
            <a:xfrm>
              <a:off x="11293457" y="10186787"/>
              <a:ext cx="637193" cy="637193"/>
            </a:xfrm>
            <a:custGeom>
              <a:avLst/>
              <a:gdLst>
                <a:gd name="T0" fmla="*/ 8 w 510"/>
                <a:gd name="T1" fmla="*/ 0 h 512"/>
                <a:gd name="T2" fmla="*/ 8 w 510"/>
                <a:gd name="T3" fmla="*/ 0 h 512"/>
                <a:gd name="T4" fmla="*/ 141 w 510"/>
                <a:gd name="T5" fmla="*/ 148 h 512"/>
                <a:gd name="T6" fmla="*/ 141 w 510"/>
                <a:gd name="T7" fmla="*/ 148 h 512"/>
                <a:gd name="T8" fmla="*/ 240 w 510"/>
                <a:gd name="T9" fmla="*/ 369 h 512"/>
                <a:gd name="T10" fmla="*/ 507 w 510"/>
                <a:gd name="T11" fmla="*/ 410 h 512"/>
                <a:gd name="T12" fmla="*/ 509 w 510"/>
                <a:gd name="T13" fmla="*/ 493 h 512"/>
                <a:gd name="T14" fmla="*/ 509 w 510"/>
                <a:gd name="T15" fmla="*/ 493 h 512"/>
                <a:gd name="T16" fmla="*/ 144 w 510"/>
                <a:gd name="T17" fmla="*/ 459 h 512"/>
                <a:gd name="T18" fmla="*/ 144 w 510"/>
                <a:gd name="T19" fmla="*/ 459 h 512"/>
                <a:gd name="T20" fmla="*/ 17 w 510"/>
                <a:gd name="T21" fmla="*/ 148 h 512"/>
                <a:gd name="T22" fmla="*/ 17 w 510"/>
                <a:gd name="T23" fmla="*/ 148 h 512"/>
                <a:gd name="T24" fmla="*/ 4 w 510"/>
                <a:gd name="T25" fmla="*/ 40 h 512"/>
                <a:gd name="T26" fmla="*/ 8 w 510"/>
                <a:gd name="T27"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0" h="512">
                  <a:moveTo>
                    <a:pt x="8" y="0"/>
                  </a:moveTo>
                  <a:lnTo>
                    <a:pt x="8" y="0"/>
                  </a:lnTo>
                  <a:cubicBezTo>
                    <a:pt x="8" y="0"/>
                    <a:pt x="94" y="20"/>
                    <a:pt x="141" y="148"/>
                  </a:cubicBezTo>
                  <a:lnTo>
                    <a:pt x="141" y="148"/>
                  </a:lnTo>
                  <a:cubicBezTo>
                    <a:pt x="187" y="277"/>
                    <a:pt x="240" y="369"/>
                    <a:pt x="240" y="369"/>
                  </a:cubicBezTo>
                  <a:lnTo>
                    <a:pt x="507" y="410"/>
                  </a:lnTo>
                  <a:lnTo>
                    <a:pt x="509" y="493"/>
                  </a:lnTo>
                  <a:lnTo>
                    <a:pt x="509" y="493"/>
                  </a:lnTo>
                  <a:cubicBezTo>
                    <a:pt x="509" y="493"/>
                    <a:pt x="175" y="511"/>
                    <a:pt x="144" y="459"/>
                  </a:cubicBezTo>
                  <a:lnTo>
                    <a:pt x="144" y="459"/>
                  </a:lnTo>
                  <a:cubicBezTo>
                    <a:pt x="111" y="404"/>
                    <a:pt x="49" y="235"/>
                    <a:pt x="17" y="148"/>
                  </a:cubicBezTo>
                  <a:lnTo>
                    <a:pt x="17" y="148"/>
                  </a:lnTo>
                  <a:cubicBezTo>
                    <a:pt x="5" y="114"/>
                    <a:pt x="0" y="77"/>
                    <a:pt x="4" y="40"/>
                  </a:cubicBezTo>
                  <a:lnTo>
                    <a:pt x="8" y="0"/>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16">
              <a:extLst>
                <a:ext uri="{FF2B5EF4-FFF2-40B4-BE49-F238E27FC236}">
                  <a16:creationId xmlns:a16="http://schemas.microsoft.com/office/drawing/2014/main" id="{91F07914-3FCD-054A-A3A7-50EE952D6FDC}"/>
                </a:ext>
              </a:extLst>
            </p:cNvPr>
            <p:cNvSpPr>
              <a:spLocks noChangeArrowheads="1"/>
            </p:cNvSpPr>
            <p:nvPr/>
          </p:nvSpPr>
          <p:spPr bwMode="auto">
            <a:xfrm>
              <a:off x="10886972" y="10895394"/>
              <a:ext cx="972268" cy="450430"/>
            </a:xfrm>
            <a:custGeom>
              <a:avLst/>
              <a:gdLst>
                <a:gd name="T0" fmla="*/ 87 w 782"/>
                <a:gd name="T1" fmla="*/ 3 h 360"/>
                <a:gd name="T2" fmla="*/ 87 w 782"/>
                <a:gd name="T3" fmla="*/ 3 h 360"/>
                <a:gd name="T4" fmla="*/ 122 w 782"/>
                <a:gd name="T5" fmla="*/ 249 h 360"/>
                <a:gd name="T6" fmla="*/ 124 w 782"/>
                <a:gd name="T7" fmla="*/ 359 h 360"/>
                <a:gd name="T8" fmla="*/ 598 w 782"/>
                <a:gd name="T9" fmla="*/ 359 h 360"/>
                <a:gd name="T10" fmla="*/ 598 w 782"/>
                <a:gd name="T11" fmla="*/ 359 h 360"/>
                <a:gd name="T12" fmla="*/ 701 w 782"/>
                <a:gd name="T13" fmla="*/ 140 h 360"/>
                <a:gd name="T14" fmla="*/ 701 w 782"/>
                <a:gd name="T15" fmla="*/ 140 h 360"/>
                <a:gd name="T16" fmla="*/ 495 w 782"/>
                <a:gd name="T17" fmla="*/ 31 h 360"/>
                <a:gd name="T18" fmla="*/ 432 w 782"/>
                <a:gd name="T19" fmla="*/ 0 h 360"/>
                <a:gd name="T20" fmla="*/ 87 w 782"/>
                <a:gd name="T21" fmla="*/ 3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82" h="360">
                  <a:moveTo>
                    <a:pt x="87" y="3"/>
                  </a:moveTo>
                  <a:lnTo>
                    <a:pt x="87" y="3"/>
                  </a:lnTo>
                  <a:cubicBezTo>
                    <a:pt x="87" y="3"/>
                    <a:pt x="0" y="193"/>
                    <a:pt x="122" y="249"/>
                  </a:cubicBezTo>
                  <a:lnTo>
                    <a:pt x="124" y="359"/>
                  </a:lnTo>
                  <a:lnTo>
                    <a:pt x="598" y="359"/>
                  </a:lnTo>
                  <a:lnTo>
                    <a:pt x="598" y="359"/>
                  </a:lnTo>
                  <a:cubicBezTo>
                    <a:pt x="777" y="359"/>
                    <a:pt x="781" y="208"/>
                    <a:pt x="701" y="140"/>
                  </a:cubicBezTo>
                  <a:lnTo>
                    <a:pt x="701" y="140"/>
                  </a:lnTo>
                  <a:cubicBezTo>
                    <a:pt x="644" y="92"/>
                    <a:pt x="495" y="31"/>
                    <a:pt x="495" y="31"/>
                  </a:cubicBezTo>
                  <a:lnTo>
                    <a:pt x="432" y="0"/>
                  </a:lnTo>
                  <a:lnTo>
                    <a:pt x="87" y="3"/>
                  </a:ln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17">
              <a:extLst>
                <a:ext uri="{FF2B5EF4-FFF2-40B4-BE49-F238E27FC236}">
                  <a16:creationId xmlns:a16="http://schemas.microsoft.com/office/drawing/2014/main" id="{502A6CF0-E10D-9249-AA35-8730F53691B2}"/>
                </a:ext>
              </a:extLst>
            </p:cNvPr>
            <p:cNvSpPr>
              <a:spLocks noChangeArrowheads="1"/>
            </p:cNvSpPr>
            <p:nvPr/>
          </p:nvSpPr>
          <p:spPr bwMode="auto">
            <a:xfrm>
              <a:off x="10886972" y="9599033"/>
              <a:ext cx="197750" cy="258171"/>
            </a:xfrm>
            <a:custGeom>
              <a:avLst/>
              <a:gdLst>
                <a:gd name="T0" fmla="*/ 136 w 159"/>
                <a:gd name="T1" fmla="*/ 129 h 209"/>
                <a:gd name="T2" fmla="*/ 136 w 159"/>
                <a:gd name="T3" fmla="*/ 129 h 209"/>
                <a:gd name="T4" fmla="*/ 40 w 159"/>
                <a:gd name="T5" fmla="*/ 195 h 209"/>
                <a:gd name="T6" fmla="*/ 40 w 159"/>
                <a:gd name="T7" fmla="*/ 195 h 209"/>
                <a:gd name="T8" fmla="*/ 21 w 159"/>
                <a:gd name="T9" fmla="*/ 80 h 209"/>
                <a:gd name="T10" fmla="*/ 21 w 159"/>
                <a:gd name="T11" fmla="*/ 80 h 209"/>
                <a:gd name="T12" fmla="*/ 117 w 159"/>
                <a:gd name="T13" fmla="*/ 14 h 209"/>
                <a:gd name="T14" fmla="*/ 117 w 159"/>
                <a:gd name="T15" fmla="*/ 14 h 209"/>
                <a:gd name="T16" fmla="*/ 136 w 159"/>
                <a:gd name="T17" fmla="*/ 12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09">
                  <a:moveTo>
                    <a:pt x="136" y="129"/>
                  </a:moveTo>
                  <a:lnTo>
                    <a:pt x="136" y="129"/>
                  </a:lnTo>
                  <a:cubicBezTo>
                    <a:pt x="115" y="179"/>
                    <a:pt x="71" y="208"/>
                    <a:pt x="40" y="195"/>
                  </a:cubicBezTo>
                  <a:lnTo>
                    <a:pt x="40" y="195"/>
                  </a:lnTo>
                  <a:cubicBezTo>
                    <a:pt x="8" y="181"/>
                    <a:pt x="0" y="130"/>
                    <a:pt x="21" y="80"/>
                  </a:cubicBezTo>
                  <a:lnTo>
                    <a:pt x="21" y="80"/>
                  </a:lnTo>
                  <a:cubicBezTo>
                    <a:pt x="43" y="30"/>
                    <a:pt x="86" y="0"/>
                    <a:pt x="117" y="14"/>
                  </a:cubicBezTo>
                  <a:lnTo>
                    <a:pt x="117" y="14"/>
                  </a:lnTo>
                  <a:cubicBezTo>
                    <a:pt x="149" y="27"/>
                    <a:pt x="158" y="78"/>
                    <a:pt x="136" y="129"/>
                  </a:cubicBez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18">
              <a:extLst>
                <a:ext uri="{FF2B5EF4-FFF2-40B4-BE49-F238E27FC236}">
                  <a16:creationId xmlns:a16="http://schemas.microsoft.com/office/drawing/2014/main" id="{F0AC5123-86F6-DE44-AB65-A62C5B280A5A}"/>
                </a:ext>
              </a:extLst>
            </p:cNvPr>
            <p:cNvSpPr>
              <a:spLocks noChangeArrowheads="1"/>
            </p:cNvSpPr>
            <p:nvPr/>
          </p:nvSpPr>
          <p:spPr bwMode="auto">
            <a:xfrm>
              <a:off x="11040778" y="9928616"/>
              <a:ext cx="203240" cy="351554"/>
            </a:xfrm>
            <a:custGeom>
              <a:avLst/>
              <a:gdLst>
                <a:gd name="T0" fmla="*/ 133 w 161"/>
                <a:gd name="T1" fmla="*/ 275 h 281"/>
                <a:gd name="T2" fmla="*/ 133 w 161"/>
                <a:gd name="T3" fmla="*/ 275 h 281"/>
                <a:gd name="T4" fmla="*/ 156 w 161"/>
                <a:gd name="T5" fmla="*/ 191 h 281"/>
                <a:gd name="T6" fmla="*/ 156 w 161"/>
                <a:gd name="T7" fmla="*/ 191 h 281"/>
                <a:gd name="T8" fmla="*/ 121 w 161"/>
                <a:gd name="T9" fmla="*/ 81 h 281"/>
                <a:gd name="T10" fmla="*/ 121 w 161"/>
                <a:gd name="T11" fmla="*/ 81 h 281"/>
                <a:gd name="T12" fmla="*/ 104 w 161"/>
                <a:gd name="T13" fmla="*/ 50 h 281"/>
                <a:gd name="T14" fmla="*/ 104 w 161"/>
                <a:gd name="T15" fmla="*/ 50 h 281"/>
                <a:gd name="T16" fmla="*/ 28 w 161"/>
                <a:gd name="T17" fmla="*/ 66 h 281"/>
                <a:gd name="T18" fmla="*/ 28 w 161"/>
                <a:gd name="T19" fmla="*/ 66 h 281"/>
                <a:gd name="T20" fmla="*/ 0 w 161"/>
                <a:gd name="T21" fmla="*/ 187 h 281"/>
                <a:gd name="T22" fmla="*/ 0 w 161"/>
                <a:gd name="T23" fmla="*/ 187 h 281"/>
                <a:gd name="T24" fmla="*/ 133 w 161"/>
                <a:gd name="T25" fmla="*/ 2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1" h="281">
                  <a:moveTo>
                    <a:pt x="133" y="275"/>
                  </a:moveTo>
                  <a:lnTo>
                    <a:pt x="133" y="275"/>
                  </a:lnTo>
                  <a:cubicBezTo>
                    <a:pt x="160" y="270"/>
                    <a:pt x="159" y="223"/>
                    <a:pt x="156" y="191"/>
                  </a:cubicBezTo>
                  <a:lnTo>
                    <a:pt x="156" y="191"/>
                  </a:lnTo>
                  <a:cubicBezTo>
                    <a:pt x="133" y="183"/>
                    <a:pt x="125" y="134"/>
                    <a:pt x="121" y="81"/>
                  </a:cubicBezTo>
                  <a:lnTo>
                    <a:pt x="121" y="81"/>
                  </a:lnTo>
                  <a:cubicBezTo>
                    <a:pt x="121" y="68"/>
                    <a:pt x="115" y="57"/>
                    <a:pt x="104" y="50"/>
                  </a:cubicBezTo>
                  <a:lnTo>
                    <a:pt x="104" y="50"/>
                  </a:lnTo>
                  <a:cubicBezTo>
                    <a:pt x="77" y="31"/>
                    <a:pt x="24" y="0"/>
                    <a:pt x="28" y="66"/>
                  </a:cubicBezTo>
                  <a:lnTo>
                    <a:pt x="28" y="66"/>
                  </a:lnTo>
                  <a:cubicBezTo>
                    <a:pt x="28" y="66"/>
                    <a:pt x="42" y="155"/>
                    <a:pt x="0" y="187"/>
                  </a:cubicBezTo>
                  <a:lnTo>
                    <a:pt x="0" y="187"/>
                  </a:lnTo>
                  <a:cubicBezTo>
                    <a:pt x="29" y="213"/>
                    <a:pt x="104" y="280"/>
                    <a:pt x="133" y="275"/>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19">
              <a:extLst>
                <a:ext uri="{FF2B5EF4-FFF2-40B4-BE49-F238E27FC236}">
                  <a16:creationId xmlns:a16="http://schemas.microsoft.com/office/drawing/2014/main" id="{C305081B-782F-E843-B96B-2A0DD3B88B2F}"/>
                </a:ext>
              </a:extLst>
            </p:cNvPr>
            <p:cNvSpPr>
              <a:spLocks noChangeArrowheads="1"/>
            </p:cNvSpPr>
            <p:nvPr/>
          </p:nvSpPr>
          <p:spPr bwMode="auto">
            <a:xfrm>
              <a:off x="10870492" y="10159324"/>
              <a:ext cx="604235" cy="845930"/>
            </a:xfrm>
            <a:custGeom>
              <a:avLst/>
              <a:gdLst>
                <a:gd name="T0" fmla="*/ 464 w 486"/>
                <a:gd name="T1" fmla="*/ 269 h 679"/>
                <a:gd name="T2" fmla="*/ 464 w 486"/>
                <a:gd name="T3" fmla="*/ 269 h 679"/>
                <a:gd name="T4" fmla="*/ 351 w 486"/>
                <a:gd name="T5" fmla="*/ 23 h 679"/>
                <a:gd name="T6" fmla="*/ 351 w 486"/>
                <a:gd name="T7" fmla="*/ 23 h 679"/>
                <a:gd name="T8" fmla="*/ 292 w 486"/>
                <a:gd name="T9" fmla="*/ 4 h 679"/>
                <a:gd name="T10" fmla="*/ 292 w 486"/>
                <a:gd name="T11" fmla="*/ 4 h 679"/>
                <a:gd name="T12" fmla="*/ 269 w 486"/>
                <a:gd name="T13" fmla="*/ 88 h 679"/>
                <a:gd name="T14" fmla="*/ 269 w 486"/>
                <a:gd name="T15" fmla="*/ 88 h 679"/>
                <a:gd name="T16" fmla="*/ 136 w 486"/>
                <a:gd name="T17" fmla="*/ 0 h 679"/>
                <a:gd name="T18" fmla="*/ 136 w 486"/>
                <a:gd name="T19" fmla="*/ 0 h 679"/>
                <a:gd name="T20" fmla="*/ 115 w 486"/>
                <a:gd name="T21" fmla="*/ 9 h 679"/>
                <a:gd name="T22" fmla="*/ 115 w 486"/>
                <a:gd name="T23" fmla="*/ 9 h 679"/>
                <a:gd name="T24" fmla="*/ 31 w 486"/>
                <a:gd name="T25" fmla="*/ 200 h 679"/>
                <a:gd name="T26" fmla="*/ 31 w 486"/>
                <a:gd name="T27" fmla="*/ 200 h 679"/>
                <a:gd name="T28" fmla="*/ 111 w 486"/>
                <a:gd name="T29" fmla="*/ 496 h 679"/>
                <a:gd name="T30" fmla="*/ 70 w 486"/>
                <a:gd name="T31" fmla="*/ 610 h 679"/>
                <a:gd name="T32" fmla="*/ 70 w 486"/>
                <a:gd name="T33" fmla="*/ 610 h 679"/>
                <a:gd name="T34" fmla="*/ 442 w 486"/>
                <a:gd name="T35" fmla="*/ 591 h 679"/>
                <a:gd name="T36" fmla="*/ 390 w 486"/>
                <a:gd name="T37" fmla="*/ 430 h 679"/>
                <a:gd name="T38" fmla="*/ 390 w 486"/>
                <a:gd name="T39" fmla="*/ 371 h 679"/>
                <a:gd name="T40" fmla="*/ 390 w 486"/>
                <a:gd name="T41" fmla="*/ 371 h 679"/>
                <a:gd name="T42" fmla="*/ 464 w 486"/>
                <a:gd name="T43" fmla="*/ 269 h 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6" h="679">
                  <a:moveTo>
                    <a:pt x="464" y="269"/>
                  </a:moveTo>
                  <a:lnTo>
                    <a:pt x="464" y="269"/>
                  </a:lnTo>
                  <a:cubicBezTo>
                    <a:pt x="442" y="201"/>
                    <a:pt x="405" y="52"/>
                    <a:pt x="351" y="23"/>
                  </a:cubicBezTo>
                  <a:lnTo>
                    <a:pt x="351" y="23"/>
                  </a:lnTo>
                  <a:cubicBezTo>
                    <a:pt x="330" y="13"/>
                    <a:pt x="309" y="11"/>
                    <a:pt x="292" y="4"/>
                  </a:cubicBezTo>
                  <a:lnTo>
                    <a:pt x="292" y="4"/>
                  </a:lnTo>
                  <a:cubicBezTo>
                    <a:pt x="295" y="36"/>
                    <a:pt x="296" y="83"/>
                    <a:pt x="269" y="88"/>
                  </a:cubicBezTo>
                  <a:lnTo>
                    <a:pt x="269" y="88"/>
                  </a:lnTo>
                  <a:cubicBezTo>
                    <a:pt x="240" y="93"/>
                    <a:pt x="165" y="26"/>
                    <a:pt x="136" y="0"/>
                  </a:cubicBezTo>
                  <a:lnTo>
                    <a:pt x="136" y="0"/>
                  </a:lnTo>
                  <a:cubicBezTo>
                    <a:pt x="130" y="4"/>
                    <a:pt x="123" y="7"/>
                    <a:pt x="115" y="9"/>
                  </a:cubicBezTo>
                  <a:lnTo>
                    <a:pt x="115" y="9"/>
                  </a:lnTo>
                  <a:cubicBezTo>
                    <a:pt x="48" y="25"/>
                    <a:pt x="0" y="84"/>
                    <a:pt x="31" y="200"/>
                  </a:cubicBezTo>
                  <a:lnTo>
                    <a:pt x="31" y="200"/>
                  </a:lnTo>
                  <a:cubicBezTo>
                    <a:pt x="62" y="316"/>
                    <a:pt x="111" y="496"/>
                    <a:pt x="111" y="496"/>
                  </a:cubicBezTo>
                  <a:lnTo>
                    <a:pt x="70" y="610"/>
                  </a:lnTo>
                  <a:lnTo>
                    <a:pt x="70" y="610"/>
                  </a:lnTo>
                  <a:cubicBezTo>
                    <a:pt x="70" y="610"/>
                    <a:pt x="314" y="678"/>
                    <a:pt x="442" y="591"/>
                  </a:cubicBezTo>
                  <a:lnTo>
                    <a:pt x="390" y="430"/>
                  </a:lnTo>
                  <a:lnTo>
                    <a:pt x="390" y="371"/>
                  </a:lnTo>
                  <a:lnTo>
                    <a:pt x="390" y="371"/>
                  </a:lnTo>
                  <a:cubicBezTo>
                    <a:pt x="390" y="371"/>
                    <a:pt x="485" y="337"/>
                    <a:pt x="464" y="269"/>
                  </a:cubicBezTo>
                </a:path>
              </a:pathLst>
            </a:custGeom>
            <a:solidFill>
              <a:srgbClr val="1E3C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20">
              <a:extLst>
                <a:ext uri="{FF2B5EF4-FFF2-40B4-BE49-F238E27FC236}">
                  <a16:creationId xmlns:a16="http://schemas.microsoft.com/office/drawing/2014/main" id="{25D9A30C-3569-0147-A8D4-842B2CEEA1A9}"/>
                </a:ext>
              </a:extLst>
            </p:cNvPr>
            <p:cNvSpPr>
              <a:spLocks noChangeArrowheads="1"/>
            </p:cNvSpPr>
            <p:nvPr/>
          </p:nvSpPr>
          <p:spPr bwMode="auto">
            <a:xfrm>
              <a:off x="10749645" y="10917365"/>
              <a:ext cx="1071146" cy="450430"/>
            </a:xfrm>
            <a:custGeom>
              <a:avLst/>
              <a:gdLst>
                <a:gd name="T0" fmla="*/ 167 w 862"/>
                <a:gd name="T1" fmla="*/ 3 h 360"/>
                <a:gd name="T2" fmla="*/ 167 w 862"/>
                <a:gd name="T3" fmla="*/ 3 h 360"/>
                <a:gd name="T4" fmla="*/ 202 w 862"/>
                <a:gd name="T5" fmla="*/ 249 h 360"/>
                <a:gd name="T6" fmla="*/ 39 w 862"/>
                <a:gd name="T7" fmla="*/ 249 h 360"/>
                <a:gd name="T8" fmla="*/ 0 w 862"/>
                <a:gd name="T9" fmla="*/ 359 h 360"/>
                <a:gd name="T10" fmla="*/ 678 w 862"/>
                <a:gd name="T11" fmla="*/ 359 h 360"/>
                <a:gd name="T12" fmla="*/ 678 w 862"/>
                <a:gd name="T13" fmla="*/ 359 h 360"/>
                <a:gd name="T14" fmla="*/ 781 w 862"/>
                <a:gd name="T15" fmla="*/ 140 h 360"/>
                <a:gd name="T16" fmla="*/ 781 w 862"/>
                <a:gd name="T17" fmla="*/ 140 h 360"/>
                <a:gd name="T18" fmla="*/ 576 w 862"/>
                <a:gd name="T19" fmla="*/ 32 h 360"/>
                <a:gd name="T20" fmla="*/ 512 w 862"/>
                <a:gd name="T21" fmla="*/ 0 h 360"/>
                <a:gd name="T22" fmla="*/ 167 w 862"/>
                <a:gd name="T23" fmla="*/ 3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62" h="360">
                  <a:moveTo>
                    <a:pt x="167" y="3"/>
                  </a:moveTo>
                  <a:lnTo>
                    <a:pt x="167" y="3"/>
                  </a:lnTo>
                  <a:cubicBezTo>
                    <a:pt x="167" y="3"/>
                    <a:pt x="80" y="193"/>
                    <a:pt x="202" y="249"/>
                  </a:cubicBezTo>
                  <a:lnTo>
                    <a:pt x="39" y="249"/>
                  </a:lnTo>
                  <a:lnTo>
                    <a:pt x="0" y="359"/>
                  </a:lnTo>
                  <a:lnTo>
                    <a:pt x="678" y="359"/>
                  </a:lnTo>
                  <a:lnTo>
                    <a:pt x="678" y="359"/>
                  </a:lnTo>
                  <a:cubicBezTo>
                    <a:pt x="857" y="359"/>
                    <a:pt x="861" y="209"/>
                    <a:pt x="781" y="140"/>
                  </a:cubicBezTo>
                  <a:lnTo>
                    <a:pt x="781" y="140"/>
                  </a:lnTo>
                  <a:cubicBezTo>
                    <a:pt x="723" y="90"/>
                    <a:pt x="576" y="32"/>
                    <a:pt x="576" y="32"/>
                  </a:cubicBezTo>
                  <a:lnTo>
                    <a:pt x="512" y="0"/>
                  </a:lnTo>
                  <a:lnTo>
                    <a:pt x="167" y="3"/>
                  </a:ln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21">
              <a:extLst>
                <a:ext uri="{FF2B5EF4-FFF2-40B4-BE49-F238E27FC236}">
                  <a16:creationId xmlns:a16="http://schemas.microsoft.com/office/drawing/2014/main" id="{CE7CD260-0A87-8E43-BCBE-8B43D9ED257A}"/>
                </a:ext>
              </a:extLst>
            </p:cNvPr>
            <p:cNvSpPr>
              <a:spLocks noChangeArrowheads="1"/>
            </p:cNvSpPr>
            <p:nvPr/>
          </p:nvSpPr>
          <p:spPr bwMode="auto">
            <a:xfrm>
              <a:off x="11634026" y="10318621"/>
              <a:ext cx="170282" cy="170286"/>
            </a:xfrm>
            <a:custGeom>
              <a:avLst/>
              <a:gdLst>
                <a:gd name="T0" fmla="*/ 0 w 135"/>
                <a:gd name="T1" fmla="*/ 91 h 135"/>
                <a:gd name="T2" fmla="*/ 24 w 135"/>
                <a:gd name="T3" fmla="*/ 68 h 135"/>
                <a:gd name="T4" fmla="*/ 19 w 135"/>
                <a:gd name="T5" fmla="*/ 37 h 135"/>
                <a:gd name="T6" fmla="*/ 39 w 135"/>
                <a:gd name="T7" fmla="*/ 0 h 135"/>
                <a:gd name="T8" fmla="*/ 39 w 135"/>
                <a:gd name="T9" fmla="*/ 0 h 135"/>
                <a:gd name="T10" fmla="*/ 43 w 135"/>
                <a:gd name="T11" fmla="*/ 33 h 135"/>
                <a:gd name="T12" fmla="*/ 48 w 135"/>
                <a:gd name="T13" fmla="*/ 53 h 135"/>
                <a:gd name="T14" fmla="*/ 100 w 135"/>
                <a:gd name="T15" fmla="*/ 50 h 135"/>
                <a:gd name="T16" fmla="*/ 118 w 135"/>
                <a:gd name="T17" fmla="*/ 39 h 135"/>
                <a:gd name="T18" fmla="*/ 125 w 135"/>
                <a:gd name="T19" fmla="*/ 23 h 135"/>
                <a:gd name="T20" fmla="*/ 132 w 135"/>
                <a:gd name="T21" fmla="*/ 38 h 135"/>
                <a:gd name="T22" fmla="*/ 132 w 135"/>
                <a:gd name="T23" fmla="*/ 38 h 135"/>
                <a:gd name="T24" fmla="*/ 132 w 135"/>
                <a:gd name="T25" fmla="*/ 50 h 135"/>
                <a:gd name="T26" fmla="*/ 128 w 135"/>
                <a:gd name="T27" fmla="*/ 58 h 135"/>
                <a:gd name="T28" fmla="*/ 131 w 135"/>
                <a:gd name="T29" fmla="*/ 64 h 135"/>
                <a:gd name="T30" fmla="*/ 131 w 135"/>
                <a:gd name="T31" fmla="*/ 64 h 135"/>
                <a:gd name="T32" fmla="*/ 132 w 135"/>
                <a:gd name="T33" fmla="*/ 78 h 135"/>
                <a:gd name="T34" fmla="*/ 127 w 135"/>
                <a:gd name="T35" fmla="*/ 88 h 135"/>
                <a:gd name="T36" fmla="*/ 129 w 135"/>
                <a:gd name="T37" fmla="*/ 93 h 135"/>
                <a:gd name="T38" fmla="*/ 129 w 135"/>
                <a:gd name="T39" fmla="*/ 93 h 135"/>
                <a:gd name="T40" fmla="*/ 125 w 135"/>
                <a:gd name="T41" fmla="*/ 107 h 135"/>
                <a:gd name="T42" fmla="*/ 107 w 135"/>
                <a:gd name="T43" fmla="*/ 115 h 135"/>
                <a:gd name="T44" fmla="*/ 58 w 135"/>
                <a:gd name="T45" fmla="*/ 118 h 135"/>
                <a:gd name="T46" fmla="*/ 40 w 135"/>
                <a:gd name="T47" fmla="*/ 134 h 135"/>
                <a:gd name="T48" fmla="*/ 0 w 135"/>
                <a:gd name="T49" fmla="*/ 9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35">
                  <a:moveTo>
                    <a:pt x="0" y="91"/>
                  </a:moveTo>
                  <a:lnTo>
                    <a:pt x="24" y="68"/>
                  </a:lnTo>
                  <a:lnTo>
                    <a:pt x="19" y="37"/>
                  </a:lnTo>
                  <a:lnTo>
                    <a:pt x="39" y="0"/>
                  </a:lnTo>
                  <a:lnTo>
                    <a:pt x="39" y="0"/>
                  </a:lnTo>
                  <a:cubicBezTo>
                    <a:pt x="39" y="0"/>
                    <a:pt x="54" y="15"/>
                    <a:pt x="43" y="33"/>
                  </a:cubicBezTo>
                  <a:lnTo>
                    <a:pt x="48" y="53"/>
                  </a:lnTo>
                  <a:lnTo>
                    <a:pt x="100" y="50"/>
                  </a:lnTo>
                  <a:lnTo>
                    <a:pt x="118" y="39"/>
                  </a:lnTo>
                  <a:lnTo>
                    <a:pt x="125" y="23"/>
                  </a:lnTo>
                  <a:lnTo>
                    <a:pt x="132" y="38"/>
                  </a:lnTo>
                  <a:lnTo>
                    <a:pt x="132" y="38"/>
                  </a:lnTo>
                  <a:cubicBezTo>
                    <a:pt x="133" y="40"/>
                    <a:pt x="133" y="47"/>
                    <a:pt x="132" y="50"/>
                  </a:cubicBezTo>
                  <a:lnTo>
                    <a:pt x="128" y="58"/>
                  </a:lnTo>
                  <a:lnTo>
                    <a:pt x="131" y="64"/>
                  </a:lnTo>
                  <a:lnTo>
                    <a:pt x="131" y="64"/>
                  </a:lnTo>
                  <a:cubicBezTo>
                    <a:pt x="134" y="67"/>
                    <a:pt x="134" y="74"/>
                    <a:pt x="132" y="78"/>
                  </a:cubicBezTo>
                  <a:lnTo>
                    <a:pt x="127" y="88"/>
                  </a:lnTo>
                  <a:lnTo>
                    <a:pt x="129" y="93"/>
                  </a:lnTo>
                  <a:lnTo>
                    <a:pt x="129" y="93"/>
                  </a:lnTo>
                  <a:cubicBezTo>
                    <a:pt x="131" y="98"/>
                    <a:pt x="129" y="104"/>
                    <a:pt x="125" y="107"/>
                  </a:cubicBezTo>
                  <a:lnTo>
                    <a:pt x="107" y="115"/>
                  </a:lnTo>
                  <a:lnTo>
                    <a:pt x="58" y="118"/>
                  </a:lnTo>
                  <a:lnTo>
                    <a:pt x="40" y="134"/>
                  </a:lnTo>
                  <a:lnTo>
                    <a:pt x="0" y="91"/>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22">
              <a:extLst>
                <a:ext uri="{FF2B5EF4-FFF2-40B4-BE49-F238E27FC236}">
                  <a16:creationId xmlns:a16="http://schemas.microsoft.com/office/drawing/2014/main" id="{FE948F46-522E-3443-B791-40B48588DDBC}"/>
                </a:ext>
              </a:extLst>
            </p:cNvPr>
            <p:cNvSpPr>
              <a:spLocks noChangeArrowheads="1"/>
            </p:cNvSpPr>
            <p:nvPr/>
          </p:nvSpPr>
          <p:spPr bwMode="auto">
            <a:xfrm>
              <a:off x="11881214" y="10516371"/>
              <a:ext cx="477896" cy="823956"/>
            </a:xfrm>
            <a:custGeom>
              <a:avLst/>
              <a:gdLst>
                <a:gd name="T0" fmla="*/ 349 w 384"/>
                <a:gd name="T1" fmla="*/ 310 h 663"/>
                <a:gd name="T2" fmla="*/ 292 w 384"/>
                <a:gd name="T3" fmla="*/ 243 h 663"/>
                <a:gd name="T4" fmla="*/ 266 w 384"/>
                <a:gd name="T5" fmla="*/ 142 h 663"/>
                <a:gd name="T6" fmla="*/ 298 w 384"/>
                <a:gd name="T7" fmla="*/ 35 h 663"/>
                <a:gd name="T8" fmla="*/ 226 w 384"/>
                <a:gd name="T9" fmla="*/ 82 h 663"/>
                <a:gd name="T10" fmla="*/ 198 w 384"/>
                <a:gd name="T11" fmla="*/ 70 h 663"/>
                <a:gd name="T12" fmla="*/ 154 w 384"/>
                <a:gd name="T13" fmla="*/ 0 h 663"/>
                <a:gd name="T14" fmla="*/ 141 w 384"/>
                <a:gd name="T15" fmla="*/ 76 h 663"/>
                <a:gd name="T16" fmla="*/ 30 w 384"/>
                <a:gd name="T17" fmla="*/ 87 h 663"/>
                <a:gd name="T18" fmla="*/ 30 w 384"/>
                <a:gd name="T19" fmla="*/ 87 h 663"/>
                <a:gd name="T20" fmla="*/ 0 w 384"/>
                <a:gd name="T21" fmla="*/ 118 h 663"/>
                <a:gd name="T22" fmla="*/ 2 w 384"/>
                <a:gd name="T23" fmla="*/ 146 h 663"/>
                <a:gd name="T24" fmla="*/ 2 w 384"/>
                <a:gd name="T25" fmla="*/ 146 h 663"/>
                <a:gd name="T26" fmla="*/ 40 w 384"/>
                <a:gd name="T27" fmla="*/ 192 h 663"/>
                <a:gd name="T28" fmla="*/ 140 w 384"/>
                <a:gd name="T29" fmla="*/ 219 h 663"/>
                <a:gd name="T30" fmla="*/ 160 w 384"/>
                <a:gd name="T31" fmla="*/ 305 h 663"/>
                <a:gd name="T32" fmla="*/ 131 w 384"/>
                <a:gd name="T33" fmla="*/ 609 h 663"/>
                <a:gd name="T34" fmla="*/ 131 w 384"/>
                <a:gd name="T35" fmla="*/ 609 h 663"/>
                <a:gd name="T36" fmla="*/ 105 w 384"/>
                <a:gd name="T37" fmla="*/ 662 h 663"/>
                <a:gd name="T38" fmla="*/ 195 w 384"/>
                <a:gd name="T39" fmla="*/ 662 h 663"/>
                <a:gd name="T40" fmla="*/ 227 w 384"/>
                <a:gd name="T41" fmla="*/ 468 h 663"/>
                <a:gd name="T42" fmla="*/ 245 w 384"/>
                <a:gd name="T43" fmla="*/ 468 h 663"/>
                <a:gd name="T44" fmla="*/ 251 w 384"/>
                <a:gd name="T45" fmla="*/ 612 h 663"/>
                <a:gd name="T46" fmla="*/ 251 w 384"/>
                <a:gd name="T47" fmla="*/ 612 h 663"/>
                <a:gd name="T48" fmla="*/ 230 w 384"/>
                <a:gd name="T49" fmla="*/ 661 h 663"/>
                <a:gd name="T50" fmla="*/ 328 w 384"/>
                <a:gd name="T51" fmla="*/ 661 h 663"/>
                <a:gd name="T52" fmla="*/ 320 w 384"/>
                <a:gd name="T53" fmla="*/ 469 h 663"/>
                <a:gd name="T54" fmla="*/ 320 w 384"/>
                <a:gd name="T55" fmla="*/ 469 h 663"/>
                <a:gd name="T56" fmla="*/ 349 w 384"/>
                <a:gd name="T57" fmla="*/ 310 h 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4" h="663">
                  <a:moveTo>
                    <a:pt x="349" y="310"/>
                  </a:moveTo>
                  <a:lnTo>
                    <a:pt x="292" y="243"/>
                  </a:lnTo>
                  <a:lnTo>
                    <a:pt x="266" y="142"/>
                  </a:lnTo>
                  <a:lnTo>
                    <a:pt x="298" y="35"/>
                  </a:lnTo>
                  <a:lnTo>
                    <a:pt x="226" y="82"/>
                  </a:lnTo>
                  <a:lnTo>
                    <a:pt x="198" y="70"/>
                  </a:lnTo>
                  <a:lnTo>
                    <a:pt x="154" y="0"/>
                  </a:lnTo>
                  <a:lnTo>
                    <a:pt x="141" y="76"/>
                  </a:lnTo>
                  <a:lnTo>
                    <a:pt x="30" y="87"/>
                  </a:lnTo>
                  <a:lnTo>
                    <a:pt x="30" y="87"/>
                  </a:lnTo>
                  <a:cubicBezTo>
                    <a:pt x="30" y="104"/>
                    <a:pt x="17" y="117"/>
                    <a:pt x="0" y="118"/>
                  </a:cubicBezTo>
                  <a:lnTo>
                    <a:pt x="2" y="146"/>
                  </a:lnTo>
                  <a:lnTo>
                    <a:pt x="2" y="146"/>
                  </a:lnTo>
                  <a:cubicBezTo>
                    <a:pt x="4" y="169"/>
                    <a:pt x="19" y="186"/>
                    <a:pt x="40" y="192"/>
                  </a:cubicBezTo>
                  <a:lnTo>
                    <a:pt x="140" y="219"/>
                  </a:lnTo>
                  <a:lnTo>
                    <a:pt x="160" y="305"/>
                  </a:lnTo>
                  <a:lnTo>
                    <a:pt x="131" y="609"/>
                  </a:lnTo>
                  <a:lnTo>
                    <a:pt x="131" y="609"/>
                  </a:lnTo>
                  <a:cubicBezTo>
                    <a:pt x="131" y="609"/>
                    <a:pt x="104" y="630"/>
                    <a:pt x="105" y="662"/>
                  </a:cubicBezTo>
                  <a:lnTo>
                    <a:pt x="195" y="662"/>
                  </a:lnTo>
                  <a:lnTo>
                    <a:pt x="227" y="468"/>
                  </a:lnTo>
                  <a:lnTo>
                    <a:pt x="245" y="468"/>
                  </a:lnTo>
                  <a:lnTo>
                    <a:pt x="251" y="612"/>
                  </a:lnTo>
                  <a:lnTo>
                    <a:pt x="251" y="612"/>
                  </a:lnTo>
                  <a:cubicBezTo>
                    <a:pt x="251" y="612"/>
                    <a:pt x="229" y="638"/>
                    <a:pt x="230" y="661"/>
                  </a:cubicBezTo>
                  <a:lnTo>
                    <a:pt x="328" y="661"/>
                  </a:lnTo>
                  <a:lnTo>
                    <a:pt x="320" y="469"/>
                  </a:lnTo>
                  <a:lnTo>
                    <a:pt x="320" y="469"/>
                  </a:lnTo>
                  <a:cubicBezTo>
                    <a:pt x="320" y="469"/>
                    <a:pt x="383" y="366"/>
                    <a:pt x="349" y="31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23">
              <a:extLst>
                <a:ext uri="{FF2B5EF4-FFF2-40B4-BE49-F238E27FC236}">
                  <a16:creationId xmlns:a16="http://schemas.microsoft.com/office/drawing/2014/main" id="{76F56D33-C2A2-AD41-85DB-712A533DD3AE}"/>
                </a:ext>
              </a:extLst>
            </p:cNvPr>
            <p:cNvSpPr>
              <a:spLocks noChangeArrowheads="1"/>
            </p:cNvSpPr>
            <p:nvPr/>
          </p:nvSpPr>
          <p:spPr bwMode="auto">
            <a:xfrm>
              <a:off x="11881212" y="10626232"/>
              <a:ext cx="38453" cy="38453"/>
            </a:xfrm>
            <a:custGeom>
              <a:avLst/>
              <a:gdLst>
                <a:gd name="T0" fmla="*/ 31 w 32"/>
                <a:gd name="T1" fmla="*/ 0 h 32"/>
                <a:gd name="T2" fmla="*/ 0 w 32"/>
                <a:gd name="T3" fmla="*/ 4 h 32"/>
                <a:gd name="T4" fmla="*/ 1 w 32"/>
                <a:gd name="T5" fmla="*/ 31 h 32"/>
                <a:gd name="T6" fmla="*/ 1 w 32"/>
                <a:gd name="T7" fmla="*/ 31 h 32"/>
                <a:gd name="T8" fmla="*/ 31 w 32"/>
                <a:gd name="T9" fmla="*/ 0 h 32"/>
              </a:gdLst>
              <a:ahLst/>
              <a:cxnLst>
                <a:cxn ang="0">
                  <a:pos x="T0" y="T1"/>
                </a:cxn>
                <a:cxn ang="0">
                  <a:pos x="T2" y="T3"/>
                </a:cxn>
                <a:cxn ang="0">
                  <a:pos x="T4" y="T5"/>
                </a:cxn>
                <a:cxn ang="0">
                  <a:pos x="T6" y="T7"/>
                </a:cxn>
                <a:cxn ang="0">
                  <a:pos x="T8" y="T9"/>
                </a:cxn>
              </a:cxnLst>
              <a:rect l="0" t="0" r="r" b="b"/>
              <a:pathLst>
                <a:path w="32" h="32">
                  <a:moveTo>
                    <a:pt x="31" y="0"/>
                  </a:moveTo>
                  <a:lnTo>
                    <a:pt x="0" y="4"/>
                  </a:lnTo>
                  <a:lnTo>
                    <a:pt x="1" y="31"/>
                  </a:lnTo>
                  <a:lnTo>
                    <a:pt x="1" y="31"/>
                  </a:lnTo>
                  <a:cubicBezTo>
                    <a:pt x="18" y="30"/>
                    <a:pt x="31" y="17"/>
                    <a:pt x="31" y="0"/>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24">
              <a:extLst>
                <a:ext uri="{FF2B5EF4-FFF2-40B4-BE49-F238E27FC236}">
                  <a16:creationId xmlns:a16="http://schemas.microsoft.com/office/drawing/2014/main" id="{7FD4C677-E24C-404D-A224-10D520D80498}"/>
                </a:ext>
              </a:extLst>
            </p:cNvPr>
            <p:cNvSpPr>
              <a:spLocks noChangeArrowheads="1"/>
            </p:cNvSpPr>
            <p:nvPr/>
          </p:nvSpPr>
          <p:spPr bwMode="auto">
            <a:xfrm>
              <a:off x="12073471" y="10807504"/>
              <a:ext cx="186763" cy="98874"/>
            </a:xfrm>
            <a:custGeom>
              <a:avLst/>
              <a:gdLst>
                <a:gd name="T0" fmla="*/ 12 w 150"/>
                <a:gd name="T1" fmla="*/ 80 h 81"/>
                <a:gd name="T2" fmla="*/ 12 w 150"/>
                <a:gd name="T3" fmla="*/ 80 h 81"/>
                <a:gd name="T4" fmla="*/ 8 w 150"/>
                <a:gd name="T5" fmla="*/ 80 h 81"/>
                <a:gd name="T6" fmla="*/ 8 w 150"/>
                <a:gd name="T7" fmla="*/ 80 h 81"/>
                <a:gd name="T8" fmla="*/ 0 w 150"/>
                <a:gd name="T9" fmla="*/ 72 h 81"/>
                <a:gd name="T10" fmla="*/ 0 w 150"/>
                <a:gd name="T11" fmla="*/ 72 h 81"/>
                <a:gd name="T12" fmla="*/ 8 w 150"/>
                <a:gd name="T13" fmla="*/ 64 h 81"/>
                <a:gd name="T14" fmla="*/ 9 w 150"/>
                <a:gd name="T15" fmla="*/ 64 h 81"/>
                <a:gd name="T16" fmla="*/ 9 w 150"/>
                <a:gd name="T17" fmla="*/ 64 h 81"/>
                <a:gd name="T18" fmla="*/ 12 w 150"/>
                <a:gd name="T19" fmla="*/ 64 h 81"/>
                <a:gd name="T20" fmla="*/ 12 w 150"/>
                <a:gd name="T21" fmla="*/ 64 h 81"/>
                <a:gd name="T22" fmla="*/ 132 w 150"/>
                <a:gd name="T23" fmla="*/ 6 h 81"/>
                <a:gd name="T24" fmla="*/ 132 w 150"/>
                <a:gd name="T25" fmla="*/ 6 h 81"/>
                <a:gd name="T26" fmla="*/ 144 w 150"/>
                <a:gd name="T27" fmla="*/ 3 h 81"/>
                <a:gd name="T28" fmla="*/ 144 w 150"/>
                <a:gd name="T29" fmla="*/ 3 h 81"/>
                <a:gd name="T30" fmla="*/ 146 w 150"/>
                <a:gd name="T31" fmla="*/ 13 h 81"/>
                <a:gd name="T32" fmla="*/ 146 w 150"/>
                <a:gd name="T33" fmla="*/ 13 h 81"/>
                <a:gd name="T34" fmla="*/ 12 w 150"/>
                <a:gd name="T35" fmla="*/ 8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0" h="81">
                  <a:moveTo>
                    <a:pt x="12" y="80"/>
                  </a:moveTo>
                  <a:lnTo>
                    <a:pt x="12" y="80"/>
                  </a:lnTo>
                  <a:cubicBezTo>
                    <a:pt x="11" y="80"/>
                    <a:pt x="9" y="80"/>
                    <a:pt x="8" y="80"/>
                  </a:cubicBezTo>
                  <a:lnTo>
                    <a:pt x="8" y="80"/>
                  </a:lnTo>
                  <a:cubicBezTo>
                    <a:pt x="4" y="80"/>
                    <a:pt x="0" y="76"/>
                    <a:pt x="0" y="72"/>
                  </a:cubicBezTo>
                  <a:lnTo>
                    <a:pt x="0" y="72"/>
                  </a:lnTo>
                  <a:cubicBezTo>
                    <a:pt x="0" y="68"/>
                    <a:pt x="4" y="64"/>
                    <a:pt x="8" y="64"/>
                  </a:cubicBezTo>
                  <a:lnTo>
                    <a:pt x="9" y="64"/>
                  </a:lnTo>
                  <a:lnTo>
                    <a:pt x="9" y="64"/>
                  </a:lnTo>
                  <a:cubicBezTo>
                    <a:pt x="10" y="64"/>
                    <a:pt x="11" y="64"/>
                    <a:pt x="12" y="64"/>
                  </a:cubicBezTo>
                  <a:lnTo>
                    <a:pt x="12" y="64"/>
                  </a:lnTo>
                  <a:cubicBezTo>
                    <a:pt x="103" y="64"/>
                    <a:pt x="131" y="8"/>
                    <a:pt x="132" y="6"/>
                  </a:cubicBezTo>
                  <a:lnTo>
                    <a:pt x="132" y="6"/>
                  </a:lnTo>
                  <a:cubicBezTo>
                    <a:pt x="134" y="2"/>
                    <a:pt x="139" y="0"/>
                    <a:pt x="144" y="3"/>
                  </a:cubicBezTo>
                  <a:lnTo>
                    <a:pt x="144" y="3"/>
                  </a:lnTo>
                  <a:cubicBezTo>
                    <a:pt x="147" y="5"/>
                    <a:pt x="149" y="9"/>
                    <a:pt x="146" y="13"/>
                  </a:cubicBezTo>
                  <a:lnTo>
                    <a:pt x="146" y="13"/>
                  </a:lnTo>
                  <a:cubicBezTo>
                    <a:pt x="145" y="16"/>
                    <a:pt x="113" y="80"/>
                    <a:pt x="12" y="80"/>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125">
              <a:extLst>
                <a:ext uri="{FF2B5EF4-FFF2-40B4-BE49-F238E27FC236}">
                  <a16:creationId xmlns:a16="http://schemas.microsoft.com/office/drawing/2014/main" id="{89EFA4D3-A724-5C4E-A7F7-2744FF4646B8}"/>
                </a:ext>
              </a:extLst>
            </p:cNvPr>
            <p:cNvSpPr>
              <a:spLocks noChangeArrowheads="1"/>
            </p:cNvSpPr>
            <p:nvPr/>
          </p:nvSpPr>
          <p:spPr bwMode="auto">
            <a:xfrm>
              <a:off x="12095441" y="10895394"/>
              <a:ext cx="16477" cy="49436"/>
            </a:xfrm>
            <a:custGeom>
              <a:avLst/>
              <a:gdLst>
                <a:gd name="T0" fmla="*/ 8 w 14"/>
                <a:gd name="T1" fmla="*/ 37 h 38"/>
                <a:gd name="T2" fmla="*/ 8 w 14"/>
                <a:gd name="T3" fmla="*/ 37 h 38"/>
                <a:gd name="T4" fmla="*/ 6 w 14"/>
                <a:gd name="T5" fmla="*/ 36 h 38"/>
                <a:gd name="T6" fmla="*/ 6 w 14"/>
                <a:gd name="T7" fmla="*/ 36 h 38"/>
                <a:gd name="T8" fmla="*/ 3 w 14"/>
                <a:gd name="T9" fmla="*/ 32 h 38"/>
                <a:gd name="T10" fmla="*/ 3 w 14"/>
                <a:gd name="T11" fmla="*/ 32 h 38"/>
                <a:gd name="T12" fmla="*/ 5 w 14"/>
                <a:gd name="T13" fmla="*/ 22 h 38"/>
                <a:gd name="T14" fmla="*/ 5 w 14"/>
                <a:gd name="T15" fmla="*/ 22 h 38"/>
                <a:gd name="T16" fmla="*/ 1 w 14"/>
                <a:gd name="T17" fmla="*/ 7 h 38"/>
                <a:gd name="T18" fmla="*/ 1 w 14"/>
                <a:gd name="T19" fmla="*/ 7 h 38"/>
                <a:gd name="T20" fmla="*/ 2 w 14"/>
                <a:gd name="T21" fmla="*/ 1 h 38"/>
                <a:gd name="T22" fmla="*/ 2 w 14"/>
                <a:gd name="T23" fmla="*/ 1 h 38"/>
                <a:gd name="T24" fmla="*/ 7 w 14"/>
                <a:gd name="T25" fmla="*/ 2 h 38"/>
                <a:gd name="T26" fmla="*/ 7 w 14"/>
                <a:gd name="T27" fmla="*/ 2 h 38"/>
                <a:gd name="T28" fmla="*/ 13 w 14"/>
                <a:gd name="T29" fmla="*/ 22 h 38"/>
                <a:gd name="T30" fmla="*/ 13 w 14"/>
                <a:gd name="T31" fmla="*/ 22 h 38"/>
                <a:gd name="T32" fmla="*/ 11 w 14"/>
                <a:gd name="T33" fmla="*/ 34 h 38"/>
                <a:gd name="T34" fmla="*/ 11 w 14"/>
                <a:gd name="T35" fmla="*/ 34 h 38"/>
                <a:gd name="T36" fmla="*/ 8 w 14"/>
                <a:gd name="T37" fmla="*/ 37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 h="38">
                  <a:moveTo>
                    <a:pt x="8" y="37"/>
                  </a:moveTo>
                  <a:lnTo>
                    <a:pt x="8" y="37"/>
                  </a:lnTo>
                  <a:cubicBezTo>
                    <a:pt x="7" y="37"/>
                    <a:pt x="6" y="36"/>
                    <a:pt x="6" y="36"/>
                  </a:cubicBezTo>
                  <a:lnTo>
                    <a:pt x="6" y="36"/>
                  </a:lnTo>
                  <a:cubicBezTo>
                    <a:pt x="4" y="36"/>
                    <a:pt x="3" y="34"/>
                    <a:pt x="3" y="32"/>
                  </a:cubicBezTo>
                  <a:lnTo>
                    <a:pt x="3" y="32"/>
                  </a:lnTo>
                  <a:cubicBezTo>
                    <a:pt x="5" y="28"/>
                    <a:pt x="5" y="25"/>
                    <a:pt x="5" y="22"/>
                  </a:cubicBezTo>
                  <a:lnTo>
                    <a:pt x="5" y="22"/>
                  </a:lnTo>
                  <a:cubicBezTo>
                    <a:pt x="5" y="15"/>
                    <a:pt x="3" y="9"/>
                    <a:pt x="1" y="7"/>
                  </a:cubicBezTo>
                  <a:lnTo>
                    <a:pt x="1" y="7"/>
                  </a:lnTo>
                  <a:cubicBezTo>
                    <a:pt x="0" y="5"/>
                    <a:pt x="0" y="2"/>
                    <a:pt x="2" y="1"/>
                  </a:cubicBezTo>
                  <a:lnTo>
                    <a:pt x="2" y="1"/>
                  </a:lnTo>
                  <a:cubicBezTo>
                    <a:pt x="3" y="0"/>
                    <a:pt x="6" y="0"/>
                    <a:pt x="7" y="2"/>
                  </a:cubicBezTo>
                  <a:lnTo>
                    <a:pt x="7" y="2"/>
                  </a:lnTo>
                  <a:cubicBezTo>
                    <a:pt x="11" y="7"/>
                    <a:pt x="13" y="14"/>
                    <a:pt x="13" y="22"/>
                  </a:cubicBezTo>
                  <a:lnTo>
                    <a:pt x="13" y="22"/>
                  </a:lnTo>
                  <a:cubicBezTo>
                    <a:pt x="13" y="26"/>
                    <a:pt x="12" y="30"/>
                    <a:pt x="11" y="34"/>
                  </a:cubicBezTo>
                  <a:lnTo>
                    <a:pt x="11" y="34"/>
                  </a:lnTo>
                  <a:cubicBezTo>
                    <a:pt x="11" y="36"/>
                    <a:pt x="10" y="37"/>
                    <a:pt x="8" y="37"/>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126">
              <a:extLst>
                <a:ext uri="{FF2B5EF4-FFF2-40B4-BE49-F238E27FC236}">
                  <a16:creationId xmlns:a16="http://schemas.microsoft.com/office/drawing/2014/main" id="{3315A86A-153C-C147-B754-C6C0FA3140D8}"/>
                </a:ext>
              </a:extLst>
            </p:cNvPr>
            <p:cNvSpPr>
              <a:spLocks noChangeArrowheads="1"/>
            </p:cNvSpPr>
            <p:nvPr/>
          </p:nvSpPr>
          <p:spPr bwMode="auto">
            <a:xfrm>
              <a:off x="11095709" y="9961575"/>
              <a:ext cx="115351" cy="159297"/>
            </a:xfrm>
            <a:custGeom>
              <a:avLst/>
              <a:gdLst>
                <a:gd name="T0" fmla="*/ 91 w 92"/>
                <a:gd name="T1" fmla="*/ 129 h 130"/>
                <a:gd name="T2" fmla="*/ 91 w 92"/>
                <a:gd name="T3" fmla="*/ 129 h 130"/>
                <a:gd name="T4" fmla="*/ 79 w 92"/>
                <a:gd name="T5" fmla="*/ 55 h 130"/>
                <a:gd name="T6" fmla="*/ 79 w 92"/>
                <a:gd name="T7" fmla="*/ 55 h 130"/>
                <a:gd name="T8" fmla="*/ 62 w 92"/>
                <a:gd name="T9" fmla="*/ 24 h 130"/>
                <a:gd name="T10" fmla="*/ 62 w 92"/>
                <a:gd name="T11" fmla="*/ 24 h 130"/>
                <a:gd name="T12" fmla="*/ 16 w 92"/>
                <a:gd name="T13" fmla="*/ 0 h 130"/>
                <a:gd name="T14" fmla="*/ 16 w 92"/>
                <a:gd name="T15" fmla="*/ 0 h 130"/>
                <a:gd name="T16" fmla="*/ 91 w 92"/>
                <a:gd name="T17" fmla="*/ 129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130">
                  <a:moveTo>
                    <a:pt x="91" y="129"/>
                  </a:moveTo>
                  <a:lnTo>
                    <a:pt x="91" y="129"/>
                  </a:lnTo>
                  <a:cubicBezTo>
                    <a:pt x="84" y="109"/>
                    <a:pt x="81" y="82"/>
                    <a:pt x="79" y="55"/>
                  </a:cubicBezTo>
                  <a:lnTo>
                    <a:pt x="79" y="55"/>
                  </a:lnTo>
                  <a:cubicBezTo>
                    <a:pt x="79" y="42"/>
                    <a:pt x="73" y="31"/>
                    <a:pt x="62" y="24"/>
                  </a:cubicBezTo>
                  <a:lnTo>
                    <a:pt x="62" y="24"/>
                  </a:lnTo>
                  <a:cubicBezTo>
                    <a:pt x="50" y="15"/>
                    <a:pt x="31" y="3"/>
                    <a:pt x="16" y="0"/>
                  </a:cubicBezTo>
                  <a:lnTo>
                    <a:pt x="16" y="0"/>
                  </a:lnTo>
                  <a:cubicBezTo>
                    <a:pt x="10" y="27"/>
                    <a:pt x="0" y="114"/>
                    <a:pt x="91" y="129"/>
                  </a:cubicBezTo>
                </a:path>
              </a:pathLst>
            </a:custGeom>
            <a:solidFill>
              <a:srgbClr val="FC6552">
                <a:alpha val="20000"/>
              </a:srgbClr>
            </a:solidFill>
            <a:ln>
              <a:noFill/>
            </a:ln>
            <a:effectLst/>
          </p:spPr>
          <p:txBody>
            <a:bodyPr wrap="none" anchor="ctr"/>
            <a:lstStyle/>
            <a:p>
              <a:endParaRPr lang="en-US" sz="3599" dirty="0">
                <a:latin typeface="Poppins" pitchFamily="2" charset="77"/>
              </a:endParaRPr>
            </a:p>
          </p:txBody>
        </p:sp>
        <p:sp>
          <p:nvSpPr>
            <p:cNvPr id="76" name="Freeform 127">
              <a:extLst>
                <a:ext uri="{FF2B5EF4-FFF2-40B4-BE49-F238E27FC236}">
                  <a16:creationId xmlns:a16="http://schemas.microsoft.com/office/drawing/2014/main" id="{16AFA325-D974-0640-B3B7-8098B0D7E0D8}"/>
                </a:ext>
              </a:extLst>
            </p:cNvPr>
            <p:cNvSpPr>
              <a:spLocks noChangeArrowheads="1"/>
            </p:cNvSpPr>
            <p:nvPr/>
          </p:nvSpPr>
          <p:spPr bwMode="auto">
            <a:xfrm>
              <a:off x="11062750" y="9725374"/>
              <a:ext cx="274652" cy="390007"/>
            </a:xfrm>
            <a:custGeom>
              <a:avLst/>
              <a:gdLst>
                <a:gd name="T0" fmla="*/ 200 w 221"/>
                <a:gd name="T1" fmla="*/ 88 h 314"/>
                <a:gd name="T2" fmla="*/ 200 w 221"/>
                <a:gd name="T3" fmla="*/ 88 h 314"/>
                <a:gd name="T4" fmla="*/ 160 w 221"/>
                <a:gd name="T5" fmla="*/ 283 h 314"/>
                <a:gd name="T6" fmla="*/ 160 w 221"/>
                <a:gd name="T7" fmla="*/ 283 h 314"/>
                <a:gd name="T8" fmla="*/ 5 w 221"/>
                <a:gd name="T9" fmla="*/ 168 h 314"/>
                <a:gd name="T10" fmla="*/ 5 w 221"/>
                <a:gd name="T11" fmla="*/ 168 h 314"/>
                <a:gd name="T12" fmla="*/ 53 w 221"/>
                <a:gd name="T13" fmla="*/ 33 h 314"/>
                <a:gd name="T14" fmla="*/ 53 w 221"/>
                <a:gd name="T15" fmla="*/ 33 h 314"/>
                <a:gd name="T16" fmla="*/ 200 w 221"/>
                <a:gd name="T17" fmla="*/ 88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1" h="314">
                  <a:moveTo>
                    <a:pt x="200" y="88"/>
                  </a:moveTo>
                  <a:lnTo>
                    <a:pt x="200" y="88"/>
                  </a:lnTo>
                  <a:cubicBezTo>
                    <a:pt x="220" y="142"/>
                    <a:pt x="183" y="255"/>
                    <a:pt x="160" y="283"/>
                  </a:cubicBezTo>
                  <a:lnTo>
                    <a:pt x="160" y="283"/>
                  </a:lnTo>
                  <a:cubicBezTo>
                    <a:pt x="138" y="313"/>
                    <a:pt x="14" y="258"/>
                    <a:pt x="5" y="168"/>
                  </a:cubicBezTo>
                  <a:lnTo>
                    <a:pt x="5" y="168"/>
                  </a:lnTo>
                  <a:cubicBezTo>
                    <a:pt x="0" y="111"/>
                    <a:pt x="3" y="66"/>
                    <a:pt x="53" y="33"/>
                  </a:cubicBezTo>
                  <a:lnTo>
                    <a:pt x="53" y="33"/>
                  </a:lnTo>
                  <a:cubicBezTo>
                    <a:pt x="103" y="0"/>
                    <a:pt x="180" y="33"/>
                    <a:pt x="200" y="88"/>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28">
              <a:extLst>
                <a:ext uri="{FF2B5EF4-FFF2-40B4-BE49-F238E27FC236}">
                  <a16:creationId xmlns:a16="http://schemas.microsoft.com/office/drawing/2014/main" id="{24C74089-46FD-604C-9131-BFBC373008EC}"/>
                </a:ext>
              </a:extLst>
            </p:cNvPr>
            <p:cNvSpPr>
              <a:spLocks noChangeArrowheads="1"/>
            </p:cNvSpPr>
            <p:nvPr/>
          </p:nvSpPr>
          <p:spPr bwMode="auto">
            <a:xfrm>
              <a:off x="10914436" y="9637483"/>
              <a:ext cx="444938" cy="373528"/>
            </a:xfrm>
            <a:custGeom>
              <a:avLst/>
              <a:gdLst>
                <a:gd name="T0" fmla="*/ 132 w 359"/>
                <a:gd name="T1" fmla="*/ 297 h 298"/>
                <a:gd name="T2" fmla="*/ 132 w 359"/>
                <a:gd name="T3" fmla="*/ 297 h 298"/>
                <a:gd name="T4" fmla="*/ 157 w 359"/>
                <a:gd name="T5" fmla="*/ 235 h 298"/>
                <a:gd name="T6" fmla="*/ 157 w 359"/>
                <a:gd name="T7" fmla="*/ 235 h 298"/>
                <a:gd name="T8" fmla="*/ 139 w 359"/>
                <a:gd name="T9" fmla="*/ 199 h 298"/>
                <a:gd name="T10" fmla="*/ 139 w 359"/>
                <a:gd name="T11" fmla="*/ 199 h 298"/>
                <a:gd name="T12" fmla="*/ 175 w 359"/>
                <a:gd name="T13" fmla="*/ 208 h 298"/>
                <a:gd name="T14" fmla="*/ 175 w 359"/>
                <a:gd name="T15" fmla="*/ 208 h 298"/>
                <a:gd name="T16" fmla="*/ 357 w 359"/>
                <a:gd name="T17" fmla="*/ 140 h 298"/>
                <a:gd name="T18" fmla="*/ 357 w 359"/>
                <a:gd name="T19" fmla="*/ 140 h 298"/>
                <a:gd name="T20" fmla="*/ 279 w 359"/>
                <a:gd name="T21" fmla="*/ 73 h 298"/>
                <a:gd name="T22" fmla="*/ 279 w 359"/>
                <a:gd name="T23" fmla="*/ 73 h 298"/>
                <a:gd name="T24" fmla="*/ 143 w 359"/>
                <a:gd name="T25" fmla="*/ 31 h 298"/>
                <a:gd name="T26" fmla="*/ 143 w 359"/>
                <a:gd name="T27" fmla="*/ 31 h 298"/>
                <a:gd name="T28" fmla="*/ 132 w 359"/>
                <a:gd name="T29" fmla="*/ 297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9" h="298">
                  <a:moveTo>
                    <a:pt x="132" y="297"/>
                  </a:moveTo>
                  <a:lnTo>
                    <a:pt x="132" y="297"/>
                  </a:lnTo>
                  <a:cubicBezTo>
                    <a:pt x="132" y="297"/>
                    <a:pt x="159" y="266"/>
                    <a:pt x="157" y="235"/>
                  </a:cubicBezTo>
                  <a:lnTo>
                    <a:pt x="157" y="235"/>
                  </a:lnTo>
                  <a:cubicBezTo>
                    <a:pt x="157" y="235"/>
                    <a:pt x="128" y="234"/>
                    <a:pt x="139" y="199"/>
                  </a:cubicBezTo>
                  <a:lnTo>
                    <a:pt x="139" y="199"/>
                  </a:lnTo>
                  <a:cubicBezTo>
                    <a:pt x="149" y="164"/>
                    <a:pt x="188" y="171"/>
                    <a:pt x="175" y="208"/>
                  </a:cubicBezTo>
                  <a:lnTo>
                    <a:pt x="175" y="208"/>
                  </a:lnTo>
                  <a:cubicBezTo>
                    <a:pt x="162" y="245"/>
                    <a:pt x="357" y="226"/>
                    <a:pt x="357" y="140"/>
                  </a:cubicBezTo>
                  <a:lnTo>
                    <a:pt x="357" y="140"/>
                  </a:lnTo>
                  <a:cubicBezTo>
                    <a:pt x="358" y="76"/>
                    <a:pt x="279" y="73"/>
                    <a:pt x="279" y="73"/>
                  </a:cubicBezTo>
                  <a:lnTo>
                    <a:pt x="279" y="73"/>
                  </a:lnTo>
                  <a:cubicBezTo>
                    <a:pt x="279" y="73"/>
                    <a:pt x="253" y="0"/>
                    <a:pt x="143" y="31"/>
                  </a:cubicBezTo>
                  <a:lnTo>
                    <a:pt x="143" y="31"/>
                  </a:lnTo>
                  <a:cubicBezTo>
                    <a:pt x="60" y="55"/>
                    <a:pt x="0" y="195"/>
                    <a:pt x="132" y="297"/>
                  </a:cubicBez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29">
              <a:extLst>
                <a:ext uri="{FF2B5EF4-FFF2-40B4-BE49-F238E27FC236}">
                  <a16:creationId xmlns:a16="http://schemas.microsoft.com/office/drawing/2014/main" id="{A30E9D13-04AE-654A-83AC-78D018AD3FD8}"/>
                </a:ext>
              </a:extLst>
            </p:cNvPr>
            <p:cNvSpPr>
              <a:spLocks noChangeArrowheads="1"/>
            </p:cNvSpPr>
            <p:nvPr/>
          </p:nvSpPr>
          <p:spPr bwMode="auto">
            <a:xfrm>
              <a:off x="12062482" y="10928350"/>
              <a:ext cx="82395" cy="82395"/>
            </a:xfrm>
            <a:custGeom>
              <a:avLst/>
              <a:gdLst>
                <a:gd name="T0" fmla="*/ 63 w 64"/>
                <a:gd name="T1" fmla="*/ 31 h 64"/>
                <a:gd name="T2" fmla="*/ 63 w 64"/>
                <a:gd name="T3" fmla="*/ 31 h 64"/>
                <a:gd name="T4" fmla="*/ 31 w 64"/>
                <a:gd name="T5" fmla="*/ 63 h 64"/>
                <a:gd name="T6" fmla="*/ 31 w 64"/>
                <a:gd name="T7" fmla="*/ 63 h 64"/>
                <a:gd name="T8" fmla="*/ 0 w 64"/>
                <a:gd name="T9" fmla="*/ 31 h 64"/>
                <a:gd name="T10" fmla="*/ 0 w 64"/>
                <a:gd name="T11" fmla="*/ 31 h 64"/>
                <a:gd name="T12" fmla="*/ 31 w 64"/>
                <a:gd name="T13" fmla="*/ 0 h 64"/>
                <a:gd name="T14" fmla="*/ 31 w 64"/>
                <a:gd name="T15" fmla="*/ 0 h 64"/>
                <a:gd name="T16" fmla="*/ 63 w 64"/>
                <a:gd name="T17"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64">
                  <a:moveTo>
                    <a:pt x="63" y="31"/>
                  </a:moveTo>
                  <a:lnTo>
                    <a:pt x="63" y="31"/>
                  </a:lnTo>
                  <a:cubicBezTo>
                    <a:pt x="63" y="49"/>
                    <a:pt x="49" y="63"/>
                    <a:pt x="31" y="63"/>
                  </a:cubicBezTo>
                  <a:lnTo>
                    <a:pt x="31" y="63"/>
                  </a:lnTo>
                  <a:cubicBezTo>
                    <a:pt x="14" y="63"/>
                    <a:pt x="0" y="49"/>
                    <a:pt x="0" y="31"/>
                  </a:cubicBezTo>
                  <a:lnTo>
                    <a:pt x="0" y="31"/>
                  </a:lnTo>
                  <a:cubicBezTo>
                    <a:pt x="0" y="14"/>
                    <a:pt x="14" y="0"/>
                    <a:pt x="31" y="0"/>
                  </a:cubicBezTo>
                  <a:lnTo>
                    <a:pt x="31" y="0"/>
                  </a:lnTo>
                  <a:cubicBezTo>
                    <a:pt x="49" y="0"/>
                    <a:pt x="63" y="14"/>
                    <a:pt x="63" y="31"/>
                  </a:cubicBez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30">
              <a:extLst>
                <a:ext uri="{FF2B5EF4-FFF2-40B4-BE49-F238E27FC236}">
                  <a16:creationId xmlns:a16="http://schemas.microsoft.com/office/drawing/2014/main" id="{778C0AFD-D4C4-C34C-81AD-D89F8BBF8313}"/>
                </a:ext>
              </a:extLst>
            </p:cNvPr>
            <p:cNvSpPr>
              <a:spLocks noChangeArrowheads="1"/>
            </p:cNvSpPr>
            <p:nvPr/>
          </p:nvSpPr>
          <p:spPr bwMode="auto">
            <a:xfrm>
              <a:off x="12067977" y="10939337"/>
              <a:ext cx="60425" cy="60421"/>
            </a:xfrm>
            <a:custGeom>
              <a:avLst/>
              <a:gdLst>
                <a:gd name="T0" fmla="*/ 46 w 47"/>
                <a:gd name="T1" fmla="*/ 22 h 47"/>
                <a:gd name="T2" fmla="*/ 46 w 47"/>
                <a:gd name="T3" fmla="*/ 22 h 47"/>
                <a:gd name="T4" fmla="*/ 23 w 47"/>
                <a:gd name="T5" fmla="*/ 46 h 47"/>
                <a:gd name="T6" fmla="*/ 23 w 47"/>
                <a:gd name="T7" fmla="*/ 46 h 47"/>
                <a:gd name="T8" fmla="*/ 0 w 47"/>
                <a:gd name="T9" fmla="*/ 22 h 47"/>
                <a:gd name="T10" fmla="*/ 0 w 47"/>
                <a:gd name="T11" fmla="*/ 22 h 47"/>
                <a:gd name="T12" fmla="*/ 23 w 47"/>
                <a:gd name="T13" fmla="*/ 0 h 47"/>
                <a:gd name="T14" fmla="*/ 23 w 47"/>
                <a:gd name="T15" fmla="*/ 0 h 47"/>
                <a:gd name="T16" fmla="*/ 46 w 47"/>
                <a:gd name="T17" fmla="*/ 2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47">
                  <a:moveTo>
                    <a:pt x="46" y="22"/>
                  </a:moveTo>
                  <a:lnTo>
                    <a:pt x="46" y="22"/>
                  </a:lnTo>
                  <a:cubicBezTo>
                    <a:pt x="46" y="35"/>
                    <a:pt x="36" y="46"/>
                    <a:pt x="23" y="46"/>
                  </a:cubicBezTo>
                  <a:lnTo>
                    <a:pt x="23" y="46"/>
                  </a:lnTo>
                  <a:cubicBezTo>
                    <a:pt x="11" y="46"/>
                    <a:pt x="0" y="35"/>
                    <a:pt x="0" y="22"/>
                  </a:cubicBezTo>
                  <a:lnTo>
                    <a:pt x="0" y="22"/>
                  </a:lnTo>
                  <a:cubicBezTo>
                    <a:pt x="0" y="10"/>
                    <a:pt x="11" y="0"/>
                    <a:pt x="23" y="0"/>
                  </a:cubicBezTo>
                  <a:lnTo>
                    <a:pt x="23" y="0"/>
                  </a:lnTo>
                  <a:cubicBezTo>
                    <a:pt x="36" y="0"/>
                    <a:pt x="46" y="10"/>
                    <a:pt x="46" y="22"/>
                  </a:cubicBez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31">
              <a:extLst>
                <a:ext uri="{FF2B5EF4-FFF2-40B4-BE49-F238E27FC236}">
                  <a16:creationId xmlns:a16="http://schemas.microsoft.com/office/drawing/2014/main" id="{C0D0A80E-ECA8-5D4A-8E00-9901F52B0007}"/>
                </a:ext>
              </a:extLst>
            </p:cNvPr>
            <p:cNvSpPr>
              <a:spLocks noChangeArrowheads="1"/>
            </p:cNvSpPr>
            <p:nvPr/>
          </p:nvSpPr>
          <p:spPr bwMode="auto">
            <a:xfrm>
              <a:off x="12078962" y="10889899"/>
              <a:ext cx="21972" cy="60425"/>
            </a:xfrm>
            <a:custGeom>
              <a:avLst/>
              <a:gdLst>
                <a:gd name="T0" fmla="*/ 13 w 19"/>
                <a:gd name="T1" fmla="*/ 49 h 50"/>
                <a:gd name="T2" fmla="*/ 13 w 19"/>
                <a:gd name="T3" fmla="*/ 49 h 50"/>
                <a:gd name="T4" fmla="*/ 11 w 19"/>
                <a:gd name="T5" fmla="*/ 49 h 50"/>
                <a:gd name="T6" fmla="*/ 11 w 19"/>
                <a:gd name="T7" fmla="*/ 49 h 50"/>
                <a:gd name="T8" fmla="*/ 0 w 19"/>
                <a:gd name="T9" fmla="*/ 25 h 50"/>
                <a:gd name="T10" fmla="*/ 0 w 19"/>
                <a:gd name="T11" fmla="*/ 25 h 50"/>
                <a:gd name="T12" fmla="*/ 10 w 19"/>
                <a:gd name="T13" fmla="*/ 1 h 50"/>
                <a:gd name="T14" fmla="*/ 10 w 19"/>
                <a:gd name="T15" fmla="*/ 1 h 50"/>
                <a:gd name="T16" fmla="*/ 16 w 19"/>
                <a:gd name="T17" fmla="*/ 3 h 50"/>
                <a:gd name="T18" fmla="*/ 16 w 19"/>
                <a:gd name="T19" fmla="*/ 3 h 50"/>
                <a:gd name="T20" fmla="*/ 14 w 19"/>
                <a:gd name="T21" fmla="*/ 8 h 50"/>
                <a:gd name="T22" fmla="*/ 14 w 19"/>
                <a:gd name="T23" fmla="*/ 8 h 50"/>
                <a:gd name="T24" fmla="*/ 8 w 19"/>
                <a:gd name="T25" fmla="*/ 25 h 50"/>
                <a:gd name="T26" fmla="*/ 8 w 19"/>
                <a:gd name="T27" fmla="*/ 25 h 50"/>
                <a:gd name="T28" fmla="*/ 15 w 19"/>
                <a:gd name="T29" fmla="*/ 42 h 50"/>
                <a:gd name="T30" fmla="*/ 15 w 19"/>
                <a:gd name="T31" fmla="*/ 42 h 50"/>
                <a:gd name="T32" fmla="*/ 16 w 19"/>
                <a:gd name="T33" fmla="*/ 47 h 50"/>
                <a:gd name="T34" fmla="*/ 16 w 19"/>
                <a:gd name="T35" fmla="*/ 47 h 50"/>
                <a:gd name="T36" fmla="*/ 13 w 19"/>
                <a:gd name="T37" fmla="*/ 4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 h="50">
                  <a:moveTo>
                    <a:pt x="13" y="49"/>
                  </a:moveTo>
                  <a:lnTo>
                    <a:pt x="13" y="49"/>
                  </a:lnTo>
                  <a:cubicBezTo>
                    <a:pt x="13" y="49"/>
                    <a:pt x="12" y="49"/>
                    <a:pt x="11" y="49"/>
                  </a:cubicBezTo>
                  <a:lnTo>
                    <a:pt x="11" y="49"/>
                  </a:lnTo>
                  <a:cubicBezTo>
                    <a:pt x="5" y="47"/>
                    <a:pt x="0" y="37"/>
                    <a:pt x="0" y="25"/>
                  </a:cubicBezTo>
                  <a:lnTo>
                    <a:pt x="0" y="25"/>
                  </a:lnTo>
                  <a:cubicBezTo>
                    <a:pt x="0" y="14"/>
                    <a:pt x="4" y="5"/>
                    <a:pt x="10" y="1"/>
                  </a:cubicBezTo>
                  <a:lnTo>
                    <a:pt x="10" y="1"/>
                  </a:lnTo>
                  <a:cubicBezTo>
                    <a:pt x="12" y="0"/>
                    <a:pt x="15" y="1"/>
                    <a:pt x="16" y="3"/>
                  </a:cubicBezTo>
                  <a:lnTo>
                    <a:pt x="16" y="3"/>
                  </a:lnTo>
                  <a:cubicBezTo>
                    <a:pt x="17" y="5"/>
                    <a:pt x="16" y="7"/>
                    <a:pt x="14" y="8"/>
                  </a:cubicBezTo>
                  <a:lnTo>
                    <a:pt x="14" y="8"/>
                  </a:lnTo>
                  <a:cubicBezTo>
                    <a:pt x="11" y="10"/>
                    <a:pt x="8" y="16"/>
                    <a:pt x="8" y="25"/>
                  </a:cubicBezTo>
                  <a:lnTo>
                    <a:pt x="8" y="25"/>
                  </a:lnTo>
                  <a:cubicBezTo>
                    <a:pt x="8" y="35"/>
                    <a:pt x="12" y="41"/>
                    <a:pt x="15" y="42"/>
                  </a:cubicBezTo>
                  <a:lnTo>
                    <a:pt x="15" y="42"/>
                  </a:lnTo>
                  <a:cubicBezTo>
                    <a:pt x="16" y="42"/>
                    <a:pt x="18" y="45"/>
                    <a:pt x="16" y="47"/>
                  </a:cubicBezTo>
                  <a:lnTo>
                    <a:pt x="16" y="47"/>
                  </a:lnTo>
                  <a:cubicBezTo>
                    <a:pt x="16" y="49"/>
                    <a:pt x="15" y="49"/>
                    <a:pt x="13" y="49"/>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32">
              <a:extLst>
                <a:ext uri="{FF2B5EF4-FFF2-40B4-BE49-F238E27FC236}">
                  <a16:creationId xmlns:a16="http://schemas.microsoft.com/office/drawing/2014/main" id="{DCEC4D78-6B24-F147-8480-03979F01CBFF}"/>
                </a:ext>
              </a:extLst>
            </p:cNvPr>
            <p:cNvSpPr>
              <a:spLocks noChangeArrowheads="1"/>
            </p:cNvSpPr>
            <p:nvPr/>
          </p:nvSpPr>
          <p:spPr bwMode="auto">
            <a:xfrm>
              <a:off x="10826547" y="10203268"/>
              <a:ext cx="873396" cy="659165"/>
            </a:xfrm>
            <a:custGeom>
              <a:avLst/>
              <a:gdLst>
                <a:gd name="T0" fmla="*/ 91 w 699"/>
                <a:gd name="T1" fmla="*/ 11 h 531"/>
                <a:gd name="T2" fmla="*/ 91 w 699"/>
                <a:gd name="T3" fmla="*/ 11 h 531"/>
                <a:gd name="T4" fmla="*/ 119 w 699"/>
                <a:gd name="T5" fmla="*/ 296 h 531"/>
                <a:gd name="T6" fmla="*/ 119 w 699"/>
                <a:gd name="T7" fmla="*/ 296 h 531"/>
                <a:gd name="T8" fmla="*/ 385 w 699"/>
                <a:gd name="T9" fmla="*/ 499 h 531"/>
                <a:gd name="T10" fmla="*/ 385 w 699"/>
                <a:gd name="T11" fmla="*/ 499 h 531"/>
                <a:gd name="T12" fmla="*/ 698 w 699"/>
                <a:gd name="T13" fmla="*/ 229 h 531"/>
                <a:gd name="T14" fmla="*/ 647 w 699"/>
                <a:gd name="T15" fmla="*/ 178 h 531"/>
                <a:gd name="T16" fmla="*/ 366 w 699"/>
                <a:gd name="T17" fmla="*/ 365 h 531"/>
                <a:gd name="T18" fmla="*/ 366 w 699"/>
                <a:gd name="T19" fmla="*/ 365 h 531"/>
                <a:gd name="T20" fmla="*/ 91 w 699"/>
                <a:gd name="T21" fmla="*/ 11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9" h="531">
                  <a:moveTo>
                    <a:pt x="91" y="11"/>
                  </a:moveTo>
                  <a:lnTo>
                    <a:pt x="91" y="11"/>
                  </a:lnTo>
                  <a:cubicBezTo>
                    <a:pt x="91" y="11"/>
                    <a:pt x="0" y="91"/>
                    <a:pt x="119" y="296"/>
                  </a:cubicBezTo>
                  <a:lnTo>
                    <a:pt x="119" y="296"/>
                  </a:lnTo>
                  <a:cubicBezTo>
                    <a:pt x="211" y="455"/>
                    <a:pt x="302" y="530"/>
                    <a:pt x="385" y="499"/>
                  </a:cubicBezTo>
                  <a:lnTo>
                    <a:pt x="385" y="499"/>
                  </a:lnTo>
                  <a:cubicBezTo>
                    <a:pt x="469" y="467"/>
                    <a:pt x="698" y="229"/>
                    <a:pt x="698" y="229"/>
                  </a:cubicBezTo>
                  <a:lnTo>
                    <a:pt x="647" y="178"/>
                  </a:lnTo>
                  <a:lnTo>
                    <a:pt x="366" y="365"/>
                  </a:lnTo>
                  <a:lnTo>
                    <a:pt x="366" y="365"/>
                  </a:lnTo>
                  <a:cubicBezTo>
                    <a:pt x="366" y="365"/>
                    <a:pt x="186" y="0"/>
                    <a:pt x="91" y="11"/>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133">
              <a:extLst>
                <a:ext uri="{FF2B5EF4-FFF2-40B4-BE49-F238E27FC236}">
                  <a16:creationId xmlns:a16="http://schemas.microsoft.com/office/drawing/2014/main" id="{0B303F01-5DE2-4240-9C64-E5028F537C33}"/>
                </a:ext>
              </a:extLst>
            </p:cNvPr>
            <p:cNvSpPr>
              <a:spLocks noChangeArrowheads="1"/>
            </p:cNvSpPr>
            <p:nvPr/>
          </p:nvSpPr>
          <p:spPr bwMode="auto">
            <a:xfrm>
              <a:off x="7728468" y="11757799"/>
              <a:ext cx="510855" cy="214231"/>
            </a:xfrm>
            <a:custGeom>
              <a:avLst/>
              <a:gdLst>
                <a:gd name="T0" fmla="*/ 266 w 408"/>
                <a:gd name="T1" fmla="*/ 32 h 170"/>
                <a:gd name="T2" fmla="*/ 266 w 408"/>
                <a:gd name="T3" fmla="*/ 32 h 170"/>
                <a:gd name="T4" fmla="*/ 244 w 408"/>
                <a:gd name="T5" fmla="*/ 0 h 170"/>
                <a:gd name="T6" fmla="*/ 132 w 408"/>
                <a:gd name="T7" fmla="*/ 70 h 170"/>
                <a:gd name="T8" fmla="*/ 132 w 408"/>
                <a:gd name="T9" fmla="*/ 70 h 170"/>
                <a:gd name="T10" fmla="*/ 103 w 408"/>
                <a:gd name="T11" fmla="*/ 82 h 170"/>
                <a:gd name="T12" fmla="*/ 103 w 408"/>
                <a:gd name="T13" fmla="*/ 82 h 170"/>
                <a:gd name="T14" fmla="*/ 6 w 408"/>
                <a:gd name="T15" fmla="*/ 132 h 170"/>
                <a:gd name="T16" fmla="*/ 6 w 408"/>
                <a:gd name="T17" fmla="*/ 132 h 170"/>
                <a:gd name="T18" fmla="*/ 17 w 408"/>
                <a:gd name="T19" fmla="*/ 156 h 170"/>
                <a:gd name="T20" fmla="*/ 17 w 408"/>
                <a:gd name="T21" fmla="*/ 156 h 170"/>
                <a:gd name="T22" fmla="*/ 244 w 408"/>
                <a:gd name="T23" fmla="*/ 151 h 170"/>
                <a:gd name="T24" fmla="*/ 244 w 408"/>
                <a:gd name="T25" fmla="*/ 151 h 170"/>
                <a:gd name="T26" fmla="*/ 377 w 408"/>
                <a:gd name="T27" fmla="*/ 140 h 170"/>
                <a:gd name="T28" fmla="*/ 377 w 408"/>
                <a:gd name="T29" fmla="*/ 140 h 170"/>
                <a:gd name="T30" fmla="*/ 370 w 408"/>
                <a:gd name="T31" fmla="*/ 10 h 170"/>
                <a:gd name="T32" fmla="*/ 370 w 408"/>
                <a:gd name="T33" fmla="*/ 10 h 170"/>
                <a:gd name="T34" fmla="*/ 266 w 408"/>
                <a:gd name="T35" fmla="*/ 3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8" h="170">
                  <a:moveTo>
                    <a:pt x="266" y="32"/>
                  </a:moveTo>
                  <a:lnTo>
                    <a:pt x="266" y="32"/>
                  </a:lnTo>
                  <a:cubicBezTo>
                    <a:pt x="286" y="10"/>
                    <a:pt x="244" y="0"/>
                    <a:pt x="244" y="0"/>
                  </a:cubicBezTo>
                  <a:lnTo>
                    <a:pt x="132" y="70"/>
                  </a:lnTo>
                  <a:lnTo>
                    <a:pt x="132" y="70"/>
                  </a:lnTo>
                  <a:cubicBezTo>
                    <a:pt x="123" y="75"/>
                    <a:pt x="113" y="79"/>
                    <a:pt x="103" y="82"/>
                  </a:cubicBezTo>
                  <a:lnTo>
                    <a:pt x="103" y="82"/>
                  </a:lnTo>
                  <a:cubicBezTo>
                    <a:pt x="76" y="88"/>
                    <a:pt x="22" y="104"/>
                    <a:pt x="6" y="132"/>
                  </a:cubicBezTo>
                  <a:lnTo>
                    <a:pt x="6" y="132"/>
                  </a:lnTo>
                  <a:cubicBezTo>
                    <a:pt x="0" y="142"/>
                    <a:pt x="6" y="155"/>
                    <a:pt x="17" y="156"/>
                  </a:cubicBezTo>
                  <a:lnTo>
                    <a:pt x="17" y="156"/>
                  </a:lnTo>
                  <a:cubicBezTo>
                    <a:pt x="55" y="160"/>
                    <a:pt x="154" y="169"/>
                    <a:pt x="244" y="151"/>
                  </a:cubicBezTo>
                  <a:lnTo>
                    <a:pt x="244" y="151"/>
                  </a:lnTo>
                  <a:cubicBezTo>
                    <a:pt x="244" y="151"/>
                    <a:pt x="346" y="159"/>
                    <a:pt x="377" y="140"/>
                  </a:cubicBezTo>
                  <a:lnTo>
                    <a:pt x="377" y="140"/>
                  </a:lnTo>
                  <a:cubicBezTo>
                    <a:pt x="407" y="121"/>
                    <a:pt x="387" y="20"/>
                    <a:pt x="370" y="10"/>
                  </a:cubicBezTo>
                  <a:lnTo>
                    <a:pt x="370" y="10"/>
                  </a:lnTo>
                  <a:cubicBezTo>
                    <a:pt x="302" y="40"/>
                    <a:pt x="245" y="54"/>
                    <a:pt x="266" y="32"/>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34">
              <a:extLst>
                <a:ext uri="{FF2B5EF4-FFF2-40B4-BE49-F238E27FC236}">
                  <a16:creationId xmlns:a16="http://schemas.microsoft.com/office/drawing/2014/main" id="{FE49FBEB-EEA7-534C-BEB2-2714983D7A87}"/>
                </a:ext>
              </a:extLst>
            </p:cNvPr>
            <p:cNvSpPr>
              <a:spLocks noChangeArrowheads="1"/>
            </p:cNvSpPr>
            <p:nvPr/>
          </p:nvSpPr>
          <p:spPr bwMode="auto">
            <a:xfrm>
              <a:off x="8036080" y="11603993"/>
              <a:ext cx="170286" cy="219722"/>
            </a:xfrm>
            <a:custGeom>
              <a:avLst/>
              <a:gdLst>
                <a:gd name="T0" fmla="*/ 11 w 138"/>
                <a:gd name="T1" fmla="*/ 2 h 177"/>
                <a:gd name="T2" fmla="*/ 0 w 138"/>
                <a:gd name="T3" fmla="*/ 122 h 177"/>
                <a:gd name="T4" fmla="*/ 0 w 138"/>
                <a:gd name="T5" fmla="*/ 122 h 177"/>
                <a:gd name="T6" fmla="*/ 22 w 138"/>
                <a:gd name="T7" fmla="*/ 154 h 177"/>
                <a:gd name="T8" fmla="*/ 22 w 138"/>
                <a:gd name="T9" fmla="*/ 154 h 177"/>
                <a:gd name="T10" fmla="*/ 126 w 138"/>
                <a:gd name="T11" fmla="*/ 132 h 177"/>
                <a:gd name="T12" fmla="*/ 137 w 138"/>
                <a:gd name="T13" fmla="*/ 0 h 177"/>
                <a:gd name="T14" fmla="*/ 11 w 138"/>
                <a:gd name="T15" fmla="*/ 2 h 1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177">
                  <a:moveTo>
                    <a:pt x="11" y="2"/>
                  </a:moveTo>
                  <a:lnTo>
                    <a:pt x="0" y="122"/>
                  </a:lnTo>
                  <a:lnTo>
                    <a:pt x="0" y="122"/>
                  </a:lnTo>
                  <a:cubicBezTo>
                    <a:pt x="0" y="122"/>
                    <a:pt x="42" y="132"/>
                    <a:pt x="22" y="154"/>
                  </a:cubicBezTo>
                  <a:lnTo>
                    <a:pt x="22" y="154"/>
                  </a:lnTo>
                  <a:cubicBezTo>
                    <a:pt x="1" y="176"/>
                    <a:pt x="58" y="162"/>
                    <a:pt x="126" y="132"/>
                  </a:cubicBezTo>
                  <a:lnTo>
                    <a:pt x="137" y="0"/>
                  </a:lnTo>
                  <a:lnTo>
                    <a:pt x="11" y="2"/>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35">
              <a:extLst>
                <a:ext uri="{FF2B5EF4-FFF2-40B4-BE49-F238E27FC236}">
                  <a16:creationId xmlns:a16="http://schemas.microsoft.com/office/drawing/2014/main" id="{61C6D8AD-4409-FF48-BF91-4157A40E05DF}"/>
                </a:ext>
              </a:extLst>
            </p:cNvPr>
            <p:cNvSpPr>
              <a:spLocks noChangeArrowheads="1"/>
            </p:cNvSpPr>
            <p:nvPr/>
          </p:nvSpPr>
          <p:spPr bwMode="auto">
            <a:xfrm>
              <a:off x="8634825" y="11757799"/>
              <a:ext cx="510851" cy="214231"/>
            </a:xfrm>
            <a:custGeom>
              <a:avLst/>
              <a:gdLst>
                <a:gd name="T0" fmla="*/ 141 w 408"/>
                <a:gd name="T1" fmla="*/ 32 h 170"/>
                <a:gd name="T2" fmla="*/ 141 w 408"/>
                <a:gd name="T3" fmla="*/ 32 h 170"/>
                <a:gd name="T4" fmla="*/ 163 w 408"/>
                <a:gd name="T5" fmla="*/ 0 h 170"/>
                <a:gd name="T6" fmla="*/ 275 w 408"/>
                <a:gd name="T7" fmla="*/ 70 h 170"/>
                <a:gd name="T8" fmla="*/ 275 w 408"/>
                <a:gd name="T9" fmla="*/ 70 h 170"/>
                <a:gd name="T10" fmla="*/ 304 w 408"/>
                <a:gd name="T11" fmla="*/ 82 h 170"/>
                <a:gd name="T12" fmla="*/ 304 w 408"/>
                <a:gd name="T13" fmla="*/ 82 h 170"/>
                <a:gd name="T14" fmla="*/ 401 w 408"/>
                <a:gd name="T15" fmla="*/ 132 h 170"/>
                <a:gd name="T16" fmla="*/ 401 w 408"/>
                <a:gd name="T17" fmla="*/ 132 h 170"/>
                <a:gd name="T18" fmla="*/ 390 w 408"/>
                <a:gd name="T19" fmla="*/ 156 h 170"/>
                <a:gd name="T20" fmla="*/ 390 w 408"/>
                <a:gd name="T21" fmla="*/ 156 h 170"/>
                <a:gd name="T22" fmla="*/ 163 w 408"/>
                <a:gd name="T23" fmla="*/ 151 h 170"/>
                <a:gd name="T24" fmla="*/ 163 w 408"/>
                <a:gd name="T25" fmla="*/ 151 h 170"/>
                <a:gd name="T26" fmla="*/ 30 w 408"/>
                <a:gd name="T27" fmla="*/ 140 h 170"/>
                <a:gd name="T28" fmla="*/ 30 w 408"/>
                <a:gd name="T29" fmla="*/ 140 h 170"/>
                <a:gd name="T30" fmla="*/ 38 w 408"/>
                <a:gd name="T31" fmla="*/ 10 h 170"/>
                <a:gd name="T32" fmla="*/ 38 w 408"/>
                <a:gd name="T33" fmla="*/ 10 h 170"/>
                <a:gd name="T34" fmla="*/ 141 w 408"/>
                <a:gd name="T35" fmla="*/ 3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8" h="170">
                  <a:moveTo>
                    <a:pt x="141" y="32"/>
                  </a:moveTo>
                  <a:lnTo>
                    <a:pt x="141" y="32"/>
                  </a:lnTo>
                  <a:cubicBezTo>
                    <a:pt x="121" y="10"/>
                    <a:pt x="163" y="0"/>
                    <a:pt x="163" y="0"/>
                  </a:cubicBezTo>
                  <a:lnTo>
                    <a:pt x="275" y="70"/>
                  </a:lnTo>
                  <a:lnTo>
                    <a:pt x="275" y="70"/>
                  </a:lnTo>
                  <a:cubicBezTo>
                    <a:pt x="284" y="75"/>
                    <a:pt x="294" y="79"/>
                    <a:pt x="304" y="82"/>
                  </a:cubicBezTo>
                  <a:lnTo>
                    <a:pt x="304" y="82"/>
                  </a:lnTo>
                  <a:cubicBezTo>
                    <a:pt x="330" y="88"/>
                    <a:pt x="385" y="104"/>
                    <a:pt x="401" y="132"/>
                  </a:cubicBezTo>
                  <a:lnTo>
                    <a:pt x="401" y="132"/>
                  </a:lnTo>
                  <a:cubicBezTo>
                    <a:pt x="407" y="142"/>
                    <a:pt x="401" y="155"/>
                    <a:pt x="390" y="156"/>
                  </a:cubicBezTo>
                  <a:lnTo>
                    <a:pt x="390" y="156"/>
                  </a:lnTo>
                  <a:cubicBezTo>
                    <a:pt x="352" y="160"/>
                    <a:pt x="254" y="169"/>
                    <a:pt x="163" y="151"/>
                  </a:cubicBezTo>
                  <a:lnTo>
                    <a:pt x="163" y="151"/>
                  </a:lnTo>
                  <a:cubicBezTo>
                    <a:pt x="163" y="151"/>
                    <a:pt x="61" y="159"/>
                    <a:pt x="30" y="140"/>
                  </a:cubicBezTo>
                  <a:lnTo>
                    <a:pt x="30" y="140"/>
                  </a:lnTo>
                  <a:cubicBezTo>
                    <a:pt x="0" y="121"/>
                    <a:pt x="19" y="20"/>
                    <a:pt x="38" y="10"/>
                  </a:cubicBezTo>
                  <a:lnTo>
                    <a:pt x="38" y="10"/>
                  </a:lnTo>
                  <a:cubicBezTo>
                    <a:pt x="104" y="40"/>
                    <a:pt x="162" y="54"/>
                    <a:pt x="141" y="32"/>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36">
              <a:extLst>
                <a:ext uri="{FF2B5EF4-FFF2-40B4-BE49-F238E27FC236}">
                  <a16:creationId xmlns:a16="http://schemas.microsoft.com/office/drawing/2014/main" id="{42B0DBEB-7FB0-6645-97DB-8D97A3CDCDF5}"/>
                </a:ext>
              </a:extLst>
            </p:cNvPr>
            <p:cNvSpPr>
              <a:spLocks noChangeArrowheads="1"/>
            </p:cNvSpPr>
            <p:nvPr/>
          </p:nvSpPr>
          <p:spPr bwMode="auto">
            <a:xfrm>
              <a:off x="8662287" y="11603993"/>
              <a:ext cx="170286" cy="219722"/>
            </a:xfrm>
            <a:custGeom>
              <a:avLst/>
              <a:gdLst>
                <a:gd name="T0" fmla="*/ 125 w 138"/>
                <a:gd name="T1" fmla="*/ 2 h 177"/>
                <a:gd name="T2" fmla="*/ 137 w 138"/>
                <a:gd name="T3" fmla="*/ 122 h 177"/>
                <a:gd name="T4" fmla="*/ 137 w 138"/>
                <a:gd name="T5" fmla="*/ 122 h 177"/>
                <a:gd name="T6" fmla="*/ 115 w 138"/>
                <a:gd name="T7" fmla="*/ 154 h 177"/>
                <a:gd name="T8" fmla="*/ 115 w 138"/>
                <a:gd name="T9" fmla="*/ 154 h 177"/>
                <a:gd name="T10" fmla="*/ 12 w 138"/>
                <a:gd name="T11" fmla="*/ 132 h 177"/>
                <a:gd name="T12" fmla="*/ 0 w 138"/>
                <a:gd name="T13" fmla="*/ 0 h 177"/>
                <a:gd name="T14" fmla="*/ 125 w 138"/>
                <a:gd name="T15" fmla="*/ 2 h 1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177">
                  <a:moveTo>
                    <a:pt x="125" y="2"/>
                  </a:moveTo>
                  <a:lnTo>
                    <a:pt x="137" y="122"/>
                  </a:lnTo>
                  <a:lnTo>
                    <a:pt x="137" y="122"/>
                  </a:lnTo>
                  <a:cubicBezTo>
                    <a:pt x="137" y="122"/>
                    <a:pt x="95" y="132"/>
                    <a:pt x="115" y="154"/>
                  </a:cubicBezTo>
                  <a:lnTo>
                    <a:pt x="115" y="154"/>
                  </a:lnTo>
                  <a:cubicBezTo>
                    <a:pt x="136" y="176"/>
                    <a:pt x="78" y="162"/>
                    <a:pt x="12" y="132"/>
                  </a:cubicBezTo>
                  <a:lnTo>
                    <a:pt x="0" y="0"/>
                  </a:lnTo>
                  <a:lnTo>
                    <a:pt x="125" y="2"/>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37">
              <a:extLst>
                <a:ext uri="{FF2B5EF4-FFF2-40B4-BE49-F238E27FC236}">
                  <a16:creationId xmlns:a16="http://schemas.microsoft.com/office/drawing/2014/main" id="{302496AD-AAF6-144C-B1C0-F0CFE745C29D}"/>
                </a:ext>
              </a:extLst>
            </p:cNvPr>
            <p:cNvSpPr>
              <a:spLocks noChangeArrowheads="1"/>
            </p:cNvSpPr>
            <p:nvPr/>
          </p:nvSpPr>
          <p:spPr bwMode="auto">
            <a:xfrm>
              <a:off x="8003120" y="9494665"/>
              <a:ext cx="856915" cy="2142288"/>
            </a:xfrm>
            <a:custGeom>
              <a:avLst/>
              <a:gdLst>
                <a:gd name="T0" fmla="*/ 67 w 689"/>
                <a:gd name="T1" fmla="*/ 0 h 1719"/>
                <a:gd name="T2" fmla="*/ 0 w 689"/>
                <a:gd name="T3" fmla="*/ 1718 h 1719"/>
                <a:gd name="T4" fmla="*/ 186 w 689"/>
                <a:gd name="T5" fmla="*/ 1718 h 1719"/>
                <a:gd name="T6" fmla="*/ 331 w 689"/>
                <a:gd name="T7" fmla="*/ 295 h 1719"/>
                <a:gd name="T8" fmla="*/ 366 w 689"/>
                <a:gd name="T9" fmla="*/ 295 h 1719"/>
                <a:gd name="T10" fmla="*/ 504 w 689"/>
                <a:gd name="T11" fmla="*/ 1718 h 1719"/>
                <a:gd name="T12" fmla="*/ 688 w 689"/>
                <a:gd name="T13" fmla="*/ 1718 h 1719"/>
                <a:gd name="T14" fmla="*/ 613 w 689"/>
                <a:gd name="T15" fmla="*/ 11 h 1719"/>
                <a:gd name="T16" fmla="*/ 67 w 689"/>
                <a:gd name="T17" fmla="*/ 0 h 1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9" h="1719">
                  <a:moveTo>
                    <a:pt x="67" y="0"/>
                  </a:moveTo>
                  <a:lnTo>
                    <a:pt x="0" y="1718"/>
                  </a:lnTo>
                  <a:lnTo>
                    <a:pt x="186" y="1718"/>
                  </a:lnTo>
                  <a:lnTo>
                    <a:pt x="331" y="295"/>
                  </a:lnTo>
                  <a:lnTo>
                    <a:pt x="366" y="295"/>
                  </a:lnTo>
                  <a:lnTo>
                    <a:pt x="504" y="1718"/>
                  </a:lnTo>
                  <a:lnTo>
                    <a:pt x="688" y="1718"/>
                  </a:lnTo>
                  <a:lnTo>
                    <a:pt x="613" y="11"/>
                  </a:lnTo>
                  <a:lnTo>
                    <a:pt x="67" y="0"/>
                  </a:ln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138">
              <a:extLst>
                <a:ext uri="{FF2B5EF4-FFF2-40B4-BE49-F238E27FC236}">
                  <a16:creationId xmlns:a16="http://schemas.microsoft.com/office/drawing/2014/main" id="{09CF0A4F-EBFB-E145-9427-6667A1B668C4}"/>
                </a:ext>
              </a:extLst>
            </p:cNvPr>
            <p:cNvSpPr>
              <a:spLocks noChangeArrowheads="1"/>
            </p:cNvSpPr>
            <p:nvPr/>
          </p:nvSpPr>
          <p:spPr bwMode="auto">
            <a:xfrm>
              <a:off x="9574132" y="8121403"/>
              <a:ext cx="148314" cy="318598"/>
            </a:xfrm>
            <a:custGeom>
              <a:avLst/>
              <a:gdLst>
                <a:gd name="T0" fmla="*/ 116 w 117"/>
                <a:gd name="T1" fmla="*/ 217 h 255"/>
                <a:gd name="T2" fmla="*/ 0 w 117"/>
                <a:gd name="T3" fmla="*/ 254 h 255"/>
                <a:gd name="T4" fmla="*/ 0 w 117"/>
                <a:gd name="T5" fmla="*/ 37 h 255"/>
                <a:gd name="T6" fmla="*/ 116 w 117"/>
                <a:gd name="T7" fmla="*/ 0 h 255"/>
                <a:gd name="T8" fmla="*/ 116 w 117"/>
                <a:gd name="T9" fmla="*/ 217 h 255"/>
              </a:gdLst>
              <a:ahLst/>
              <a:cxnLst>
                <a:cxn ang="0">
                  <a:pos x="T0" y="T1"/>
                </a:cxn>
                <a:cxn ang="0">
                  <a:pos x="T2" y="T3"/>
                </a:cxn>
                <a:cxn ang="0">
                  <a:pos x="T4" y="T5"/>
                </a:cxn>
                <a:cxn ang="0">
                  <a:pos x="T6" y="T7"/>
                </a:cxn>
                <a:cxn ang="0">
                  <a:pos x="T8" y="T9"/>
                </a:cxn>
              </a:cxnLst>
              <a:rect l="0" t="0" r="r" b="b"/>
              <a:pathLst>
                <a:path w="117" h="255">
                  <a:moveTo>
                    <a:pt x="116" y="217"/>
                  </a:moveTo>
                  <a:lnTo>
                    <a:pt x="0" y="254"/>
                  </a:lnTo>
                  <a:lnTo>
                    <a:pt x="0" y="37"/>
                  </a:lnTo>
                  <a:lnTo>
                    <a:pt x="116" y="0"/>
                  </a:lnTo>
                  <a:lnTo>
                    <a:pt x="116" y="217"/>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139">
              <a:extLst>
                <a:ext uri="{FF2B5EF4-FFF2-40B4-BE49-F238E27FC236}">
                  <a16:creationId xmlns:a16="http://schemas.microsoft.com/office/drawing/2014/main" id="{8936A4B4-0D86-4C43-811B-2C1768BEBF94}"/>
                </a:ext>
              </a:extLst>
            </p:cNvPr>
            <p:cNvSpPr>
              <a:spLocks noChangeArrowheads="1"/>
            </p:cNvSpPr>
            <p:nvPr/>
          </p:nvSpPr>
          <p:spPr bwMode="auto">
            <a:xfrm>
              <a:off x="9541174" y="8264222"/>
              <a:ext cx="181272" cy="296624"/>
            </a:xfrm>
            <a:custGeom>
              <a:avLst/>
              <a:gdLst>
                <a:gd name="T0" fmla="*/ 3 w 147"/>
                <a:gd name="T1" fmla="*/ 209 h 240"/>
                <a:gd name="T2" fmla="*/ 35 w 147"/>
                <a:gd name="T3" fmla="*/ 154 h 240"/>
                <a:gd name="T4" fmla="*/ 4 w 147"/>
                <a:gd name="T5" fmla="*/ 105 h 240"/>
                <a:gd name="T6" fmla="*/ 4 w 147"/>
                <a:gd name="T7" fmla="*/ 105 h 240"/>
                <a:gd name="T8" fmla="*/ 8 w 147"/>
                <a:gd name="T9" fmla="*/ 86 h 240"/>
                <a:gd name="T10" fmla="*/ 14 w 147"/>
                <a:gd name="T11" fmla="*/ 82 h 240"/>
                <a:gd name="T12" fmla="*/ 12 w 147"/>
                <a:gd name="T13" fmla="*/ 73 h 240"/>
                <a:gd name="T14" fmla="*/ 12 w 147"/>
                <a:gd name="T15" fmla="*/ 73 h 240"/>
                <a:gd name="T16" fmla="*/ 22 w 147"/>
                <a:gd name="T17" fmla="*/ 52 h 240"/>
                <a:gd name="T18" fmla="*/ 26 w 147"/>
                <a:gd name="T19" fmla="*/ 51 h 240"/>
                <a:gd name="T20" fmla="*/ 22 w 147"/>
                <a:gd name="T21" fmla="*/ 41 h 240"/>
                <a:gd name="T22" fmla="*/ 22 w 147"/>
                <a:gd name="T23" fmla="*/ 41 h 240"/>
                <a:gd name="T24" fmla="*/ 24 w 147"/>
                <a:gd name="T25" fmla="*/ 25 h 240"/>
                <a:gd name="T26" fmla="*/ 26 w 147"/>
                <a:gd name="T27" fmla="*/ 21 h 240"/>
                <a:gd name="T28" fmla="*/ 26 w 147"/>
                <a:gd name="T29" fmla="*/ 21 h 240"/>
                <a:gd name="T30" fmla="*/ 47 w 147"/>
                <a:gd name="T31" fmla="*/ 2 h 240"/>
                <a:gd name="T32" fmla="*/ 137 w 147"/>
                <a:gd name="T33" fmla="*/ 44 h 240"/>
                <a:gd name="T34" fmla="*/ 137 w 147"/>
                <a:gd name="T35" fmla="*/ 44 h 240"/>
                <a:gd name="T36" fmla="*/ 146 w 147"/>
                <a:gd name="T37" fmla="*/ 58 h 240"/>
                <a:gd name="T38" fmla="*/ 146 w 147"/>
                <a:gd name="T39" fmla="*/ 106 h 240"/>
                <a:gd name="T40" fmla="*/ 141 w 147"/>
                <a:gd name="T41" fmla="*/ 125 h 240"/>
                <a:gd name="T42" fmla="*/ 78 w 147"/>
                <a:gd name="T43" fmla="*/ 239 h 240"/>
                <a:gd name="T44" fmla="*/ 3 w 147"/>
                <a:gd name="T45" fmla="*/ 20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7" h="240">
                  <a:moveTo>
                    <a:pt x="3" y="209"/>
                  </a:moveTo>
                  <a:lnTo>
                    <a:pt x="35" y="154"/>
                  </a:lnTo>
                  <a:lnTo>
                    <a:pt x="4" y="105"/>
                  </a:lnTo>
                  <a:lnTo>
                    <a:pt x="4" y="105"/>
                  </a:lnTo>
                  <a:cubicBezTo>
                    <a:pt x="0" y="99"/>
                    <a:pt x="2" y="90"/>
                    <a:pt x="8" y="86"/>
                  </a:cubicBezTo>
                  <a:lnTo>
                    <a:pt x="14" y="82"/>
                  </a:lnTo>
                  <a:lnTo>
                    <a:pt x="12" y="73"/>
                  </a:lnTo>
                  <a:lnTo>
                    <a:pt x="12" y="73"/>
                  </a:lnTo>
                  <a:cubicBezTo>
                    <a:pt x="9" y="65"/>
                    <a:pt x="14" y="56"/>
                    <a:pt x="22" y="52"/>
                  </a:cubicBezTo>
                  <a:lnTo>
                    <a:pt x="26" y="51"/>
                  </a:lnTo>
                  <a:lnTo>
                    <a:pt x="22" y="41"/>
                  </a:lnTo>
                  <a:lnTo>
                    <a:pt x="22" y="41"/>
                  </a:lnTo>
                  <a:cubicBezTo>
                    <a:pt x="20" y="36"/>
                    <a:pt x="20" y="30"/>
                    <a:pt x="24" y="25"/>
                  </a:cubicBezTo>
                  <a:lnTo>
                    <a:pt x="26" y="21"/>
                  </a:lnTo>
                  <a:lnTo>
                    <a:pt x="26" y="21"/>
                  </a:lnTo>
                  <a:cubicBezTo>
                    <a:pt x="25" y="9"/>
                    <a:pt x="35" y="0"/>
                    <a:pt x="47" y="2"/>
                  </a:cubicBezTo>
                  <a:lnTo>
                    <a:pt x="137" y="44"/>
                  </a:lnTo>
                  <a:lnTo>
                    <a:pt x="137" y="44"/>
                  </a:lnTo>
                  <a:cubicBezTo>
                    <a:pt x="142" y="47"/>
                    <a:pt x="146" y="52"/>
                    <a:pt x="146" y="58"/>
                  </a:cubicBezTo>
                  <a:lnTo>
                    <a:pt x="146" y="106"/>
                  </a:lnTo>
                  <a:lnTo>
                    <a:pt x="141" y="125"/>
                  </a:lnTo>
                  <a:lnTo>
                    <a:pt x="78" y="239"/>
                  </a:lnTo>
                  <a:lnTo>
                    <a:pt x="3" y="209"/>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140">
              <a:extLst>
                <a:ext uri="{FF2B5EF4-FFF2-40B4-BE49-F238E27FC236}">
                  <a16:creationId xmlns:a16="http://schemas.microsoft.com/office/drawing/2014/main" id="{ECD1DDC3-90CD-E040-B957-F5F3E6141148}"/>
                </a:ext>
              </a:extLst>
            </p:cNvPr>
            <p:cNvSpPr>
              <a:spLocks noChangeArrowheads="1"/>
            </p:cNvSpPr>
            <p:nvPr/>
          </p:nvSpPr>
          <p:spPr bwMode="auto">
            <a:xfrm>
              <a:off x="8014107" y="9599035"/>
              <a:ext cx="181272" cy="181269"/>
            </a:xfrm>
            <a:custGeom>
              <a:avLst/>
              <a:gdLst>
                <a:gd name="T0" fmla="*/ 0 w 145"/>
                <a:gd name="T1" fmla="*/ 39 h 146"/>
                <a:gd name="T2" fmla="*/ 71 w 145"/>
                <a:gd name="T3" fmla="*/ 142 h 146"/>
                <a:gd name="T4" fmla="*/ 71 w 145"/>
                <a:gd name="T5" fmla="*/ 142 h 146"/>
                <a:gd name="T6" fmla="*/ 144 w 145"/>
                <a:gd name="T7" fmla="*/ 80 h 146"/>
                <a:gd name="T8" fmla="*/ 144 w 145"/>
                <a:gd name="T9" fmla="*/ 80 h 146"/>
                <a:gd name="T10" fmla="*/ 84 w 145"/>
                <a:gd name="T11" fmla="*/ 39 h 146"/>
                <a:gd name="T12" fmla="*/ 60 w 145"/>
                <a:gd name="T13" fmla="*/ 0 h 146"/>
                <a:gd name="T14" fmla="*/ 0 w 145"/>
                <a:gd name="T15" fmla="*/ 39 h 1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46">
                  <a:moveTo>
                    <a:pt x="0" y="39"/>
                  </a:moveTo>
                  <a:lnTo>
                    <a:pt x="71" y="142"/>
                  </a:lnTo>
                  <a:lnTo>
                    <a:pt x="71" y="142"/>
                  </a:lnTo>
                  <a:cubicBezTo>
                    <a:pt x="71" y="142"/>
                    <a:pt x="123" y="145"/>
                    <a:pt x="144" y="80"/>
                  </a:cubicBezTo>
                  <a:lnTo>
                    <a:pt x="144" y="80"/>
                  </a:lnTo>
                  <a:cubicBezTo>
                    <a:pt x="144" y="80"/>
                    <a:pt x="120" y="33"/>
                    <a:pt x="84" y="39"/>
                  </a:cubicBezTo>
                  <a:lnTo>
                    <a:pt x="60" y="0"/>
                  </a:lnTo>
                  <a:lnTo>
                    <a:pt x="0" y="39"/>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41">
              <a:extLst>
                <a:ext uri="{FF2B5EF4-FFF2-40B4-BE49-F238E27FC236}">
                  <a16:creationId xmlns:a16="http://schemas.microsoft.com/office/drawing/2014/main" id="{2AD6C38B-1C50-F742-94CC-D1B40D02E176}"/>
                </a:ext>
              </a:extLst>
            </p:cNvPr>
            <p:cNvSpPr>
              <a:spLocks noChangeArrowheads="1"/>
            </p:cNvSpPr>
            <p:nvPr/>
          </p:nvSpPr>
          <p:spPr bwMode="auto">
            <a:xfrm>
              <a:off x="7140713" y="7182093"/>
              <a:ext cx="922832" cy="994240"/>
            </a:xfrm>
            <a:custGeom>
              <a:avLst/>
              <a:gdLst>
                <a:gd name="T0" fmla="*/ 741 w 742"/>
                <a:gd name="T1" fmla="*/ 795 h 796"/>
                <a:gd name="T2" fmla="*/ 612 w 742"/>
                <a:gd name="T3" fmla="*/ 613 h 796"/>
                <a:gd name="T4" fmla="*/ 612 w 742"/>
                <a:gd name="T5" fmla="*/ 613 h 796"/>
                <a:gd name="T6" fmla="*/ 717 w 742"/>
                <a:gd name="T7" fmla="*/ 359 h 796"/>
                <a:gd name="T8" fmla="*/ 717 w 742"/>
                <a:gd name="T9" fmla="*/ 359 h 796"/>
                <a:gd name="T10" fmla="*/ 359 w 742"/>
                <a:gd name="T11" fmla="*/ 0 h 796"/>
                <a:gd name="T12" fmla="*/ 359 w 742"/>
                <a:gd name="T13" fmla="*/ 0 h 796"/>
                <a:gd name="T14" fmla="*/ 0 w 742"/>
                <a:gd name="T15" fmla="*/ 359 h 796"/>
                <a:gd name="T16" fmla="*/ 0 w 742"/>
                <a:gd name="T17" fmla="*/ 359 h 796"/>
                <a:gd name="T18" fmla="*/ 359 w 742"/>
                <a:gd name="T19" fmla="*/ 717 h 796"/>
                <a:gd name="T20" fmla="*/ 359 w 742"/>
                <a:gd name="T21" fmla="*/ 717 h 796"/>
                <a:gd name="T22" fmla="*/ 542 w 742"/>
                <a:gd name="T23" fmla="*/ 667 h 796"/>
                <a:gd name="T24" fmla="*/ 741 w 742"/>
                <a:gd name="T25" fmla="*/ 795 h 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2" h="796">
                  <a:moveTo>
                    <a:pt x="741" y="795"/>
                  </a:moveTo>
                  <a:lnTo>
                    <a:pt x="612" y="613"/>
                  </a:lnTo>
                  <a:lnTo>
                    <a:pt x="612" y="613"/>
                  </a:lnTo>
                  <a:cubicBezTo>
                    <a:pt x="677" y="548"/>
                    <a:pt x="717" y="458"/>
                    <a:pt x="717" y="359"/>
                  </a:cubicBezTo>
                  <a:lnTo>
                    <a:pt x="717" y="359"/>
                  </a:lnTo>
                  <a:cubicBezTo>
                    <a:pt x="717" y="161"/>
                    <a:pt x="556" y="0"/>
                    <a:pt x="359" y="0"/>
                  </a:cubicBezTo>
                  <a:lnTo>
                    <a:pt x="359" y="0"/>
                  </a:lnTo>
                  <a:cubicBezTo>
                    <a:pt x="160" y="0"/>
                    <a:pt x="0" y="161"/>
                    <a:pt x="0" y="359"/>
                  </a:cubicBezTo>
                  <a:lnTo>
                    <a:pt x="0" y="359"/>
                  </a:lnTo>
                  <a:cubicBezTo>
                    <a:pt x="0" y="557"/>
                    <a:pt x="160" y="717"/>
                    <a:pt x="359" y="717"/>
                  </a:cubicBezTo>
                  <a:lnTo>
                    <a:pt x="359" y="717"/>
                  </a:lnTo>
                  <a:cubicBezTo>
                    <a:pt x="426" y="717"/>
                    <a:pt x="488" y="699"/>
                    <a:pt x="542" y="667"/>
                  </a:cubicBezTo>
                  <a:lnTo>
                    <a:pt x="741" y="795"/>
                  </a:lnTo>
                </a:path>
              </a:pathLst>
            </a:custGeom>
            <a:solidFill>
              <a:srgbClr val="5C8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42">
              <a:extLst>
                <a:ext uri="{FF2B5EF4-FFF2-40B4-BE49-F238E27FC236}">
                  <a16:creationId xmlns:a16="http://schemas.microsoft.com/office/drawing/2014/main" id="{4A2D2B04-B324-8B4C-8244-E97B1CEFFCC5}"/>
                </a:ext>
              </a:extLst>
            </p:cNvPr>
            <p:cNvSpPr>
              <a:spLocks noChangeArrowheads="1"/>
            </p:cNvSpPr>
            <p:nvPr/>
          </p:nvSpPr>
          <p:spPr bwMode="auto">
            <a:xfrm>
              <a:off x="7437338" y="7275473"/>
              <a:ext cx="368032" cy="488883"/>
            </a:xfrm>
            <a:custGeom>
              <a:avLst/>
              <a:gdLst>
                <a:gd name="T0" fmla="*/ 276 w 296"/>
                <a:gd name="T1" fmla="*/ 262 h 393"/>
                <a:gd name="T2" fmla="*/ 287 w 296"/>
                <a:gd name="T3" fmla="*/ 248 h 393"/>
                <a:gd name="T4" fmla="*/ 287 w 296"/>
                <a:gd name="T5" fmla="*/ 248 h 393"/>
                <a:gd name="T6" fmla="*/ 287 w 296"/>
                <a:gd name="T7" fmla="*/ 214 h 393"/>
                <a:gd name="T8" fmla="*/ 276 w 296"/>
                <a:gd name="T9" fmla="*/ 199 h 393"/>
                <a:gd name="T10" fmla="*/ 284 w 296"/>
                <a:gd name="T11" fmla="*/ 185 h 393"/>
                <a:gd name="T12" fmla="*/ 284 w 296"/>
                <a:gd name="T13" fmla="*/ 185 h 393"/>
                <a:gd name="T14" fmla="*/ 266 w 296"/>
                <a:gd name="T15" fmla="*/ 155 h 393"/>
                <a:gd name="T16" fmla="*/ 166 w 296"/>
                <a:gd name="T17" fmla="*/ 155 h 393"/>
                <a:gd name="T18" fmla="*/ 166 w 296"/>
                <a:gd name="T19" fmla="*/ 106 h 393"/>
                <a:gd name="T20" fmla="*/ 166 w 296"/>
                <a:gd name="T21" fmla="*/ 106 h 393"/>
                <a:gd name="T22" fmla="*/ 161 w 296"/>
                <a:gd name="T23" fmla="*/ 0 h 393"/>
                <a:gd name="T24" fmla="*/ 116 w 296"/>
                <a:gd name="T25" fmla="*/ 79 h 393"/>
                <a:gd name="T26" fmla="*/ 79 w 296"/>
                <a:gd name="T27" fmla="*/ 138 h 393"/>
                <a:gd name="T28" fmla="*/ 79 w 296"/>
                <a:gd name="T29" fmla="*/ 138 h 393"/>
                <a:gd name="T30" fmla="*/ 68 w 296"/>
                <a:gd name="T31" fmla="*/ 175 h 393"/>
                <a:gd name="T32" fmla="*/ 0 w 296"/>
                <a:gd name="T33" fmla="*/ 175 h 393"/>
                <a:gd name="T34" fmla="*/ 0 w 296"/>
                <a:gd name="T35" fmla="*/ 372 h 393"/>
                <a:gd name="T36" fmla="*/ 68 w 296"/>
                <a:gd name="T37" fmla="*/ 372 h 393"/>
                <a:gd name="T38" fmla="*/ 68 w 296"/>
                <a:gd name="T39" fmla="*/ 372 h 393"/>
                <a:gd name="T40" fmla="*/ 88 w 296"/>
                <a:gd name="T41" fmla="*/ 392 h 393"/>
                <a:gd name="T42" fmla="*/ 221 w 296"/>
                <a:gd name="T43" fmla="*/ 392 h 393"/>
                <a:gd name="T44" fmla="*/ 221 w 296"/>
                <a:gd name="T45" fmla="*/ 392 h 393"/>
                <a:gd name="T46" fmla="*/ 262 w 296"/>
                <a:gd name="T47" fmla="*/ 383 h 393"/>
                <a:gd name="T48" fmla="*/ 267 w 296"/>
                <a:gd name="T49" fmla="*/ 381 h 393"/>
                <a:gd name="T50" fmla="*/ 267 w 296"/>
                <a:gd name="T51" fmla="*/ 381 h 393"/>
                <a:gd name="T52" fmla="*/ 279 w 296"/>
                <a:gd name="T53" fmla="*/ 336 h 393"/>
                <a:gd name="T54" fmla="*/ 276 w 296"/>
                <a:gd name="T55" fmla="*/ 332 h 393"/>
                <a:gd name="T56" fmla="*/ 287 w 296"/>
                <a:gd name="T57" fmla="*/ 313 h 393"/>
                <a:gd name="T58" fmla="*/ 287 w 296"/>
                <a:gd name="T59" fmla="*/ 313 h 393"/>
                <a:gd name="T60" fmla="*/ 285 w 296"/>
                <a:gd name="T61" fmla="*/ 275 h 393"/>
                <a:gd name="T62" fmla="*/ 276 w 296"/>
                <a:gd name="T63" fmla="*/ 262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6" h="393">
                  <a:moveTo>
                    <a:pt x="276" y="262"/>
                  </a:moveTo>
                  <a:lnTo>
                    <a:pt x="287" y="248"/>
                  </a:lnTo>
                  <a:lnTo>
                    <a:pt x="287" y="248"/>
                  </a:lnTo>
                  <a:cubicBezTo>
                    <a:pt x="295" y="238"/>
                    <a:pt x="295" y="224"/>
                    <a:pt x="287" y="214"/>
                  </a:cubicBezTo>
                  <a:lnTo>
                    <a:pt x="276" y="199"/>
                  </a:lnTo>
                  <a:lnTo>
                    <a:pt x="284" y="185"/>
                  </a:lnTo>
                  <a:lnTo>
                    <a:pt x="284" y="185"/>
                  </a:lnTo>
                  <a:cubicBezTo>
                    <a:pt x="291" y="172"/>
                    <a:pt x="281" y="155"/>
                    <a:pt x="266" y="155"/>
                  </a:cubicBezTo>
                  <a:lnTo>
                    <a:pt x="166" y="155"/>
                  </a:lnTo>
                  <a:lnTo>
                    <a:pt x="166" y="106"/>
                  </a:lnTo>
                  <a:lnTo>
                    <a:pt x="166" y="106"/>
                  </a:lnTo>
                  <a:cubicBezTo>
                    <a:pt x="209" y="21"/>
                    <a:pt x="161" y="0"/>
                    <a:pt x="161" y="0"/>
                  </a:cubicBezTo>
                  <a:lnTo>
                    <a:pt x="116" y="79"/>
                  </a:lnTo>
                  <a:lnTo>
                    <a:pt x="79" y="138"/>
                  </a:lnTo>
                  <a:lnTo>
                    <a:pt x="79" y="138"/>
                  </a:lnTo>
                  <a:cubicBezTo>
                    <a:pt x="71" y="149"/>
                    <a:pt x="68" y="162"/>
                    <a:pt x="68" y="175"/>
                  </a:cubicBezTo>
                  <a:lnTo>
                    <a:pt x="0" y="175"/>
                  </a:lnTo>
                  <a:lnTo>
                    <a:pt x="0" y="372"/>
                  </a:lnTo>
                  <a:lnTo>
                    <a:pt x="68" y="372"/>
                  </a:lnTo>
                  <a:lnTo>
                    <a:pt x="68" y="372"/>
                  </a:lnTo>
                  <a:cubicBezTo>
                    <a:pt x="68" y="383"/>
                    <a:pt x="77" y="392"/>
                    <a:pt x="88" y="392"/>
                  </a:cubicBezTo>
                  <a:lnTo>
                    <a:pt x="221" y="392"/>
                  </a:lnTo>
                  <a:lnTo>
                    <a:pt x="221" y="392"/>
                  </a:lnTo>
                  <a:cubicBezTo>
                    <a:pt x="235" y="392"/>
                    <a:pt x="249" y="389"/>
                    <a:pt x="262" y="383"/>
                  </a:cubicBezTo>
                  <a:lnTo>
                    <a:pt x="267" y="381"/>
                  </a:lnTo>
                  <a:lnTo>
                    <a:pt x="267" y="381"/>
                  </a:lnTo>
                  <a:cubicBezTo>
                    <a:pt x="284" y="373"/>
                    <a:pt x="290" y="352"/>
                    <a:pt x="279" y="336"/>
                  </a:cubicBezTo>
                  <a:lnTo>
                    <a:pt x="276" y="332"/>
                  </a:lnTo>
                  <a:lnTo>
                    <a:pt x="287" y="313"/>
                  </a:lnTo>
                  <a:lnTo>
                    <a:pt x="287" y="313"/>
                  </a:lnTo>
                  <a:cubicBezTo>
                    <a:pt x="295" y="301"/>
                    <a:pt x="294" y="286"/>
                    <a:pt x="285" y="275"/>
                  </a:cubicBezTo>
                  <a:lnTo>
                    <a:pt x="276" y="26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143">
              <a:extLst>
                <a:ext uri="{FF2B5EF4-FFF2-40B4-BE49-F238E27FC236}">
                  <a16:creationId xmlns:a16="http://schemas.microsoft.com/office/drawing/2014/main" id="{819E6C8E-3DC8-2947-AC92-1480370EE642}"/>
                </a:ext>
              </a:extLst>
            </p:cNvPr>
            <p:cNvSpPr>
              <a:spLocks noChangeArrowheads="1"/>
            </p:cNvSpPr>
            <p:nvPr/>
          </p:nvSpPr>
          <p:spPr bwMode="auto">
            <a:xfrm>
              <a:off x="7596637" y="8363096"/>
              <a:ext cx="2059894" cy="1367770"/>
            </a:xfrm>
            <a:custGeom>
              <a:avLst/>
              <a:gdLst>
                <a:gd name="T0" fmla="*/ 730 w 1654"/>
                <a:gd name="T1" fmla="*/ 0 h 1099"/>
                <a:gd name="T2" fmla="*/ 601 w 1654"/>
                <a:gd name="T3" fmla="*/ 0 h 1099"/>
                <a:gd name="T4" fmla="*/ 601 w 1654"/>
                <a:gd name="T5" fmla="*/ 0 h 1099"/>
                <a:gd name="T6" fmla="*/ 340 w 1654"/>
                <a:gd name="T7" fmla="*/ 76 h 1099"/>
                <a:gd name="T8" fmla="*/ 340 w 1654"/>
                <a:gd name="T9" fmla="*/ 76 h 1099"/>
                <a:gd name="T10" fmla="*/ 34 w 1654"/>
                <a:gd name="T11" fmla="*/ 545 h 1099"/>
                <a:gd name="T12" fmla="*/ 34 w 1654"/>
                <a:gd name="T13" fmla="*/ 545 h 1099"/>
                <a:gd name="T14" fmla="*/ 326 w 1654"/>
                <a:gd name="T15" fmla="*/ 1053 h 1099"/>
                <a:gd name="T16" fmla="*/ 419 w 1654"/>
                <a:gd name="T17" fmla="*/ 998 h 1099"/>
                <a:gd name="T18" fmla="*/ 419 w 1654"/>
                <a:gd name="T19" fmla="*/ 998 h 1099"/>
                <a:gd name="T20" fmla="*/ 212 w 1654"/>
                <a:gd name="T21" fmla="*/ 519 h 1099"/>
                <a:gd name="T22" fmla="*/ 212 w 1654"/>
                <a:gd name="T23" fmla="*/ 519 h 1099"/>
                <a:gd name="T24" fmla="*/ 390 w 1654"/>
                <a:gd name="T25" fmla="*/ 358 h 1099"/>
                <a:gd name="T26" fmla="*/ 393 w 1654"/>
                <a:gd name="T27" fmla="*/ 909 h 1099"/>
                <a:gd name="T28" fmla="*/ 393 w 1654"/>
                <a:gd name="T29" fmla="*/ 909 h 1099"/>
                <a:gd name="T30" fmla="*/ 939 w 1654"/>
                <a:gd name="T31" fmla="*/ 920 h 1099"/>
                <a:gd name="T32" fmla="*/ 939 w 1654"/>
                <a:gd name="T33" fmla="*/ 371 h 1099"/>
                <a:gd name="T34" fmla="*/ 939 w 1654"/>
                <a:gd name="T35" fmla="*/ 371 h 1099"/>
                <a:gd name="T36" fmla="*/ 1312 w 1654"/>
                <a:gd name="T37" fmla="*/ 641 h 1099"/>
                <a:gd name="T38" fmla="*/ 1312 w 1654"/>
                <a:gd name="T39" fmla="*/ 641 h 1099"/>
                <a:gd name="T40" fmla="*/ 1653 w 1654"/>
                <a:gd name="T41" fmla="*/ 140 h 1099"/>
                <a:gd name="T42" fmla="*/ 1549 w 1654"/>
                <a:gd name="T43" fmla="*/ 96 h 1099"/>
                <a:gd name="T44" fmla="*/ 1303 w 1654"/>
                <a:gd name="T45" fmla="*/ 435 h 1099"/>
                <a:gd name="T46" fmla="*/ 966 w 1654"/>
                <a:gd name="T47" fmla="*/ 64 h 1099"/>
                <a:gd name="T48" fmla="*/ 966 w 1654"/>
                <a:gd name="T49" fmla="*/ 64 h 1099"/>
                <a:gd name="T50" fmla="*/ 861 w 1654"/>
                <a:gd name="T51" fmla="*/ 9 h 1099"/>
                <a:gd name="T52" fmla="*/ 730 w 1654"/>
                <a:gd name="T53" fmla="*/ 0 h 10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654" h="1099">
                  <a:moveTo>
                    <a:pt x="730" y="0"/>
                  </a:moveTo>
                  <a:lnTo>
                    <a:pt x="601" y="0"/>
                  </a:lnTo>
                  <a:lnTo>
                    <a:pt x="601" y="0"/>
                  </a:lnTo>
                  <a:cubicBezTo>
                    <a:pt x="601" y="0"/>
                    <a:pt x="425" y="1"/>
                    <a:pt x="340" y="76"/>
                  </a:cubicBezTo>
                  <a:lnTo>
                    <a:pt x="340" y="76"/>
                  </a:lnTo>
                  <a:cubicBezTo>
                    <a:pt x="255" y="153"/>
                    <a:pt x="0" y="426"/>
                    <a:pt x="34" y="545"/>
                  </a:cubicBezTo>
                  <a:lnTo>
                    <a:pt x="34" y="545"/>
                  </a:lnTo>
                  <a:cubicBezTo>
                    <a:pt x="65" y="650"/>
                    <a:pt x="326" y="1053"/>
                    <a:pt x="326" y="1053"/>
                  </a:cubicBezTo>
                  <a:lnTo>
                    <a:pt x="419" y="998"/>
                  </a:lnTo>
                  <a:lnTo>
                    <a:pt x="419" y="998"/>
                  </a:lnTo>
                  <a:cubicBezTo>
                    <a:pt x="419" y="998"/>
                    <a:pt x="209" y="532"/>
                    <a:pt x="212" y="519"/>
                  </a:cubicBezTo>
                  <a:lnTo>
                    <a:pt x="212" y="519"/>
                  </a:lnTo>
                  <a:cubicBezTo>
                    <a:pt x="215" y="506"/>
                    <a:pt x="390" y="358"/>
                    <a:pt x="390" y="358"/>
                  </a:cubicBezTo>
                  <a:lnTo>
                    <a:pt x="393" y="909"/>
                  </a:lnTo>
                  <a:lnTo>
                    <a:pt x="393" y="909"/>
                  </a:lnTo>
                  <a:cubicBezTo>
                    <a:pt x="393" y="909"/>
                    <a:pt x="616" y="1098"/>
                    <a:pt x="939" y="920"/>
                  </a:cubicBezTo>
                  <a:lnTo>
                    <a:pt x="939" y="371"/>
                  </a:lnTo>
                  <a:lnTo>
                    <a:pt x="939" y="371"/>
                  </a:lnTo>
                  <a:cubicBezTo>
                    <a:pt x="939" y="371"/>
                    <a:pt x="1173" y="629"/>
                    <a:pt x="1312" y="641"/>
                  </a:cubicBezTo>
                  <a:lnTo>
                    <a:pt x="1312" y="641"/>
                  </a:lnTo>
                  <a:cubicBezTo>
                    <a:pt x="1451" y="653"/>
                    <a:pt x="1653" y="140"/>
                    <a:pt x="1653" y="140"/>
                  </a:cubicBezTo>
                  <a:lnTo>
                    <a:pt x="1549" y="96"/>
                  </a:lnTo>
                  <a:lnTo>
                    <a:pt x="1303" y="435"/>
                  </a:lnTo>
                  <a:lnTo>
                    <a:pt x="966" y="64"/>
                  </a:lnTo>
                  <a:lnTo>
                    <a:pt x="966" y="64"/>
                  </a:lnTo>
                  <a:cubicBezTo>
                    <a:pt x="946" y="42"/>
                    <a:pt x="907" y="12"/>
                    <a:pt x="861" y="9"/>
                  </a:cubicBezTo>
                  <a:lnTo>
                    <a:pt x="730" y="0"/>
                  </a:lnTo>
                </a:path>
              </a:pathLst>
            </a:custGeom>
            <a:solidFill>
              <a:srgbClr val="23439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44">
              <a:extLst>
                <a:ext uri="{FF2B5EF4-FFF2-40B4-BE49-F238E27FC236}">
                  <a16:creationId xmlns:a16="http://schemas.microsoft.com/office/drawing/2014/main" id="{661CB50D-B89A-EC4F-B656-FB77C6313E9A}"/>
                </a:ext>
              </a:extLst>
            </p:cNvPr>
            <p:cNvSpPr>
              <a:spLocks noChangeArrowheads="1"/>
            </p:cNvSpPr>
            <p:nvPr/>
          </p:nvSpPr>
          <p:spPr bwMode="auto">
            <a:xfrm>
              <a:off x="8085518" y="9686924"/>
              <a:ext cx="126338" cy="115351"/>
            </a:xfrm>
            <a:custGeom>
              <a:avLst/>
              <a:gdLst>
                <a:gd name="T0" fmla="*/ 0 w 102"/>
                <a:gd name="T1" fmla="*/ 92 h 93"/>
                <a:gd name="T2" fmla="*/ 0 w 102"/>
                <a:gd name="T3" fmla="*/ 92 h 93"/>
                <a:gd name="T4" fmla="*/ 0 w 102"/>
                <a:gd name="T5" fmla="*/ 75 h 93"/>
                <a:gd name="T6" fmla="*/ 0 w 102"/>
                <a:gd name="T7" fmla="*/ 75 h 93"/>
                <a:gd name="T8" fmla="*/ 86 w 102"/>
                <a:gd name="T9" fmla="*/ 0 h 93"/>
                <a:gd name="T10" fmla="*/ 101 w 102"/>
                <a:gd name="T11" fmla="*/ 4 h 93"/>
                <a:gd name="T12" fmla="*/ 101 w 102"/>
                <a:gd name="T13" fmla="*/ 4 h 93"/>
                <a:gd name="T14" fmla="*/ 42 w 102"/>
                <a:gd name="T15" fmla="*/ 82 h 93"/>
                <a:gd name="T16" fmla="*/ 42 w 102"/>
                <a:gd name="T17" fmla="*/ 82 h 93"/>
                <a:gd name="T18" fmla="*/ 0 w 102"/>
                <a:gd name="T19" fmla="*/ 92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93">
                  <a:moveTo>
                    <a:pt x="0" y="92"/>
                  </a:moveTo>
                  <a:lnTo>
                    <a:pt x="0" y="92"/>
                  </a:lnTo>
                  <a:lnTo>
                    <a:pt x="0" y="75"/>
                  </a:lnTo>
                  <a:lnTo>
                    <a:pt x="0" y="75"/>
                  </a:lnTo>
                  <a:cubicBezTo>
                    <a:pt x="3" y="76"/>
                    <a:pt x="66" y="75"/>
                    <a:pt x="86" y="0"/>
                  </a:cubicBezTo>
                  <a:lnTo>
                    <a:pt x="101" y="4"/>
                  </a:lnTo>
                  <a:lnTo>
                    <a:pt x="101" y="4"/>
                  </a:lnTo>
                  <a:cubicBezTo>
                    <a:pt x="89" y="50"/>
                    <a:pt x="62" y="71"/>
                    <a:pt x="42" y="82"/>
                  </a:cubicBezTo>
                  <a:lnTo>
                    <a:pt x="42" y="82"/>
                  </a:lnTo>
                  <a:cubicBezTo>
                    <a:pt x="21" y="91"/>
                    <a:pt x="3" y="92"/>
                    <a:pt x="0" y="92"/>
                  </a:cubicBez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45">
              <a:extLst>
                <a:ext uri="{FF2B5EF4-FFF2-40B4-BE49-F238E27FC236}">
                  <a16:creationId xmlns:a16="http://schemas.microsoft.com/office/drawing/2014/main" id="{49C05B8D-43A0-A24D-8340-B00C31FF74A0}"/>
                </a:ext>
              </a:extLst>
            </p:cNvPr>
            <p:cNvSpPr>
              <a:spLocks noChangeArrowheads="1"/>
            </p:cNvSpPr>
            <p:nvPr/>
          </p:nvSpPr>
          <p:spPr bwMode="auto">
            <a:xfrm>
              <a:off x="8338197" y="8099429"/>
              <a:ext cx="219722" cy="400994"/>
            </a:xfrm>
            <a:custGeom>
              <a:avLst/>
              <a:gdLst>
                <a:gd name="T0" fmla="*/ 0 w 175"/>
                <a:gd name="T1" fmla="*/ 0 h 323"/>
                <a:gd name="T2" fmla="*/ 4 w 175"/>
                <a:gd name="T3" fmla="*/ 214 h 323"/>
                <a:gd name="T4" fmla="*/ 4 w 175"/>
                <a:gd name="T5" fmla="*/ 214 h 323"/>
                <a:gd name="T6" fmla="*/ 121 w 175"/>
                <a:gd name="T7" fmla="*/ 319 h 323"/>
                <a:gd name="T8" fmla="*/ 121 w 175"/>
                <a:gd name="T9" fmla="*/ 319 h 323"/>
                <a:gd name="T10" fmla="*/ 133 w 175"/>
                <a:gd name="T11" fmla="*/ 214 h 323"/>
                <a:gd name="T12" fmla="*/ 130 w 175"/>
                <a:gd name="T13" fmla="*/ 4 h 323"/>
                <a:gd name="T14" fmla="*/ 0 w 175"/>
                <a:gd name="T15" fmla="*/ 0 h 3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5" h="323">
                  <a:moveTo>
                    <a:pt x="0" y="0"/>
                  </a:moveTo>
                  <a:lnTo>
                    <a:pt x="4" y="214"/>
                  </a:lnTo>
                  <a:lnTo>
                    <a:pt x="4" y="214"/>
                  </a:lnTo>
                  <a:cubicBezTo>
                    <a:pt x="4" y="214"/>
                    <a:pt x="67" y="322"/>
                    <a:pt x="121" y="319"/>
                  </a:cubicBezTo>
                  <a:lnTo>
                    <a:pt x="121" y="319"/>
                  </a:lnTo>
                  <a:cubicBezTo>
                    <a:pt x="174" y="316"/>
                    <a:pt x="133" y="214"/>
                    <a:pt x="133" y="214"/>
                  </a:cubicBezTo>
                  <a:lnTo>
                    <a:pt x="130" y="4"/>
                  </a:lnTo>
                  <a:lnTo>
                    <a:pt x="0" y="0"/>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46">
              <a:extLst>
                <a:ext uri="{FF2B5EF4-FFF2-40B4-BE49-F238E27FC236}">
                  <a16:creationId xmlns:a16="http://schemas.microsoft.com/office/drawing/2014/main" id="{E1AB1E49-D351-5F43-BE55-0815DD9512FD}"/>
                </a:ext>
              </a:extLst>
            </p:cNvPr>
            <p:cNvSpPr>
              <a:spLocks noChangeArrowheads="1"/>
            </p:cNvSpPr>
            <p:nvPr/>
          </p:nvSpPr>
          <p:spPr bwMode="auto">
            <a:xfrm>
              <a:off x="8371155" y="8099429"/>
              <a:ext cx="131833" cy="219722"/>
            </a:xfrm>
            <a:custGeom>
              <a:avLst/>
              <a:gdLst>
                <a:gd name="T0" fmla="*/ 107 w 108"/>
                <a:gd name="T1" fmla="*/ 177 h 178"/>
                <a:gd name="T2" fmla="*/ 104 w 108"/>
                <a:gd name="T3" fmla="*/ 3 h 178"/>
                <a:gd name="T4" fmla="*/ 21 w 108"/>
                <a:gd name="T5" fmla="*/ 0 h 178"/>
                <a:gd name="T6" fmla="*/ 21 w 108"/>
                <a:gd name="T7" fmla="*/ 0 h 178"/>
                <a:gd name="T8" fmla="*/ 107 w 108"/>
                <a:gd name="T9" fmla="*/ 177 h 178"/>
              </a:gdLst>
              <a:ahLst/>
              <a:cxnLst>
                <a:cxn ang="0">
                  <a:pos x="T0" y="T1"/>
                </a:cxn>
                <a:cxn ang="0">
                  <a:pos x="T2" y="T3"/>
                </a:cxn>
                <a:cxn ang="0">
                  <a:pos x="T4" y="T5"/>
                </a:cxn>
                <a:cxn ang="0">
                  <a:pos x="T6" y="T7"/>
                </a:cxn>
                <a:cxn ang="0">
                  <a:pos x="T8" y="T9"/>
                </a:cxn>
              </a:cxnLst>
              <a:rect l="0" t="0" r="r" b="b"/>
              <a:pathLst>
                <a:path w="108" h="178">
                  <a:moveTo>
                    <a:pt x="107" y="177"/>
                  </a:moveTo>
                  <a:lnTo>
                    <a:pt x="104" y="3"/>
                  </a:lnTo>
                  <a:lnTo>
                    <a:pt x="21" y="0"/>
                  </a:lnTo>
                  <a:lnTo>
                    <a:pt x="21" y="0"/>
                  </a:lnTo>
                  <a:cubicBezTo>
                    <a:pt x="13" y="43"/>
                    <a:pt x="0" y="162"/>
                    <a:pt x="107" y="177"/>
                  </a:cubicBezTo>
                </a:path>
              </a:pathLst>
            </a:custGeom>
            <a:solidFill>
              <a:srgbClr val="FC6552">
                <a:alpha val="20000"/>
              </a:srgbClr>
            </a:solidFill>
            <a:ln>
              <a:noFill/>
            </a:ln>
            <a:effectLst/>
          </p:spPr>
          <p:txBody>
            <a:bodyPr wrap="none" anchor="ctr"/>
            <a:lstStyle/>
            <a:p>
              <a:endParaRPr lang="en-US" sz="3599" dirty="0">
                <a:latin typeface="Poppins" pitchFamily="2" charset="77"/>
              </a:endParaRPr>
            </a:p>
          </p:txBody>
        </p:sp>
        <p:sp>
          <p:nvSpPr>
            <p:cNvPr id="96" name="Freeform 147">
              <a:extLst>
                <a:ext uri="{FF2B5EF4-FFF2-40B4-BE49-F238E27FC236}">
                  <a16:creationId xmlns:a16="http://schemas.microsoft.com/office/drawing/2014/main" id="{A39CA433-7482-1449-A330-F0F0EB2764FF}"/>
                </a:ext>
              </a:extLst>
            </p:cNvPr>
            <p:cNvSpPr>
              <a:spLocks noChangeArrowheads="1"/>
            </p:cNvSpPr>
            <p:nvPr/>
          </p:nvSpPr>
          <p:spPr bwMode="auto">
            <a:xfrm>
              <a:off x="8321718" y="7824777"/>
              <a:ext cx="335077" cy="466911"/>
            </a:xfrm>
            <a:custGeom>
              <a:avLst/>
              <a:gdLst>
                <a:gd name="T0" fmla="*/ 269 w 270"/>
                <a:gd name="T1" fmla="*/ 147 h 373"/>
                <a:gd name="T2" fmla="*/ 269 w 270"/>
                <a:gd name="T3" fmla="*/ 147 h 373"/>
                <a:gd name="T4" fmla="*/ 221 w 270"/>
                <a:gd name="T5" fmla="*/ 352 h 373"/>
                <a:gd name="T6" fmla="*/ 221 w 270"/>
                <a:gd name="T7" fmla="*/ 352 h 373"/>
                <a:gd name="T8" fmla="*/ 0 w 270"/>
                <a:gd name="T9" fmla="*/ 154 h 373"/>
                <a:gd name="T10" fmla="*/ 0 w 270"/>
                <a:gd name="T11" fmla="*/ 154 h 373"/>
                <a:gd name="T12" fmla="*/ 140 w 270"/>
                <a:gd name="T13" fmla="*/ 0 h 373"/>
                <a:gd name="T14" fmla="*/ 140 w 270"/>
                <a:gd name="T15" fmla="*/ 0 h 373"/>
                <a:gd name="T16" fmla="*/ 269 w 270"/>
                <a:gd name="T17" fmla="*/ 147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0" h="373">
                  <a:moveTo>
                    <a:pt x="269" y="147"/>
                  </a:moveTo>
                  <a:lnTo>
                    <a:pt x="269" y="147"/>
                  </a:lnTo>
                  <a:cubicBezTo>
                    <a:pt x="269" y="223"/>
                    <a:pt x="256" y="338"/>
                    <a:pt x="221" y="352"/>
                  </a:cubicBezTo>
                  <a:lnTo>
                    <a:pt x="221" y="352"/>
                  </a:lnTo>
                  <a:cubicBezTo>
                    <a:pt x="171" y="372"/>
                    <a:pt x="0" y="344"/>
                    <a:pt x="0" y="154"/>
                  </a:cubicBezTo>
                  <a:lnTo>
                    <a:pt x="0" y="154"/>
                  </a:lnTo>
                  <a:cubicBezTo>
                    <a:pt x="0" y="77"/>
                    <a:pt x="36" y="0"/>
                    <a:pt x="140" y="0"/>
                  </a:cubicBezTo>
                  <a:lnTo>
                    <a:pt x="140" y="0"/>
                  </a:lnTo>
                  <a:cubicBezTo>
                    <a:pt x="243" y="0"/>
                    <a:pt x="269" y="69"/>
                    <a:pt x="269" y="147"/>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148">
              <a:extLst>
                <a:ext uri="{FF2B5EF4-FFF2-40B4-BE49-F238E27FC236}">
                  <a16:creationId xmlns:a16="http://schemas.microsoft.com/office/drawing/2014/main" id="{2C075023-0110-BD4A-BA7B-45960C326A88}"/>
                </a:ext>
              </a:extLst>
            </p:cNvPr>
            <p:cNvSpPr>
              <a:spLocks noChangeArrowheads="1"/>
            </p:cNvSpPr>
            <p:nvPr/>
          </p:nvSpPr>
          <p:spPr bwMode="auto">
            <a:xfrm>
              <a:off x="8206366" y="7643508"/>
              <a:ext cx="620712" cy="499866"/>
            </a:xfrm>
            <a:custGeom>
              <a:avLst/>
              <a:gdLst>
                <a:gd name="T0" fmla="*/ 118 w 499"/>
                <a:gd name="T1" fmla="*/ 278 h 401"/>
                <a:gd name="T2" fmla="*/ 118 w 499"/>
                <a:gd name="T3" fmla="*/ 278 h 401"/>
                <a:gd name="T4" fmla="*/ 159 w 499"/>
                <a:gd name="T5" fmla="*/ 289 h 401"/>
                <a:gd name="T6" fmla="*/ 159 w 499"/>
                <a:gd name="T7" fmla="*/ 289 h 401"/>
                <a:gd name="T8" fmla="*/ 176 w 499"/>
                <a:gd name="T9" fmla="*/ 337 h 401"/>
                <a:gd name="T10" fmla="*/ 176 w 499"/>
                <a:gd name="T11" fmla="*/ 337 h 401"/>
                <a:gd name="T12" fmla="*/ 198 w 499"/>
                <a:gd name="T13" fmla="*/ 260 h 401"/>
                <a:gd name="T14" fmla="*/ 198 w 499"/>
                <a:gd name="T15" fmla="*/ 260 h 401"/>
                <a:gd name="T16" fmla="*/ 225 w 499"/>
                <a:gd name="T17" fmla="*/ 219 h 401"/>
                <a:gd name="T18" fmla="*/ 225 w 499"/>
                <a:gd name="T19" fmla="*/ 219 h 401"/>
                <a:gd name="T20" fmla="*/ 301 w 499"/>
                <a:gd name="T21" fmla="*/ 215 h 401"/>
                <a:gd name="T22" fmla="*/ 301 w 499"/>
                <a:gd name="T23" fmla="*/ 215 h 401"/>
                <a:gd name="T24" fmla="*/ 374 w 499"/>
                <a:gd name="T25" fmla="*/ 239 h 401"/>
                <a:gd name="T26" fmla="*/ 374 w 499"/>
                <a:gd name="T27" fmla="*/ 239 h 401"/>
                <a:gd name="T28" fmla="*/ 467 w 499"/>
                <a:gd name="T29" fmla="*/ 86 h 401"/>
                <a:gd name="T30" fmla="*/ 467 w 499"/>
                <a:gd name="T31" fmla="*/ 86 h 401"/>
                <a:gd name="T32" fmla="*/ 404 w 499"/>
                <a:gd name="T33" fmla="*/ 21 h 401"/>
                <a:gd name="T34" fmla="*/ 404 w 499"/>
                <a:gd name="T35" fmla="*/ 21 h 401"/>
                <a:gd name="T36" fmla="*/ 321 w 499"/>
                <a:gd name="T37" fmla="*/ 50 h 401"/>
                <a:gd name="T38" fmla="*/ 321 w 499"/>
                <a:gd name="T39" fmla="*/ 50 h 401"/>
                <a:gd name="T40" fmla="*/ 126 w 499"/>
                <a:gd name="T41" fmla="*/ 85 h 401"/>
                <a:gd name="T42" fmla="*/ 126 w 499"/>
                <a:gd name="T43" fmla="*/ 85 h 401"/>
                <a:gd name="T44" fmla="*/ 5 w 499"/>
                <a:gd name="T45" fmla="*/ 224 h 401"/>
                <a:gd name="T46" fmla="*/ 5 w 499"/>
                <a:gd name="T47" fmla="*/ 224 h 401"/>
                <a:gd name="T48" fmla="*/ 109 w 499"/>
                <a:gd name="T49" fmla="*/ 387 h 401"/>
                <a:gd name="T50" fmla="*/ 109 w 499"/>
                <a:gd name="T51" fmla="*/ 387 h 401"/>
                <a:gd name="T52" fmla="*/ 118 w 499"/>
                <a:gd name="T53" fmla="*/ 326 h 401"/>
                <a:gd name="T54" fmla="*/ 118 w 499"/>
                <a:gd name="T55" fmla="*/ 326 h 401"/>
                <a:gd name="T56" fmla="*/ 118 w 499"/>
                <a:gd name="T57" fmla="*/ 278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99" h="401">
                  <a:moveTo>
                    <a:pt x="118" y="278"/>
                  </a:moveTo>
                  <a:lnTo>
                    <a:pt x="118" y="278"/>
                  </a:lnTo>
                  <a:cubicBezTo>
                    <a:pt x="128" y="260"/>
                    <a:pt x="156" y="268"/>
                    <a:pt x="159" y="289"/>
                  </a:cubicBezTo>
                  <a:lnTo>
                    <a:pt x="159" y="289"/>
                  </a:lnTo>
                  <a:cubicBezTo>
                    <a:pt x="161" y="309"/>
                    <a:pt x="165" y="338"/>
                    <a:pt x="176" y="337"/>
                  </a:cubicBezTo>
                  <a:lnTo>
                    <a:pt x="176" y="337"/>
                  </a:lnTo>
                  <a:cubicBezTo>
                    <a:pt x="194" y="335"/>
                    <a:pt x="174" y="275"/>
                    <a:pt x="198" y="260"/>
                  </a:cubicBezTo>
                  <a:lnTo>
                    <a:pt x="198" y="260"/>
                  </a:lnTo>
                  <a:cubicBezTo>
                    <a:pt x="214" y="248"/>
                    <a:pt x="224" y="241"/>
                    <a:pt x="225" y="219"/>
                  </a:cubicBezTo>
                  <a:lnTo>
                    <a:pt x="225" y="219"/>
                  </a:lnTo>
                  <a:cubicBezTo>
                    <a:pt x="225" y="219"/>
                    <a:pt x="266" y="235"/>
                    <a:pt x="301" y="215"/>
                  </a:cubicBezTo>
                  <a:lnTo>
                    <a:pt x="301" y="215"/>
                  </a:lnTo>
                  <a:cubicBezTo>
                    <a:pt x="331" y="196"/>
                    <a:pt x="341" y="239"/>
                    <a:pt x="374" y="239"/>
                  </a:cubicBezTo>
                  <a:lnTo>
                    <a:pt x="374" y="239"/>
                  </a:lnTo>
                  <a:cubicBezTo>
                    <a:pt x="453" y="239"/>
                    <a:pt x="498" y="158"/>
                    <a:pt x="467" y="86"/>
                  </a:cubicBezTo>
                  <a:lnTo>
                    <a:pt x="467" y="86"/>
                  </a:lnTo>
                  <a:cubicBezTo>
                    <a:pt x="442" y="27"/>
                    <a:pt x="425" y="24"/>
                    <a:pt x="404" y="21"/>
                  </a:cubicBezTo>
                  <a:lnTo>
                    <a:pt x="404" y="21"/>
                  </a:lnTo>
                  <a:cubicBezTo>
                    <a:pt x="363" y="17"/>
                    <a:pt x="341" y="50"/>
                    <a:pt x="321" y="50"/>
                  </a:cubicBezTo>
                  <a:lnTo>
                    <a:pt x="321" y="50"/>
                  </a:lnTo>
                  <a:cubicBezTo>
                    <a:pt x="305" y="50"/>
                    <a:pt x="198" y="0"/>
                    <a:pt x="126" y="85"/>
                  </a:cubicBezTo>
                  <a:lnTo>
                    <a:pt x="126" y="85"/>
                  </a:lnTo>
                  <a:cubicBezTo>
                    <a:pt x="58" y="164"/>
                    <a:pt x="13" y="140"/>
                    <a:pt x="5" y="224"/>
                  </a:cubicBezTo>
                  <a:lnTo>
                    <a:pt x="5" y="224"/>
                  </a:lnTo>
                  <a:cubicBezTo>
                    <a:pt x="0" y="284"/>
                    <a:pt x="59" y="400"/>
                    <a:pt x="109" y="387"/>
                  </a:cubicBezTo>
                  <a:lnTo>
                    <a:pt x="109" y="387"/>
                  </a:lnTo>
                  <a:cubicBezTo>
                    <a:pt x="119" y="384"/>
                    <a:pt x="140" y="364"/>
                    <a:pt x="118" y="326"/>
                  </a:cubicBezTo>
                  <a:lnTo>
                    <a:pt x="118" y="326"/>
                  </a:lnTo>
                  <a:cubicBezTo>
                    <a:pt x="108" y="309"/>
                    <a:pt x="110" y="290"/>
                    <a:pt x="118" y="278"/>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49">
              <a:extLst>
                <a:ext uri="{FF2B5EF4-FFF2-40B4-BE49-F238E27FC236}">
                  <a16:creationId xmlns:a16="http://schemas.microsoft.com/office/drawing/2014/main" id="{21E763C2-BC35-3A40-9CEF-37F447936903}"/>
                </a:ext>
              </a:extLst>
            </p:cNvPr>
            <p:cNvSpPr>
              <a:spLocks noChangeArrowheads="1"/>
            </p:cNvSpPr>
            <p:nvPr/>
          </p:nvSpPr>
          <p:spPr bwMode="auto">
            <a:xfrm>
              <a:off x="7387898" y="7462236"/>
              <a:ext cx="93383" cy="313105"/>
            </a:xfrm>
            <a:custGeom>
              <a:avLst/>
              <a:gdLst>
                <a:gd name="T0" fmla="*/ 73 w 74"/>
                <a:gd name="T1" fmla="*/ 250 h 251"/>
                <a:gd name="T2" fmla="*/ 0 w 74"/>
                <a:gd name="T3" fmla="*/ 250 h 251"/>
                <a:gd name="T4" fmla="*/ 0 w 74"/>
                <a:gd name="T5" fmla="*/ 0 h 251"/>
                <a:gd name="T6" fmla="*/ 73 w 74"/>
                <a:gd name="T7" fmla="*/ 0 h 251"/>
                <a:gd name="T8" fmla="*/ 73 w 74"/>
                <a:gd name="T9" fmla="*/ 250 h 251"/>
              </a:gdLst>
              <a:ahLst/>
              <a:cxnLst>
                <a:cxn ang="0">
                  <a:pos x="T0" y="T1"/>
                </a:cxn>
                <a:cxn ang="0">
                  <a:pos x="T2" y="T3"/>
                </a:cxn>
                <a:cxn ang="0">
                  <a:pos x="T4" y="T5"/>
                </a:cxn>
                <a:cxn ang="0">
                  <a:pos x="T6" y="T7"/>
                </a:cxn>
                <a:cxn ang="0">
                  <a:pos x="T8" y="T9"/>
                </a:cxn>
              </a:cxnLst>
              <a:rect l="0" t="0" r="r" b="b"/>
              <a:pathLst>
                <a:path w="74" h="251">
                  <a:moveTo>
                    <a:pt x="73" y="250"/>
                  </a:moveTo>
                  <a:lnTo>
                    <a:pt x="0" y="250"/>
                  </a:lnTo>
                  <a:lnTo>
                    <a:pt x="0" y="0"/>
                  </a:lnTo>
                  <a:lnTo>
                    <a:pt x="73" y="0"/>
                  </a:lnTo>
                  <a:lnTo>
                    <a:pt x="73" y="250"/>
                  </a:lnTo>
                </a:path>
              </a:pathLst>
            </a:custGeom>
            <a:solidFill>
              <a:srgbClr val="1E3C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50">
              <a:extLst>
                <a:ext uri="{FF2B5EF4-FFF2-40B4-BE49-F238E27FC236}">
                  <a16:creationId xmlns:a16="http://schemas.microsoft.com/office/drawing/2014/main" id="{3ED6975C-7A4A-3841-8621-2F64E1377523}"/>
                </a:ext>
              </a:extLst>
            </p:cNvPr>
            <p:cNvSpPr>
              <a:spLocks noChangeArrowheads="1"/>
            </p:cNvSpPr>
            <p:nvPr/>
          </p:nvSpPr>
          <p:spPr bwMode="auto">
            <a:xfrm>
              <a:off x="17088621" y="10840463"/>
              <a:ext cx="214231" cy="137325"/>
            </a:xfrm>
            <a:custGeom>
              <a:avLst/>
              <a:gdLst>
                <a:gd name="T0" fmla="*/ 43 w 173"/>
                <a:gd name="T1" fmla="*/ 109 h 110"/>
                <a:gd name="T2" fmla="*/ 43 w 173"/>
                <a:gd name="T3" fmla="*/ 109 h 110"/>
                <a:gd name="T4" fmla="*/ 11 w 173"/>
                <a:gd name="T5" fmla="*/ 36 h 110"/>
                <a:gd name="T6" fmla="*/ 11 w 173"/>
                <a:gd name="T7" fmla="*/ 36 h 110"/>
                <a:gd name="T8" fmla="*/ 63 w 173"/>
                <a:gd name="T9" fmla="*/ 6 h 110"/>
                <a:gd name="T10" fmla="*/ 63 w 173"/>
                <a:gd name="T11" fmla="*/ 6 h 110"/>
                <a:gd name="T12" fmla="*/ 154 w 173"/>
                <a:gd name="T13" fmla="*/ 28 h 110"/>
                <a:gd name="T14" fmla="*/ 154 w 173"/>
                <a:gd name="T15" fmla="*/ 28 h 110"/>
                <a:gd name="T16" fmla="*/ 150 w 173"/>
                <a:gd name="T17" fmla="*/ 92 h 110"/>
                <a:gd name="T18" fmla="*/ 130 w 173"/>
                <a:gd name="T19" fmla="*/ 80 h 110"/>
                <a:gd name="T20" fmla="*/ 130 w 173"/>
                <a:gd name="T21" fmla="*/ 80 h 110"/>
                <a:gd name="T22" fmla="*/ 134 w 173"/>
                <a:gd name="T23" fmla="*/ 42 h 110"/>
                <a:gd name="T24" fmla="*/ 134 w 173"/>
                <a:gd name="T25" fmla="*/ 42 h 110"/>
                <a:gd name="T26" fmla="*/ 66 w 173"/>
                <a:gd name="T27" fmla="*/ 29 h 110"/>
                <a:gd name="T28" fmla="*/ 66 w 173"/>
                <a:gd name="T29" fmla="*/ 29 h 110"/>
                <a:gd name="T30" fmla="*/ 33 w 173"/>
                <a:gd name="T31" fmla="*/ 44 h 110"/>
                <a:gd name="T32" fmla="*/ 33 w 173"/>
                <a:gd name="T33" fmla="*/ 44 h 110"/>
                <a:gd name="T34" fmla="*/ 59 w 173"/>
                <a:gd name="T35" fmla="*/ 92 h 110"/>
                <a:gd name="T36" fmla="*/ 43 w 173"/>
                <a:gd name="T37" fmla="*/ 109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3" h="110">
                  <a:moveTo>
                    <a:pt x="43" y="109"/>
                  </a:moveTo>
                  <a:lnTo>
                    <a:pt x="43" y="109"/>
                  </a:lnTo>
                  <a:cubicBezTo>
                    <a:pt x="38" y="105"/>
                    <a:pt x="0" y="67"/>
                    <a:pt x="11" y="36"/>
                  </a:cubicBezTo>
                  <a:lnTo>
                    <a:pt x="11" y="36"/>
                  </a:lnTo>
                  <a:cubicBezTo>
                    <a:pt x="16" y="20"/>
                    <a:pt x="34" y="9"/>
                    <a:pt x="63" y="6"/>
                  </a:cubicBezTo>
                  <a:lnTo>
                    <a:pt x="63" y="6"/>
                  </a:lnTo>
                  <a:cubicBezTo>
                    <a:pt x="111" y="0"/>
                    <a:pt x="141" y="7"/>
                    <a:pt x="154" y="28"/>
                  </a:cubicBezTo>
                  <a:lnTo>
                    <a:pt x="154" y="28"/>
                  </a:lnTo>
                  <a:cubicBezTo>
                    <a:pt x="172" y="55"/>
                    <a:pt x="151" y="90"/>
                    <a:pt x="150" y="92"/>
                  </a:cubicBezTo>
                  <a:lnTo>
                    <a:pt x="130" y="80"/>
                  </a:lnTo>
                  <a:lnTo>
                    <a:pt x="130" y="80"/>
                  </a:lnTo>
                  <a:cubicBezTo>
                    <a:pt x="134" y="73"/>
                    <a:pt x="142" y="53"/>
                    <a:pt x="134" y="42"/>
                  </a:cubicBezTo>
                  <a:lnTo>
                    <a:pt x="134" y="42"/>
                  </a:lnTo>
                  <a:cubicBezTo>
                    <a:pt x="126" y="29"/>
                    <a:pt x="102" y="25"/>
                    <a:pt x="66" y="29"/>
                  </a:cubicBezTo>
                  <a:lnTo>
                    <a:pt x="66" y="29"/>
                  </a:lnTo>
                  <a:cubicBezTo>
                    <a:pt x="47" y="32"/>
                    <a:pt x="36" y="37"/>
                    <a:pt x="33" y="44"/>
                  </a:cubicBezTo>
                  <a:lnTo>
                    <a:pt x="33" y="44"/>
                  </a:lnTo>
                  <a:cubicBezTo>
                    <a:pt x="29" y="56"/>
                    <a:pt x="46" y="79"/>
                    <a:pt x="59" y="92"/>
                  </a:cubicBezTo>
                  <a:lnTo>
                    <a:pt x="43" y="109"/>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51">
              <a:extLst>
                <a:ext uri="{FF2B5EF4-FFF2-40B4-BE49-F238E27FC236}">
                  <a16:creationId xmlns:a16="http://schemas.microsoft.com/office/drawing/2014/main" id="{258AABE7-A8B8-C544-AD2E-402FF681E98F}"/>
                </a:ext>
              </a:extLst>
            </p:cNvPr>
            <p:cNvSpPr>
              <a:spLocks noChangeArrowheads="1"/>
            </p:cNvSpPr>
            <p:nvPr/>
          </p:nvSpPr>
          <p:spPr bwMode="auto">
            <a:xfrm>
              <a:off x="16863408" y="11065675"/>
              <a:ext cx="269158" cy="867902"/>
            </a:xfrm>
            <a:custGeom>
              <a:avLst/>
              <a:gdLst>
                <a:gd name="T0" fmla="*/ 213 w 214"/>
                <a:gd name="T1" fmla="*/ 697 h 698"/>
                <a:gd name="T2" fmla="*/ 213 w 214"/>
                <a:gd name="T3" fmla="*/ 697 h 698"/>
                <a:gd name="T4" fmla="*/ 57 w 214"/>
                <a:gd name="T5" fmla="*/ 637 h 698"/>
                <a:gd name="T6" fmla="*/ 57 w 214"/>
                <a:gd name="T7" fmla="*/ 637 h 698"/>
                <a:gd name="T8" fmla="*/ 72 w 214"/>
                <a:gd name="T9" fmla="*/ 327 h 698"/>
                <a:gd name="T10" fmla="*/ 72 w 214"/>
                <a:gd name="T11" fmla="*/ 327 h 698"/>
                <a:gd name="T12" fmla="*/ 87 w 214"/>
                <a:gd name="T13" fmla="*/ 281 h 698"/>
                <a:gd name="T14" fmla="*/ 87 w 214"/>
                <a:gd name="T15" fmla="*/ 281 h 698"/>
                <a:gd name="T16" fmla="*/ 145 w 214"/>
                <a:gd name="T17" fmla="*/ 0 h 698"/>
                <a:gd name="T18" fmla="*/ 184 w 214"/>
                <a:gd name="T19" fmla="*/ 6 h 698"/>
                <a:gd name="T20" fmla="*/ 184 w 214"/>
                <a:gd name="T21" fmla="*/ 6 h 698"/>
                <a:gd name="T22" fmla="*/ 124 w 214"/>
                <a:gd name="T23" fmla="*/ 292 h 698"/>
                <a:gd name="T24" fmla="*/ 124 w 214"/>
                <a:gd name="T25" fmla="*/ 292 h 698"/>
                <a:gd name="T26" fmla="*/ 110 w 214"/>
                <a:gd name="T27" fmla="*/ 339 h 698"/>
                <a:gd name="T28" fmla="*/ 110 w 214"/>
                <a:gd name="T29" fmla="*/ 339 h 698"/>
                <a:gd name="T30" fmla="*/ 89 w 214"/>
                <a:gd name="T31" fmla="*/ 613 h 698"/>
                <a:gd name="T32" fmla="*/ 89 w 214"/>
                <a:gd name="T33" fmla="*/ 613 h 698"/>
                <a:gd name="T34" fmla="*/ 213 w 214"/>
                <a:gd name="T35" fmla="*/ 657 h 698"/>
                <a:gd name="T36" fmla="*/ 213 w 214"/>
                <a:gd name="T37" fmla="*/ 697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4" h="698">
                  <a:moveTo>
                    <a:pt x="213" y="697"/>
                  </a:moveTo>
                  <a:lnTo>
                    <a:pt x="213" y="697"/>
                  </a:lnTo>
                  <a:cubicBezTo>
                    <a:pt x="139" y="697"/>
                    <a:pt x="87" y="677"/>
                    <a:pt x="57" y="637"/>
                  </a:cubicBezTo>
                  <a:lnTo>
                    <a:pt x="57" y="637"/>
                  </a:lnTo>
                  <a:cubicBezTo>
                    <a:pt x="0" y="559"/>
                    <a:pt x="40" y="430"/>
                    <a:pt x="72" y="327"/>
                  </a:cubicBezTo>
                  <a:lnTo>
                    <a:pt x="72" y="327"/>
                  </a:lnTo>
                  <a:cubicBezTo>
                    <a:pt x="77" y="311"/>
                    <a:pt x="82" y="294"/>
                    <a:pt x="87" y="281"/>
                  </a:cubicBezTo>
                  <a:lnTo>
                    <a:pt x="87" y="281"/>
                  </a:lnTo>
                  <a:cubicBezTo>
                    <a:pt x="118" y="170"/>
                    <a:pt x="145" y="2"/>
                    <a:pt x="145" y="0"/>
                  </a:cubicBezTo>
                  <a:lnTo>
                    <a:pt x="184" y="6"/>
                  </a:lnTo>
                  <a:lnTo>
                    <a:pt x="184" y="6"/>
                  </a:lnTo>
                  <a:cubicBezTo>
                    <a:pt x="183" y="13"/>
                    <a:pt x="157" y="178"/>
                    <a:pt x="124" y="292"/>
                  </a:cubicBezTo>
                  <a:lnTo>
                    <a:pt x="124" y="292"/>
                  </a:lnTo>
                  <a:cubicBezTo>
                    <a:pt x="121" y="306"/>
                    <a:pt x="116" y="322"/>
                    <a:pt x="110" y="339"/>
                  </a:cubicBezTo>
                  <a:lnTo>
                    <a:pt x="110" y="339"/>
                  </a:lnTo>
                  <a:cubicBezTo>
                    <a:pt x="82" y="429"/>
                    <a:pt x="44" y="551"/>
                    <a:pt x="89" y="613"/>
                  </a:cubicBezTo>
                  <a:lnTo>
                    <a:pt x="89" y="613"/>
                  </a:lnTo>
                  <a:cubicBezTo>
                    <a:pt x="110" y="642"/>
                    <a:pt x="152" y="657"/>
                    <a:pt x="213" y="657"/>
                  </a:cubicBezTo>
                  <a:lnTo>
                    <a:pt x="213" y="697"/>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52">
              <a:extLst>
                <a:ext uri="{FF2B5EF4-FFF2-40B4-BE49-F238E27FC236}">
                  <a16:creationId xmlns:a16="http://schemas.microsoft.com/office/drawing/2014/main" id="{81F1B107-6797-E649-9968-5C9DCCDBBBB5}"/>
                </a:ext>
              </a:extLst>
            </p:cNvPr>
            <p:cNvSpPr>
              <a:spLocks noChangeArrowheads="1"/>
            </p:cNvSpPr>
            <p:nvPr/>
          </p:nvSpPr>
          <p:spPr bwMode="auto">
            <a:xfrm>
              <a:off x="14616750" y="11752306"/>
              <a:ext cx="186763" cy="126338"/>
            </a:xfrm>
            <a:custGeom>
              <a:avLst/>
              <a:gdLst>
                <a:gd name="T0" fmla="*/ 4 w 149"/>
                <a:gd name="T1" fmla="*/ 99 h 100"/>
                <a:gd name="T2" fmla="*/ 0 w 149"/>
                <a:gd name="T3" fmla="*/ 2 h 100"/>
                <a:gd name="T4" fmla="*/ 148 w 149"/>
                <a:gd name="T5" fmla="*/ 0 h 100"/>
                <a:gd name="T6" fmla="*/ 148 w 149"/>
                <a:gd name="T7" fmla="*/ 97 h 100"/>
                <a:gd name="T8" fmla="*/ 4 w 149"/>
                <a:gd name="T9" fmla="*/ 99 h 100"/>
              </a:gdLst>
              <a:ahLst/>
              <a:cxnLst>
                <a:cxn ang="0">
                  <a:pos x="T0" y="T1"/>
                </a:cxn>
                <a:cxn ang="0">
                  <a:pos x="T2" y="T3"/>
                </a:cxn>
                <a:cxn ang="0">
                  <a:pos x="T4" y="T5"/>
                </a:cxn>
                <a:cxn ang="0">
                  <a:pos x="T6" y="T7"/>
                </a:cxn>
                <a:cxn ang="0">
                  <a:pos x="T8" y="T9"/>
                </a:cxn>
              </a:cxnLst>
              <a:rect l="0" t="0" r="r" b="b"/>
              <a:pathLst>
                <a:path w="149" h="100">
                  <a:moveTo>
                    <a:pt x="4" y="99"/>
                  </a:moveTo>
                  <a:lnTo>
                    <a:pt x="0" y="2"/>
                  </a:lnTo>
                  <a:lnTo>
                    <a:pt x="148" y="0"/>
                  </a:lnTo>
                  <a:lnTo>
                    <a:pt x="148" y="97"/>
                  </a:lnTo>
                  <a:lnTo>
                    <a:pt x="4" y="99"/>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53">
              <a:extLst>
                <a:ext uri="{FF2B5EF4-FFF2-40B4-BE49-F238E27FC236}">
                  <a16:creationId xmlns:a16="http://schemas.microsoft.com/office/drawing/2014/main" id="{3DCD86C1-7F8D-7D4A-ABCC-12420CA24298}"/>
                </a:ext>
              </a:extLst>
            </p:cNvPr>
            <p:cNvSpPr>
              <a:spLocks noChangeArrowheads="1"/>
            </p:cNvSpPr>
            <p:nvPr/>
          </p:nvSpPr>
          <p:spPr bwMode="auto">
            <a:xfrm>
              <a:off x="16132830" y="10884405"/>
              <a:ext cx="181272" cy="302116"/>
            </a:xfrm>
            <a:custGeom>
              <a:avLst/>
              <a:gdLst>
                <a:gd name="T0" fmla="*/ 45 w 144"/>
                <a:gd name="T1" fmla="*/ 0 h 242"/>
                <a:gd name="T2" fmla="*/ 0 w 144"/>
                <a:gd name="T3" fmla="*/ 180 h 242"/>
                <a:gd name="T4" fmla="*/ 72 w 144"/>
                <a:gd name="T5" fmla="*/ 241 h 242"/>
                <a:gd name="T6" fmla="*/ 143 w 144"/>
                <a:gd name="T7" fmla="*/ 33 h 242"/>
                <a:gd name="T8" fmla="*/ 45 w 144"/>
                <a:gd name="T9" fmla="*/ 0 h 242"/>
              </a:gdLst>
              <a:ahLst/>
              <a:cxnLst>
                <a:cxn ang="0">
                  <a:pos x="T0" y="T1"/>
                </a:cxn>
                <a:cxn ang="0">
                  <a:pos x="T2" y="T3"/>
                </a:cxn>
                <a:cxn ang="0">
                  <a:pos x="T4" y="T5"/>
                </a:cxn>
                <a:cxn ang="0">
                  <a:pos x="T6" y="T7"/>
                </a:cxn>
                <a:cxn ang="0">
                  <a:pos x="T8" y="T9"/>
                </a:cxn>
              </a:cxnLst>
              <a:rect l="0" t="0" r="r" b="b"/>
              <a:pathLst>
                <a:path w="144" h="242">
                  <a:moveTo>
                    <a:pt x="45" y="0"/>
                  </a:moveTo>
                  <a:lnTo>
                    <a:pt x="0" y="180"/>
                  </a:lnTo>
                  <a:lnTo>
                    <a:pt x="72" y="241"/>
                  </a:lnTo>
                  <a:lnTo>
                    <a:pt x="143" y="33"/>
                  </a:lnTo>
                  <a:lnTo>
                    <a:pt x="45" y="0"/>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154">
              <a:extLst>
                <a:ext uri="{FF2B5EF4-FFF2-40B4-BE49-F238E27FC236}">
                  <a16:creationId xmlns:a16="http://schemas.microsoft.com/office/drawing/2014/main" id="{B65DA0E0-A75C-124D-83F8-C54B952794DA}"/>
                </a:ext>
              </a:extLst>
            </p:cNvPr>
            <p:cNvSpPr>
              <a:spLocks noChangeArrowheads="1"/>
            </p:cNvSpPr>
            <p:nvPr/>
          </p:nvSpPr>
          <p:spPr bwMode="auto">
            <a:xfrm>
              <a:off x="14732105" y="11499628"/>
              <a:ext cx="1823691" cy="400990"/>
            </a:xfrm>
            <a:custGeom>
              <a:avLst/>
              <a:gdLst>
                <a:gd name="T0" fmla="*/ 1464 w 1465"/>
                <a:gd name="T1" fmla="*/ 321 h 322"/>
                <a:gd name="T2" fmla="*/ 0 w 1465"/>
                <a:gd name="T3" fmla="*/ 321 h 322"/>
                <a:gd name="T4" fmla="*/ 0 w 1465"/>
                <a:gd name="T5" fmla="*/ 178 h 322"/>
                <a:gd name="T6" fmla="*/ 1464 w 1465"/>
                <a:gd name="T7" fmla="*/ 0 h 322"/>
                <a:gd name="T8" fmla="*/ 1464 w 1465"/>
                <a:gd name="T9" fmla="*/ 321 h 322"/>
              </a:gdLst>
              <a:ahLst/>
              <a:cxnLst>
                <a:cxn ang="0">
                  <a:pos x="T0" y="T1"/>
                </a:cxn>
                <a:cxn ang="0">
                  <a:pos x="T2" y="T3"/>
                </a:cxn>
                <a:cxn ang="0">
                  <a:pos x="T4" y="T5"/>
                </a:cxn>
                <a:cxn ang="0">
                  <a:pos x="T6" y="T7"/>
                </a:cxn>
                <a:cxn ang="0">
                  <a:pos x="T8" y="T9"/>
                </a:cxn>
              </a:cxnLst>
              <a:rect l="0" t="0" r="r" b="b"/>
              <a:pathLst>
                <a:path w="1465" h="322">
                  <a:moveTo>
                    <a:pt x="1464" y="321"/>
                  </a:moveTo>
                  <a:lnTo>
                    <a:pt x="0" y="321"/>
                  </a:lnTo>
                  <a:lnTo>
                    <a:pt x="0" y="178"/>
                  </a:lnTo>
                  <a:lnTo>
                    <a:pt x="1464" y="0"/>
                  </a:lnTo>
                  <a:lnTo>
                    <a:pt x="1464" y="321"/>
                  </a:lnTo>
                </a:path>
              </a:pathLst>
            </a:custGeom>
            <a:solidFill>
              <a:srgbClr val="1E3C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55">
              <a:extLst>
                <a:ext uri="{FF2B5EF4-FFF2-40B4-BE49-F238E27FC236}">
                  <a16:creationId xmlns:a16="http://schemas.microsoft.com/office/drawing/2014/main" id="{0442B217-42D2-5044-A0AE-69B1EEE4B4A2}"/>
                </a:ext>
              </a:extLst>
            </p:cNvPr>
            <p:cNvSpPr>
              <a:spLocks noChangeArrowheads="1"/>
            </p:cNvSpPr>
            <p:nvPr/>
          </p:nvSpPr>
          <p:spPr bwMode="auto">
            <a:xfrm>
              <a:off x="15896631" y="10631728"/>
              <a:ext cx="258171" cy="208735"/>
            </a:xfrm>
            <a:custGeom>
              <a:avLst/>
              <a:gdLst>
                <a:gd name="T0" fmla="*/ 100 w 209"/>
                <a:gd name="T1" fmla="*/ 168 h 169"/>
                <a:gd name="T2" fmla="*/ 208 w 209"/>
                <a:gd name="T3" fmla="*/ 168 h 169"/>
                <a:gd name="T4" fmla="*/ 108 w 209"/>
                <a:gd name="T5" fmla="*/ 0 h 169"/>
                <a:gd name="T6" fmla="*/ 0 w 209"/>
                <a:gd name="T7" fmla="*/ 0 h 169"/>
                <a:gd name="T8" fmla="*/ 100 w 209"/>
                <a:gd name="T9" fmla="*/ 168 h 169"/>
              </a:gdLst>
              <a:ahLst/>
              <a:cxnLst>
                <a:cxn ang="0">
                  <a:pos x="T0" y="T1"/>
                </a:cxn>
                <a:cxn ang="0">
                  <a:pos x="T2" y="T3"/>
                </a:cxn>
                <a:cxn ang="0">
                  <a:pos x="T4" y="T5"/>
                </a:cxn>
                <a:cxn ang="0">
                  <a:pos x="T6" y="T7"/>
                </a:cxn>
                <a:cxn ang="0">
                  <a:pos x="T8" y="T9"/>
                </a:cxn>
              </a:cxnLst>
              <a:rect l="0" t="0" r="r" b="b"/>
              <a:pathLst>
                <a:path w="209" h="169">
                  <a:moveTo>
                    <a:pt x="100" y="168"/>
                  </a:moveTo>
                  <a:lnTo>
                    <a:pt x="208" y="168"/>
                  </a:lnTo>
                  <a:lnTo>
                    <a:pt x="108" y="0"/>
                  </a:lnTo>
                  <a:lnTo>
                    <a:pt x="0" y="0"/>
                  </a:lnTo>
                  <a:lnTo>
                    <a:pt x="100" y="168"/>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56">
              <a:extLst>
                <a:ext uri="{FF2B5EF4-FFF2-40B4-BE49-F238E27FC236}">
                  <a16:creationId xmlns:a16="http://schemas.microsoft.com/office/drawing/2014/main" id="{E3EB4FE0-222D-2A4B-98D8-4BB67252C7B0}"/>
                </a:ext>
              </a:extLst>
            </p:cNvPr>
            <p:cNvSpPr>
              <a:spLocks noChangeArrowheads="1"/>
            </p:cNvSpPr>
            <p:nvPr/>
          </p:nvSpPr>
          <p:spPr bwMode="auto">
            <a:xfrm>
              <a:off x="16083394" y="10021997"/>
              <a:ext cx="725082" cy="801984"/>
            </a:xfrm>
            <a:custGeom>
              <a:avLst/>
              <a:gdLst>
                <a:gd name="T0" fmla="*/ 77 w 581"/>
                <a:gd name="T1" fmla="*/ 163 h 643"/>
                <a:gd name="T2" fmla="*/ 77 w 581"/>
                <a:gd name="T3" fmla="*/ 163 h 643"/>
                <a:gd name="T4" fmla="*/ 109 w 581"/>
                <a:gd name="T5" fmla="*/ 281 h 643"/>
                <a:gd name="T6" fmla="*/ 109 w 581"/>
                <a:gd name="T7" fmla="*/ 281 h 643"/>
                <a:gd name="T8" fmla="*/ 75 w 581"/>
                <a:gd name="T9" fmla="*/ 464 h 643"/>
                <a:gd name="T10" fmla="*/ 75 w 581"/>
                <a:gd name="T11" fmla="*/ 464 h 643"/>
                <a:gd name="T12" fmla="*/ 92 w 581"/>
                <a:gd name="T13" fmla="*/ 642 h 643"/>
                <a:gd name="T14" fmla="*/ 580 w 581"/>
                <a:gd name="T15" fmla="*/ 642 h 643"/>
                <a:gd name="T16" fmla="*/ 577 w 581"/>
                <a:gd name="T17" fmla="*/ 457 h 643"/>
                <a:gd name="T18" fmla="*/ 577 w 581"/>
                <a:gd name="T19" fmla="*/ 457 h 643"/>
                <a:gd name="T20" fmla="*/ 541 w 581"/>
                <a:gd name="T21" fmla="*/ 325 h 643"/>
                <a:gd name="T22" fmla="*/ 541 w 581"/>
                <a:gd name="T23" fmla="*/ 325 h 643"/>
                <a:gd name="T24" fmla="*/ 77 w 581"/>
                <a:gd name="T25" fmla="*/ 163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1" h="643">
                  <a:moveTo>
                    <a:pt x="77" y="163"/>
                  </a:moveTo>
                  <a:lnTo>
                    <a:pt x="77" y="163"/>
                  </a:lnTo>
                  <a:cubicBezTo>
                    <a:pt x="77" y="163"/>
                    <a:pt x="65" y="248"/>
                    <a:pt x="109" y="281"/>
                  </a:cubicBezTo>
                  <a:lnTo>
                    <a:pt x="109" y="281"/>
                  </a:lnTo>
                  <a:cubicBezTo>
                    <a:pt x="153" y="314"/>
                    <a:pt x="38" y="367"/>
                    <a:pt x="75" y="464"/>
                  </a:cubicBezTo>
                  <a:lnTo>
                    <a:pt x="75" y="464"/>
                  </a:lnTo>
                  <a:cubicBezTo>
                    <a:pt x="111" y="562"/>
                    <a:pt x="0" y="613"/>
                    <a:pt x="92" y="642"/>
                  </a:cubicBezTo>
                  <a:lnTo>
                    <a:pt x="580" y="642"/>
                  </a:lnTo>
                  <a:lnTo>
                    <a:pt x="577" y="457"/>
                  </a:lnTo>
                  <a:lnTo>
                    <a:pt x="577" y="457"/>
                  </a:lnTo>
                  <a:cubicBezTo>
                    <a:pt x="576" y="410"/>
                    <a:pt x="564" y="365"/>
                    <a:pt x="541" y="325"/>
                  </a:cubicBezTo>
                  <a:lnTo>
                    <a:pt x="541" y="325"/>
                  </a:lnTo>
                  <a:cubicBezTo>
                    <a:pt x="474" y="208"/>
                    <a:pt x="313" y="0"/>
                    <a:pt x="77" y="163"/>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157">
              <a:extLst>
                <a:ext uri="{FF2B5EF4-FFF2-40B4-BE49-F238E27FC236}">
                  <a16:creationId xmlns:a16="http://schemas.microsoft.com/office/drawing/2014/main" id="{8C45EF57-80C5-E346-9AAA-D0FA4F80CA4C}"/>
                </a:ext>
              </a:extLst>
            </p:cNvPr>
            <p:cNvSpPr>
              <a:spLocks noChangeArrowheads="1"/>
            </p:cNvSpPr>
            <p:nvPr/>
          </p:nvSpPr>
          <p:spPr bwMode="auto">
            <a:xfrm>
              <a:off x="16171285" y="10560317"/>
              <a:ext cx="225212" cy="390007"/>
            </a:xfrm>
            <a:custGeom>
              <a:avLst/>
              <a:gdLst>
                <a:gd name="T0" fmla="*/ 180 w 181"/>
                <a:gd name="T1" fmla="*/ 0 h 311"/>
                <a:gd name="T2" fmla="*/ 180 w 181"/>
                <a:gd name="T3" fmla="*/ 0 h 311"/>
                <a:gd name="T4" fmla="*/ 47 w 181"/>
                <a:gd name="T5" fmla="*/ 135 h 311"/>
                <a:gd name="T6" fmla="*/ 47 w 181"/>
                <a:gd name="T7" fmla="*/ 135 h 311"/>
                <a:gd name="T8" fmla="*/ 0 w 181"/>
                <a:gd name="T9" fmla="*/ 272 h 311"/>
                <a:gd name="T10" fmla="*/ 123 w 181"/>
                <a:gd name="T11" fmla="*/ 310 h 311"/>
                <a:gd name="T12" fmla="*/ 180 w 181"/>
                <a:gd name="T13" fmla="*/ 0 h 311"/>
              </a:gdLst>
              <a:ahLst/>
              <a:cxnLst>
                <a:cxn ang="0">
                  <a:pos x="T0" y="T1"/>
                </a:cxn>
                <a:cxn ang="0">
                  <a:pos x="T2" y="T3"/>
                </a:cxn>
                <a:cxn ang="0">
                  <a:pos x="T4" y="T5"/>
                </a:cxn>
                <a:cxn ang="0">
                  <a:pos x="T6" y="T7"/>
                </a:cxn>
                <a:cxn ang="0">
                  <a:pos x="T8" y="T9"/>
                </a:cxn>
                <a:cxn ang="0">
                  <a:pos x="T10" y="T11"/>
                </a:cxn>
                <a:cxn ang="0">
                  <a:pos x="T12" y="T13"/>
                </a:cxn>
              </a:cxnLst>
              <a:rect l="0" t="0" r="r" b="b"/>
              <a:pathLst>
                <a:path w="181" h="311">
                  <a:moveTo>
                    <a:pt x="180" y="0"/>
                  </a:moveTo>
                  <a:lnTo>
                    <a:pt x="180" y="0"/>
                  </a:lnTo>
                  <a:cubicBezTo>
                    <a:pt x="180" y="0"/>
                    <a:pt x="97" y="11"/>
                    <a:pt x="47" y="135"/>
                  </a:cubicBezTo>
                  <a:lnTo>
                    <a:pt x="47" y="135"/>
                  </a:lnTo>
                  <a:cubicBezTo>
                    <a:pt x="8" y="233"/>
                    <a:pt x="0" y="272"/>
                    <a:pt x="0" y="272"/>
                  </a:cubicBezTo>
                  <a:lnTo>
                    <a:pt x="123" y="310"/>
                  </a:lnTo>
                  <a:lnTo>
                    <a:pt x="180" y="0"/>
                  </a:ln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158">
              <a:extLst>
                <a:ext uri="{FF2B5EF4-FFF2-40B4-BE49-F238E27FC236}">
                  <a16:creationId xmlns:a16="http://schemas.microsoft.com/office/drawing/2014/main" id="{31767CD6-5C23-A845-A3F2-59C8CE26F939}"/>
                </a:ext>
              </a:extLst>
            </p:cNvPr>
            <p:cNvSpPr>
              <a:spLocks noChangeArrowheads="1"/>
            </p:cNvSpPr>
            <p:nvPr/>
          </p:nvSpPr>
          <p:spPr bwMode="auto">
            <a:xfrm>
              <a:off x="16198747" y="10516371"/>
              <a:ext cx="758041" cy="1285373"/>
            </a:xfrm>
            <a:custGeom>
              <a:avLst/>
              <a:gdLst>
                <a:gd name="T0" fmla="*/ 307 w 610"/>
                <a:gd name="T1" fmla="*/ 0 h 1034"/>
                <a:gd name="T2" fmla="*/ 196 w 610"/>
                <a:gd name="T3" fmla="*/ 8 h 1034"/>
                <a:gd name="T4" fmla="*/ 196 w 610"/>
                <a:gd name="T5" fmla="*/ 8 h 1034"/>
                <a:gd name="T6" fmla="*/ 130 w 610"/>
                <a:gd name="T7" fmla="*/ 70 h 1034"/>
                <a:gd name="T8" fmla="*/ 130 w 610"/>
                <a:gd name="T9" fmla="*/ 70 h 1034"/>
                <a:gd name="T10" fmla="*/ 79 w 610"/>
                <a:gd name="T11" fmla="*/ 397 h 1034"/>
                <a:gd name="T12" fmla="*/ 104 w 610"/>
                <a:gd name="T13" fmla="*/ 406 h 1034"/>
                <a:gd name="T14" fmla="*/ 132 w 610"/>
                <a:gd name="T15" fmla="*/ 520 h 1034"/>
                <a:gd name="T16" fmla="*/ 99 w 610"/>
                <a:gd name="T17" fmla="*/ 604 h 1034"/>
                <a:gd name="T18" fmla="*/ 250 w 610"/>
                <a:gd name="T19" fmla="*/ 818 h 1034"/>
                <a:gd name="T20" fmla="*/ 250 w 610"/>
                <a:gd name="T21" fmla="*/ 818 h 1034"/>
                <a:gd name="T22" fmla="*/ 524 w 610"/>
                <a:gd name="T23" fmla="*/ 978 h 1034"/>
                <a:gd name="T24" fmla="*/ 524 w 610"/>
                <a:gd name="T25" fmla="*/ 978 h 1034"/>
                <a:gd name="T26" fmla="*/ 475 w 610"/>
                <a:gd name="T27" fmla="*/ 545 h 1034"/>
                <a:gd name="T28" fmla="*/ 457 w 610"/>
                <a:gd name="T29" fmla="*/ 426 h 1034"/>
                <a:gd name="T30" fmla="*/ 457 w 610"/>
                <a:gd name="T31" fmla="*/ 426 h 1034"/>
                <a:gd name="T32" fmla="*/ 503 w 610"/>
                <a:gd name="T33" fmla="*/ 72 h 1034"/>
                <a:gd name="T34" fmla="*/ 503 w 610"/>
                <a:gd name="T35" fmla="*/ 72 h 1034"/>
                <a:gd name="T36" fmla="*/ 307 w 610"/>
                <a:gd name="T37" fmla="*/ 0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10" h="1034">
                  <a:moveTo>
                    <a:pt x="307" y="0"/>
                  </a:moveTo>
                  <a:lnTo>
                    <a:pt x="196" y="8"/>
                  </a:lnTo>
                  <a:lnTo>
                    <a:pt x="196" y="8"/>
                  </a:lnTo>
                  <a:cubicBezTo>
                    <a:pt x="196" y="8"/>
                    <a:pt x="152" y="17"/>
                    <a:pt x="130" y="70"/>
                  </a:cubicBezTo>
                  <a:lnTo>
                    <a:pt x="130" y="70"/>
                  </a:lnTo>
                  <a:cubicBezTo>
                    <a:pt x="64" y="233"/>
                    <a:pt x="0" y="348"/>
                    <a:pt x="79" y="397"/>
                  </a:cubicBezTo>
                  <a:lnTo>
                    <a:pt x="104" y="406"/>
                  </a:lnTo>
                  <a:lnTo>
                    <a:pt x="132" y="520"/>
                  </a:lnTo>
                  <a:lnTo>
                    <a:pt x="99" y="604"/>
                  </a:lnTo>
                  <a:lnTo>
                    <a:pt x="250" y="818"/>
                  </a:lnTo>
                  <a:lnTo>
                    <a:pt x="250" y="818"/>
                  </a:lnTo>
                  <a:cubicBezTo>
                    <a:pt x="250" y="818"/>
                    <a:pt x="403" y="1033"/>
                    <a:pt x="524" y="978"/>
                  </a:cubicBezTo>
                  <a:lnTo>
                    <a:pt x="524" y="978"/>
                  </a:lnTo>
                  <a:cubicBezTo>
                    <a:pt x="524" y="978"/>
                    <a:pt x="609" y="799"/>
                    <a:pt x="475" y="545"/>
                  </a:cubicBezTo>
                  <a:lnTo>
                    <a:pt x="457" y="426"/>
                  </a:lnTo>
                  <a:lnTo>
                    <a:pt x="457" y="426"/>
                  </a:lnTo>
                  <a:cubicBezTo>
                    <a:pt x="457" y="426"/>
                    <a:pt x="534" y="135"/>
                    <a:pt x="503" y="72"/>
                  </a:cubicBezTo>
                  <a:lnTo>
                    <a:pt x="503" y="72"/>
                  </a:lnTo>
                  <a:cubicBezTo>
                    <a:pt x="473" y="9"/>
                    <a:pt x="307" y="0"/>
                    <a:pt x="307" y="0"/>
                  </a:cubicBez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59">
              <a:extLst>
                <a:ext uri="{FF2B5EF4-FFF2-40B4-BE49-F238E27FC236}">
                  <a16:creationId xmlns:a16="http://schemas.microsoft.com/office/drawing/2014/main" id="{DA2161C1-81CE-2B4E-842D-6177EF3B7333}"/>
                </a:ext>
              </a:extLst>
            </p:cNvPr>
            <p:cNvSpPr>
              <a:spLocks noChangeArrowheads="1"/>
            </p:cNvSpPr>
            <p:nvPr/>
          </p:nvSpPr>
          <p:spPr bwMode="auto">
            <a:xfrm>
              <a:off x="16605232" y="10576796"/>
              <a:ext cx="252680" cy="428458"/>
            </a:xfrm>
            <a:custGeom>
              <a:avLst/>
              <a:gdLst>
                <a:gd name="T0" fmla="*/ 44 w 203"/>
                <a:gd name="T1" fmla="*/ 89 h 345"/>
                <a:gd name="T2" fmla="*/ 44 w 203"/>
                <a:gd name="T3" fmla="*/ 89 h 345"/>
                <a:gd name="T4" fmla="*/ 0 w 203"/>
                <a:gd name="T5" fmla="*/ 317 h 345"/>
                <a:gd name="T6" fmla="*/ 157 w 203"/>
                <a:gd name="T7" fmla="*/ 344 h 345"/>
                <a:gd name="T8" fmla="*/ 157 w 203"/>
                <a:gd name="T9" fmla="*/ 344 h 345"/>
                <a:gd name="T10" fmla="*/ 165 w 203"/>
                <a:gd name="T11" fmla="*/ 15 h 345"/>
                <a:gd name="T12" fmla="*/ 165 w 203"/>
                <a:gd name="T13" fmla="*/ 15 h 345"/>
                <a:gd name="T14" fmla="*/ 60 w 203"/>
                <a:gd name="T15" fmla="*/ 55 h 345"/>
                <a:gd name="T16" fmla="*/ 60 w 203"/>
                <a:gd name="T17" fmla="*/ 55 h 345"/>
                <a:gd name="T18" fmla="*/ 44 w 203"/>
                <a:gd name="T19" fmla="*/ 89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3" h="345">
                  <a:moveTo>
                    <a:pt x="44" y="89"/>
                  </a:moveTo>
                  <a:lnTo>
                    <a:pt x="44" y="89"/>
                  </a:lnTo>
                  <a:cubicBezTo>
                    <a:pt x="33" y="126"/>
                    <a:pt x="4" y="229"/>
                    <a:pt x="0" y="317"/>
                  </a:cubicBezTo>
                  <a:lnTo>
                    <a:pt x="157" y="344"/>
                  </a:lnTo>
                  <a:lnTo>
                    <a:pt x="157" y="344"/>
                  </a:lnTo>
                  <a:cubicBezTo>
                    <a:pt x="197" y="250"/>
                    <a:pt x="202" y="44"/>
                    <a:pt x="165" y="15"/>
                  </a:cubicBezTo>
                  <a:lnTo>
                    <a:pt x="165" y="15"/>
                  </a:lnTo>
                  <a:cubicBezTo>
                    <a:pt x="145" y="0"/>
                    <a:pt x="96" y="4"/>
                    <a:pt x="60" y="55"/>
                  </a:cubicBezTo>
                  <a:lnTo>
                    <a:pt x="60" y="55"/>
                  </a:lnTo>
                  <a:cubicBezTo>
                    <a:pt x="52" y="65"/>
                    <a:pt x="47" y="77"/>
                    <a:pt x="44" y="89"/>
                  </a:cubicBezTo>
                </a:path>
              </a:pathLst>
            </a:custGeom>
            <a:solidFill>
              <a:srgbClr val="EF45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160">
              <a:extLst>
                <a:ext uri="{FF2B5EF4-FFF2-40B4-BE49-F238E27FC236}">
                  <a16:creationId xmlns:a16="http://schemas.microsoft.com/office/drawing/2014/main" id="{C0091783-5214-5C49-BCE1-9CC01D691F20}"/>
                </a:ext>
              </a:extLst>
            </p:cNvPr>
            <p:cNvSpPr>
              <a:spLocks noChangeArrowheads="1"/>
            </p:cNvSpPr>
            <p:nvPr/>
          </p:nvSpPr>
          <p:spPr bwMode="auto">
            <a:xfrm>
              <a:off x="15929589" y="10725108"/>
              <a:ext cx="867902" cy="697618"/>
            </a:xfrm>
            <a:custGeom>
              <a:avLst/>
              <a:gdLst>
                <a:gd name="T0" fmla="*/ 558 w 697"/>
                <a:gd name="T1" fmla="*/ 175 h 560"/>
                <a:gd name="T2" fmla="*/ 521 w 697"/>
                <a:gd name="T3" fmla="*/ 352 h 560"/>
                <a:gd name="T4" fmla="*/ 521 w 697"/>
                <a:gd name="T5" fmla="*/ 352 h 560"/>
                <a:gd name="T6" fmla="*/ 136 w 697"/>
                <a:gd name="T7" fmla="*/ 134 h 560"/>
                <a:gd name="T8" fmla="*/ 158 w 697"/>
                <a:gd name="T9" fmla="*/ 89 h 560"/>
                <a:gd name="T10" fmla="*/ 156 w 697"/>
                <a:gd name="T11" fmla="*/ 60 h 560"/>
                <a:gd name="T12" fmla="*/ 156 w 697"/>
                <a:gd name="T13" fmla="*/ 60 h 560"/>
                <a:gd name="T14" fmla="*/ 152 w 697"/>
                <a:gd name="T15" fmla="*/ 28 h 560"/>
                <a:gd name="T16" fmla="*/ 152 w 697"/>
                <a:gd name="T17" fmla="*/ 28 h 560"/>
                <a:gd name="T18" fmla="*/ 146 w 697"/>
                <a:gd name="T19" fmla="*/ 22 h 560"/>
                <a:gd name="T20" fmla="*/ 136 w 697"/>
                <a:gd name="T21" fmla="*/ 18 h 560"/>
                <a:gd name="T22" fmla="*/ 133 w 697"/>
                <a:gd name="T23" fmla="*/ 54 h 560"/>
                <a:gd name="T24" fmla="*/ 112 w 697"/>
                <a:gd name="T25" fmla="*/ 81 h 560"/>
                <a:gd name="T26" fmla="*/ 59 w 697"/>
                <a:gd name="T27" fmla="*/ 25 h 560"/>
                <a:gd name="T28" fmla="*/ 59 w 697"/>
                <a:gd name="T29" fmla="*/ 25 h 560"/>
                <a:gd name="T30" fmla="*/ 28 w 697"/>
                <a:gd name="T31" fmla="*/ 13 h 560"/>
                <a:gd name="T32" fmla="*/ 26 w 697"/>
                <a:gd name="T33" fmla="*/ 13 h 560"/>
                <a:gd name="T34" fmla="*/ 24 w 697"/>
                <a:gd name="T35" fmla="*/ 11 h 560"/>
                <a:gd name="T36" fmla="*/ 24 w 697"/>
                <a:gd name="T37" fmla="*/ 11 h 560"/>
                <a:gd name="T38" fmla="*/ 1 w 697"/>
                <a:gd name="T39" fmla="*/ 18 h 560"/>
                <a:gd name="T40" fmla="*/ 1 w 697"/>
                <a:gd name="T41" fmla="*/ 18 h 560"/>
                <a:gd name="T42" fmla="*/ 1 w 697"/>
                <a:gd name="T43" fmla="*/ 18 h 560"/>
                <a:gd name="T44" fmla="*/ 33 w 697"/>
                <a:gd name="T45" fmla="*/ 101 h 560"/>
                <a:gd name="T46" fmla="*/ 84 w 697"/>
                <a:gd name="T47" fmla="*/ 173 h 560"/>
                <a:gd name="T48" fmla="*/ 84 w 697"/>
                <a:gd name="T49" fmla="*/ 173 h 560"/>
                <a:gd name="T50" fmla="*/ 595 w 697"/>
                <a:gd name="T51" fmla="*/ 474 h 560"/>
                <a:gd name="T52" fmla="*/ 595 w 697"/>
                <a:gd name="T53" fmla="*/ 474 h 560"/>
                <a:gd name="T54" fmla="*/ 696 w 697"/>
                <a:gd name="T55" fmla="*/ 201 h 560"/>
                <a:gd name="T56" fmla="*/ 558 w 697"/>
                <a:gd name="T57" fmla="*/ 175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97" h="560">
                  <a:moveTo>
                    <a:pt x="558" y="175"/>
                  </a:moveTo>
                  <a:lnTo>
                    <a:pt x="521" y="352"/>
                  </a:lnTo>
                  <a:lnTo>
                    <a:pt x="521" y="352"/>
                  </a:lnTo>
                  <a:cubicBezTo>
                    <a:pt x="521" y="352"/>
                    <a:pt x="295" y="285"/>
                    <a:pt x="136" y="134"/>
                  </a:cubicBezTo>
                  <a:lnTo>
                    <a:pt x="158" y="89"/>
                  </a:lnTo>
                  <a:lnTo>
                    <a:pt x="156" y="60"/>
                  </a:lnTo>
                  <a:lnTo>
                    <a:pt x="156" y="60"/>
                  </a:lnTo>
                  <a:cubicBezTo>
                    <a:pt x="154" y="46"/>
                    <a:pt x="156" y="36"/>
                    <a:pt x="152" y="28"/>
                  </a:cubicBezTo>
                  <a:lnTo>
                    <a:pt x="152" y="28"/>
                  </a:lnTo>
                  <a:cubicBezTo>
                    <a:pt x="151" y="25"/>
                    <a:pt x="148" y="24"/>
                    <a:pt x="146" y="22"/>
                  </a:cubicBezTo>
                  <a:lnTo>
                    <a:pt x="136" y="18"/>
                  </a:lnTo>
                  <a:lnTo>
                    <a:pt x="133" y="54"/>
                  </a:lnTo>
                  <a:lnTo>
                    <a:pt x="112" y="81"/>
                  </a:lnTo>
                  <a:lnTo>
                    <a:pt x="59" y="25"/>
                  </a:lnTo>
                  <a:lnTo>
                    <a:pt x="59" y="25"/>
                  </a:lnTo>
                  <a:cubicBezTo>
                    <a:pt x="51" y="18"/>
                    <a:pt x="40" y="14"/>
                    <a:pt x="28" y="13"/>
                  </a:cubicBezTo>
                  <a:lnTo>
                    <a:pt x="26" y="13"/>
                  </a:lnTo>
                  <a:lnTo>
                    <a:pt x="24" y="11"/>
                  </a:lnTo>
                  <a:lnTo>
                    <a:pt x="24" y="11"/>
                  </a:lnTo>
                  <a:cubicBezTo>
                    <a:pt x="17" y="0"/>
                    <a:pt x="0" y="5"/>
                    <a:pt x="1" y="18"/>
                  </a:cubicBezTo>
                  <a:lnTo>
                    <a:pt x="1" y="18"/>
                  </a:lnTo>
                  <a:lnTo>
                    <a:pt x="1" y="18"/>
                  </a:lnTo>
                  <a:cubicBezTo>
                    <a:pt x="1" y="18"/>
                    <a:pt x="19" y="76"/>
                    <a:pt x="33" y="101"/>
                  </a:cubicBezTo>
                  <a:lnTo>
                    <a:pt x="84" y="173"/>
                  </a:lnTo>
                  <a:lnTo>
                    <a:pt x="84" y="173"/>
                  </a:lnTo>
                  <a:cubicBezTo>
                    <a:pt x="84" y="173"/>
                    <a:pt x="460" y="559"/>
                    <a:pt x="595" y="474"/>
                  </a:cubicBezTo>
                  <a:lnTo>
                    <a:pt x="595" y="474"/>
                  </a:lnTo>
                  <a:cubicBezTo>
                    <a:pt x="647" y="441"/>
                    <a:pt x="696" y="201"/>
                    <a:pt x="696" y="201"/>
                  </a:cubicBezTo>
                  <a:lnTo>
                    <a:pt x="558" y="175"/>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161">
              <a:extLst>
                <a:ext uri="{FF2B5EF4-FFF2-40B4-BE49-F238E27FC236}">
                  <a16:creationId xmlns:a16="http://schemas.microsoft.com/office/drawing/2014/main" id="{0A41A7A3-9193-1845-826F-3A54B7F6B196}"/>
                </a:ext>
              </a:extLst>
            </p:cNvPr>
            <p:cNvSpPr>
              <a:spLocks noChangeArrowheads="1"/>
            </p:cNvSpPr>
            <p:nvPr/>
          </p:nvSpPr>
          <p:spPr bwMode="auto">
            <a:xfrm>
              <a:off x="15330843" y="11587517"/>
              <a:ext cx="219722" cy="225212"/>
            </a:xfrm>
            <a:custGeom>
              <a:avLst/>
              <a:gdLst>
                <a:gd name="T0" fmla="*/ 100 w 176"/>
                <a:gd name="T1" fmla="*/ 182 h 183"/>
                <a:gd name="T2" fmla="*/ 0 w 176"/>
                <a:gd name="T3" fmla="*/ 182 h 183"/>
                <a:gd name="T4" fmla="*/ 76 w 176"/>
                <a:gd name="T5" fmla="*/ 0 h 183"/>
                <a:gd name="T6" fmla="*/ 175 w 176"/>
                <a:gd name="T7" fmla="*/ 0 h 183"/>
                <a:gd name="T8" fmla="*/ 100 w 176"/>
                <a:gd name="T9" fmla="*/ 182 h 183"/>
              </a:gdLst>
              <a:ahLst/>
              <a:cxnLst>
                <a:cxn ang="0">
                  <a:pos x="T0" y="T1"/>
                </a:cxn>
                <a:cxn ang="0">
                  <a:pos x="T2" y="T3"/>
                </a:cxn>
                <a:cxn ang="0">
                  <a:pos x="T4" y="T5"/>
                </a:cxn>
                <a:cxn ang="0">
                  <a:pos x="T6" y="T7"/>
                </a:cxn>
                <a:cxn ang="0">
                  <a:pos x="T8" y="T9"/>
                </a:cxn>
              </a:cxnLst>
              <a:rect l="0" t="0" r="r" b="b"/>
              <a:pathLst>
                <a:path w="176" h="183">
                  <a:moveTo>
                    <a:pt x="100" y="182"/>
                  </a:moveTo>
                  <a:lnTo>
                    <a:pt x="0" y="182"/>
                  </a:lnTo>
                  <a:lnTo>
                    <a:pt x="76" y="0"/>
                  </a:lnTo>
                  <a:lnTo>
                    <a:pt x="175" y="0"/>
                  </a:lnTo>
                  <a:lnTo>
                    <a:pt x="100" y="182"/>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62">
              <a:extLst>
                <a:ext uri="{FF2B5EF4-FFF2-40B4-BE49-F238E27FC236}">
                  <a16:creationId xmlns:a16="http://schemas.microsoft.com/office/drawing/2014/main" id="{96FA6763-0E9E-5D41-A649-C9921907AC52}"/>
                </a:ext>
              </a:extLst>
            </p:cNvPr>
            <p:cNvSpPr>
              <a:spLocks noChangeArrowheads="1"/>
            </p:cNvSpPr>
            <p:nvPr/>
          </p:nvSpPr>
          <p:spPr bwMode="auto">
            <a:xfrm>
              <a:off x="15105631" y="11933577"/>
              <a:ext cx="351554" cy="27466"/>
            </a:xfrm>
            <a:custGeom>
              <a:avLst/>
              <a:gdLst>
                <a:gd name="T0" fmla="*/ 3 w 283"/>
                <a:gd name="T1" fmla="*/ 0 h 23"/>
                <a:gd name="T2" fmla="*/ 3 w 283"/>
                <a:gd name="T3" fmla="*/ 0 h 23"/>
                <a:gd name="T4" fmla="*/ 0 w 283"/>
                <a:gd name="T5" fmla="*/ 22 h 23"/>
                <a:gd name="T6" fmla="*/ 24 w 283"/>
                <a:gd name="T7" fmla="*/ 22 h 23"/>
                <a:gd name="T8" fmla="*/ 282 w 283"/>
                <a:gd name="T9" fmla="*/ 22 h 23"/>
                <a:gd name="T10" fmla="*/ 282 w 283"/>
                <a:gd name="T11" fmla="*/ 0 h 23"/>
                <a:gd name="T12" fmla="*/ 3 w 283"/>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283" h="23">
                  <a:moveTo>
                    <a:pt x="3" y="0"/>
                  </a:moveTo>
                  <a:lnTo>
                    <a:pt x="3" y="0"/>
                  </a:lnTo>
                  <a:cubicBezTo>
                    <a:pt x="1" y="6"/>
                    <a:pt x="0" y="13"/>
                    <a:pt x="0" y="22"/>
                  </a:cubicBezTo>
                  <a:lnTo>
                    <a:pt x="24" y="22"/>
                  </a:lnTo>
                  <a:lnTo>
                    <a:pt x="282" y="22"/>
                  </a:lnTo>
                  <a:lnTo>
                    <a:pt x="282" y="0"/>
                  </a:lnTo>
                  <a:lnTo>
                    <a:pt x="3" y="0"/>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163">
              <a:extLst>
                <a:ext uri="{FF2B5EF4-FFF2-40B4-BE49-F238E27FC236}">
                  <a16:creationId xmlns:a16="http://schemas.microsoft.com/office/drawing/2014/main" id="{DF976749-1DDA-A740-A880-138585F1B86E}"/>
                </a:ext>
              </a:extLst>
            </p:cNvPr>
            <p:cNvSpPr>
              <a:spLocks noChangeArrowheads="1"/>
            </p:cNvSpPr>
            <p:nvPr/>
          </p:nvSpPr>
          <p:spPr bwMode="auto">
            <a:xfrm>
              <a:off x="15226479" y="11812729"/>
              <a:ext cx="230709" cy="120848"/>
            </a:xfrm>
            <a:custGeom>
              <a:avLst/>
              <a:gdLst>
                <a:gd name="T0" fmla="*/ 184 w 185"/>
                <a:gd name="T1" fmla="*/ 0 h 99"/>
                <a:gd name="T2" fmla="*/ 84 w 185"/>
                <a:gd name="T3" fmla="*/ 0 h 99"/>
                <a:gd name="T4" fmla="*/ 1 w 185"/>
                <a:gd name="T5" fmla="*/ 41 h 99"/>
                <a:gd name="T6" fmla="*/ 0 w 185"/>
                <a:gd name="T7" fmla="*/ 41 h 99"/>
                <a:gd name="T8" fmla="*/ 0 w 185"/>
                <a:gd name="T9" fmla="*/ 41 h 99"/>
                <a:gd name="T10" fmla="*/ 17 w 185"/>
                <a:gd name="T11" fmla="*/ 91 h 99"/>
                <a:gd name="T12" fmla="*/ 17 w 185"/>
                <a:gd name="T13" fmla="*/ 91 h 99"/>
                <a:gd name="T14" fmla="*/ 17 w 185"/>
                <a:gd name="T15" fmla="*/ 98 h 99"/>
                <a:gd name="T16" fmla="*/ 184 w 185"/>
                <a:gd name="T17" fmla="*/ 98 h 99"/>
                <a:gd name="T18" fmla="*/ 184 w 185"/>
                <a:gd name="T19"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5" h="99">
                  <a:moveTo>
                    <a:pt x="184" y="0"/>
                  </a:moveTo>
                  <a:lnTo>
                    <a:pt x="84" y="0"/>
                  </a:lnTo>
                  <a:lnTo>
                    <a:pt x="1" y="41"/>
                  </a:lnTo>
                  <a:lnTo>
                    <a:pt x="0" y="41"/>
                  </a:lnTo>
                  <a:lnTo>
                    <a:pt x="0" y="41"/>
                  </a:lnTo>
                  <a:cubicBezTo>
                    <a:pt x="11" y="55"/>
                    <a:pt x="17" y="72"/>
                    <a:pt x="17" y="91"/>
                  </a:cubicBezTo>
                  <a:lnTo>
                    <a:pt x="17" y="91"/>
                  </a:lnTo>
                  <a:cubicBezTo>
                    <a:pt x="17" y="93"/>
                    <a:pt x="17" y="95"/>
                    <a:pt x="17" y="98"/>
                  </a:cubicBezTo>
                  <a:lnTo>
                    <a:pt x="184" y="98"/>
                  </a:lnTo>
                  <a:lnTo>
                    <a:pt x="184" y="0"/>
                  </a:ln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64">
              <a:extLst>
                <a:ext uri="{FF2B5EF4-FFF2-40B4-BE49-F238E27FC236}">
                  <a16:creationId xmlns:a16="http://schemas.microsoft.com/office/drawing/2014/main" id="{6FF980B7-C27F-2343-865D-7E9C24E5A563}"/>
                </a:ext>
              </a:extLst>
            </p:cNvPr>
            <p:cNvSpPr>
              <a:spLocks noChangeArrowheads="1"/>
            </p:cNvSpPr>
            <p:nvPr/>
          </p:nvSpPr>
          <p:spPr bwMode="auto">
            <a:xfrm>
              <a:off x="15105633" y="11862169"/>
              <a:ext cx="142819" cy="71408"/>
            </a:xfrm>
            <a:custGeom>
              <a:avLst/>
              <a:gdLst>
                <a:gd name="T0" fmla="*/ 95 w 113"/>
                <a:gd name="T1" fmla="*/ 0 h 58"/>
                <a:gd name="T2" fmla="*/ 68 w 113"/>
                <a:gd name="T3" fmla="*/ 6 h 58"/>
                <a:gd name="T4" fmla="*/ 68 w 113"/>
                <a:gd name="T5" fmla="*/ 6 h 58"/>
                <a:gd name="T6" fmla="*/ 0 w 113"/>
                <a:gd name="T7" fmla="*/ 57 h 58"/>
                <a:gd name="T8" fmla="*/ 112 w 113"/>
                <a:gd name="T9" fmla="*/ 57 h 58"/>
                <a:gd name="T10" fmla="*/ 112 w 113"/>
                <a:gd name="T11" fmla="*/ 57 h 58"/>
                <a:gd name="T12" fmla="*/ 112 w 113"/>
                <a:gd name="T13" fmla="*/ 50 h 58"/>
                <a:gd name="T14" fmla="*/ 112 w 113"/>
                <a:gd name="T15" fmla="*/ 50 h 58"/>
                <a:gd name="T16" fmla="*/ 95 w 113"/>
                <a:gd name="T17"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 h="58">
                  <a:moveTo>
                    <a:pt x="95" y="0"/>
                  </a:moveTo>
                  <a:lnTo>
                    <a:pt x="68" y="6"/>
                  </a:lnTo>
                  <a:lnTo>
                    <a:pt x="68" y="6"/>
                  </a:lnTo>
                  <a:cubicBezTo>
                    <a:pt x="34" y="12"/>
                    <a:pt x="9" y="28"/>
                    <a:pt x="0" y="57"/>
                  </a:cubicBezTo>
                  <a:lnTo>
                    <a:pt x="112" y="57"/>
                  </a:lnTo>
                  <a:lnTo>
                    <a:pt x="112" y="57"/>
                  </a:lnTo>
                  <a:cubicBezTo>
                    <a:pt x="112" y="54"/>
                    <a:pt x="112" y="52"/>
                    <a:pt x="112" y="50"/>
                  </a:cubicBezTo>
                  <a:lnTo>
                    <a:pt x="112" y="50"/>
                  </a:lnTo>
                  <a:cubicBezTo>
                    <a:pt x="112" y="31"/>
                    <a:pt x="106" y="14"/>
                    <a:pt x="95" y="0"/>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165">
              <a:extLst>
                <a:ext uri="{FF2B5EF4-FFF2-40B4-BE49-F238E27FC236}">
                  <a16:creationId xmlns:a16="http://schemas.microsoft.com/office/drawing/2014/main" id="{6E9FE570-25EA-2644-B84F-C16F6D488583}"/>
                </a:ext>
              </a:extLst>
            </p:cNvPr>
            <p:cNvSpPr>
              <a:spLocks noChangeArrowheads="1"/>
            </p:cNvSpPr>
            <p:nvPr/>
          </p:nvSpPr>
          <p:spPr bwMode="auto">
            <a:xfrm>
              <a:off x="15253941" y="11823714"/>
              <a:ext cx="49440" cy="49440"/>
            </a:xfrm>
            <a:custGeom>
              <a:avLst/>
              <a:gdLst>
                <a:gd name="T0" fmla="*/ 31 w 41"/>
                <a:gd name="T1" fmla="*/ 40 h 41"/>
                <a:gd name="T2" fmla="*/ 31 w 41"/>
                <a:gd name="T3" fmla="*/ 40 h 41"/>
                <a:gd name="T4" fmla="*/ 25 w 41"/>
                <a:gd name="T5" fmla="*/ 37 h 41"/>
                <a:gd name="T6" fmla="*/ 3 w 41"/>
                <a:gd name="T7" fmla="*/ 15 h 41"/>
                <a:gd name="T8" fmla="*/ 3 w 41"/>
                <a:gd name="T9" fmla="*/ 15 h 41"/>
                <a:gd name="T10" fmla="*/ 3 w 41"/>
                <a:gd name="T11" fmla="*/ 3 h 41"/>
                <a:gd name="T12" fmla="*/ 3 w 41"/>
                <a:gd name="T13" fmla="*/ 3 h 41"/>
                <a:gd name="T14" fmla="*/ 14 w 41"/>
                <a:gd name="T15" fmla="*/ 4 h 41"/>
                <a:gd name="T16" fmla="*/ 36 w 41"/>
                <a:gd name="T17" fmla="*/ 26 h 41"/>
                <a:gd name="T18" fmla="*/ 36 w 41"/>
                <a:gd name="T19" fmla="*/ 26 h 41"/>
                <a:gd name="T20" fmla="*/ 36 w 41"/>
                <a:gd name="T21" fmla="*/ 37 h 41"/>
                <a:gd name="T22" fmla="*/ 36 w 41"/>
                <a:gd name="T23" fmla="*/ 37 h 41"/>
                <a:gd name="T24" fmla="*/ 31 w 41"/>
                <a:gd name="T25" fmla="*/ 4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 h="41">
                  <a:moveTo>
                    <a:pt x="31" y="40"/>
                  </a:moveTo>
                  <a:lnTo>
                    <a:pt x="31" y="40"/>
                  </a:lnTo>
                  <a:cubicBezTo>
                    <a:pt x="29" y="40"/>
                    <a:pt x="27" y="38"/>
                    <a:pt x="25" y="37"/>
                  </a:cubicBezTo>
                  <a:lnTo>
                    <a:pt x="3" y="15"/>
                  </a:lnTo>
                  <a:lnTo>
                    <a:pt x="3" y="15"/>
                  </a:lnTo>
                  <a:cubicBezTo>
                    <a:pt x="0" y="12"/>
                    <a:pt x="0" y="6"/>
                    <a:pt x="3" y="3"/>
                  </a:cubicBezTo>
                  <a:lnTo>
                    <a:pt x="3" y="3"/>
                  </a:lnTo>
                  <a:cubicBezTo>
                    <a:pt x="6" y="0"/>
                    <a:pt x="11" y="0"/>
                    <a:pt x="14" y="4"/>
                  </a:cubicBezTo>
                  <a:lnTo>
                    <a:pt x="36" y="26"/>
                  </a:lnTo>
                  <a:lnTo>
                    <a:pt x="36" y="26"/>
                  </a:lnTo>
                  <a:cubicBezTo>
                    <a:pt x="40" y="29"/>
                    <a:pt x="40" y="34"/>
                    <a:pt x="36" y="37"/>
                  </a:cubicBezTo>
                  <a:lnTo>
                    <a:pt x="36" y="37"/>
                  </a:lnTo>
                  <a:cubicBezTo>
                    <a:pt x="35" y="39"/>
                    <a:pt x="33" y="40"/>
                    <a:pt x="31" y="40"/>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166">
              <a:extLst>
                <a:ext uri="{FF2B5EF4-FFF2-40B4-BE49-F238E27FC236}">
                  <a16:creationId xmlns:a16="http://schemas.microsoft.com/office/drawing/2014/main" id="{4410DC42-60DF-7D40-90CC-EE1FB6062CB7}"/>
                </a:ext>
              </a:extLst>
            </p:cNvPr>
            <p:cNvSpPr>
              <a:spLocks noChangeArrowheads="1"/>
            </p:cNvSpPr>
            <p:nvPr/>
          </p:nvSpPr>
          <p:spPr bwMode="auto">
            <a:xfrm>
              <a:off x="15281409" y="11807239"/>
              <a:ext cx="49436" cy="49436"/>
            </a:xfrm>
            <a:custGeom>
              <a:avLst/>
              <a:gdLst>
                <a:gd name="T0" fmla="*/ 31 w 40"/>
                <a:gd name="T1" fmla="*/ 40 h 41"/>
                <a:gd name="T2" fmla="*/ 31 w 40"/>
                <a:gd name="T3" fmla="*/ 40 h 41"/>
                <a:gd name="T4" fmla="*/ 25 w 40"/>
                <a:gd name="T5" fmla="*/ 37 h 41"/>
                <a:gd name="T6" fmla="*/ 3 w 40"/>
                <a:gd name="T7" fmla="*/ 15 h 41"/>
                <a:gd name="T8" fmla="*/ 3 w 40"/>
                <a:gd name="T9" fmla="*/ 15 h 41"/>
                <a:gd name="T10" fmla="*/ 3 w 40"/>
                <a:gd name="T11" fmla="*/ 3 h 41"/>
                <a:gd name="T12" fmla="*/ 3 w 40"/>
                <a:gd name="T13" fmla="*/ 3 h 41"/>
                <a:gd name="T14" fmla="*/ 14 w 40"/>
                <a:gd name="T15" fmla="*/ 3 h 41"/>
                <a:gd name="T16" fmla="*/ 36 w 40"/>
                <a:gd name="T17" fmla="*/ 26 h 41"/>
                <a:gd name="T18" fmla="*/ 36 w 40"/>
                <a:gd name="T19" fmla="*/ 26 h 41"/>
                <a:gd name="T20" fmla="*/ 36 w 40"/>
                <a:gd name="T21" fmla="*/ 37 h 41"/>
                <a:gd name="T22" fmla="*/ 36 w 40"/>
                <a:gd name="T23" fmla="*/ 37 h 41"/>
                <a:gd name="T24" fmla="*/ 31 w 40"/>
                <a:gd name="T25" fmla="*/ 4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41">
                  <a:moveTo>
                    <a:pt x="31" y="40"/>
                  </a:moveTo>
                  <a:lnTo>
                    <a:pt x="31" y="40"/>
                  </a:lnTo>
                  <a:cubicBezTo>
                    <a:pt x="29" y="40"/>
                    <a:pt x="26" y="39"/>
                    <a:pt x="25" y="37"/>
                  </a:cubicBezTo>
                  <a:lnTo>
                    <a:pt x="3" y="15"/>
                  </a:lnTo>
                  <a:lnTo>
                    <a:pt x="3" y="15"/>
                  </a:lnTo>
                  <a:cubicBezTo>
                    <a:pt x="0" y="11"/>
                    <a:pt x="0" y="6"/>
                    <a:pt x="3" y="3"/>
                  </a:cubicBezTo>
                  <a:lnTo>
                    <a:pt x="3" y="3"/>
                  </a:lnTo>
                  <a:cubicBezTo>
                    <a:pt x="7" y="0"/>
                    <a:pt x="11" y="0"/>
                    <a:pt x="14" y="3"/>
                  </a:cubicBezTo>
                  <a:lnTo>
                    <a:pt x="36" y="26"/>
                  </a:lnTo>
                  <a:lnTo>
                    <a:pt x="36" y="26"/>
                  </a:lnTo>
                  <a:cubicBezTo>
                    <a:pt x="39" y="29"/>
                    <a:pt x="39" y="35"/>
                    <a:pt x="36" y="37"/>
                  </a:cubicBezTo>
                  <a:lnTo>
                    <a:pt x="36" y="37"/>
                  </a:lnTo>
                  <a:cubicBezTo>
                    <a:pt x="35" y="39"/>
                    <a:pt x="33" y="40"/>
                    <a:pt x="31" y="40"/>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167">
              <a:extLst>
                <a:ext uri="{FF2B5EF4-FFF2-40B4-BE49-F238E27FC236}">
                  <a16:creationId xmlns:a16="http://schemas.microsoft.com/office/drawing/2014/main" id="{0FB63D78-CFC9-5F46-A177-25A9460C0EEA}"/>
                </a:ext>
              </a:extLst>
            </p:cNvPr>
            <p:cNvSpPr>
              <a:spLocks noChangeArrowheads="1"/>
            </p:cNvSpPr>
            <p:nvPr/>
          </p:nvSpPr>
          <p:spPr bwMode="auto">
            <a:xfrm>
              <a:off x="14347590" y="11593008"/>
              <a:ext cx="175778" cy="329582"/>
            </a:xfrm>
            <a:custGeom>
              <a:avLst/>
              <a:gdLst>
                <a:gd name="T0" fmla="*/ 21 w 142"/>
                <a:gd name="T1" fmla="*/ 0 h 263"/>
                <a:gd name="T2" fmla="*/ 21 w 142"/>
                <a:gd name="T3" fmla="*/ 0 h 263"/>
                <a:gd name="T4" fmla="*/ 0 w 142"/>
                <a:gd name="T5" fmla="*/ 7 h 263"/>
                <a:gd name="T6" fmla="*/ 10 w 142"/>
                <a:gd name="T7" fmla="*/ 28 h 263"/>
                <a:gd name="T8" fmla="*/ 120 w 142"/>
                <a:gd name="T9" fmla="*/ 262 h 263"/>
                <a:gd name="T10" fmla="*/ 141 w 142"/>
                <a:gd name="T11" fmla="*/ 253 h 263"/>
                <a:gd name="T12" fmla="*/ 21 w 142"/>
                <a:gd name="T13" fmla="*/ 0 h 263"/>
              </a:gdLst>
              <a:ahLst/>
              <a:cxnLst>
                <a:cxn ang="0">
                  <a:pos x="T0" y="T1"/>
                </a:cxn>
                <a:cxn ang="0">
                  <a:pos x="T2" y="T3"/>
                </a:cxn>
                <a:cxn ang="0">
                  <a:pos x="T4" y="T5"/>
                </a:cxn>
                <a:cxn ang="0">
                  <a:pos x="T6" y="T7"/>
                </a:cxn>
                <a:cxn ang="0">
                  <a:pos x="T8" y="T9"/>
                </a:cxn>
                <a:cxn ang="0">
                  <a:pos x="T10" y="T11"/>
                </a:cxn>
                <a:cxn ang="0">
                  <a:pos x="T12" y="T13"/>
                </a:cxn>
              </a:cxnLst>
              <a:rect l="0" t="0" r="r" b="b"/>
              <a:pathLst>
                <a:path w="142" h="263">
                  <a:moveTo>
                    <a:pt x="21" y="0"/>
                  </a:moveTo>
                  <a:lnTo>
                    <a:pt x="21" y="0"/>
                  </a:lnTo>
                  <a:cubicBezTo>
                    <a:pt x="14" y="2"/>
                    <a:pt x="7" y="4"/>
                    <a:pt x="0" y="7"/>
                  </a:cubicBezTo>
                  <a:lnTo>
                    <a:pt x="10" y="28"/>
                  </a:lnTo>
                  <a:lnTo>
                    <a:pt x="120" y="262"/>
                  </a:lnTo>
                  <a:lnTo>
                    <a:pt x="141" y="253"/>
                  </a:lnTo>
                  <a:lnTo>
                    <a:pt x="21" y="0"/>
                  </a:ln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168">
              <a:extLst>
                <a:ext uri="{FF2B5EF4-FFF2-40B4-BE49-F238E27FC236}">
                  <a16:creationId xmlns:a16="http://schemas.microsoft.com/office/drawing/2014/main" id="{9E6346BE-9B8E-CF4D-A3B4-517998B174F8}"/>
                </a:ext>
              </a:extLst>
            </p:cNvPr>
            <p:cNvSpPr>
              <a:spLocks noChangeArrowheads="1"/>
            </p:cNvSpPr>
            <p:nvPr/>
          </p:nvSpPr>
          <p:spPr bwMode="auto">
            <a:xfrm>
              <a:off x="14435481" y="11669910"/>
              <a:ext cx="186763" cy="241693"/>
            </a:xfrm>
            <a:custGeom>
              <a:avLst/>
              <a:gdLst>
                <a:gd name="T0" fmla="*/ 148 w 149"/>
                <a:gd name="T1" fmla="*/ 167 h 192"/>
                <a:gd name="T2" fmla="*/ 144 w 149"/>
                <a:gd name="T3" fmla="*/ 70 h 192"/>
                <a:gd name="T4" fmla="*/ 44 w 149"/>
                <a:gd name="T5" fmla="*/ 1 h 192"/>
                <a:gd name="T6" fmla="*/ 43 w 149"/>
                <a:gd name="T7" fmla="*/ 0 h 192"/>
                <a:gd name="T8" fmla="*/ 43 w 149"/>
                <a:gd name="T9" fmla="*/ 0 h 192"/>
                <a:gd name="T10" fmla="*/ 6 w 149"/>
                <a:gd name="T11" fmla="*/ 37 h 192"/>
                <a:gd name="T12" fmla="*/ 6 w 149"/>
                <a:gd name="T13" fmla="*/ 37 h 192"/>
                <a:gd name="T14" fmla="*/ 0 w 149"/>
                <a:gd name="T15" fmla="*/ 39 h 192"/>
                <a:gd name="T16" fmla="*/ 72 w 149"/>
                <a:gd name="T17" fmla="*/ 191 h 192"/>
                <a:gd name="T18" fmla="*/ 148 w 149"/>
                <a:gd name="T19" fmla="*/ 167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9" h="192">
                  <a:moveTo>
                    <a:pt x="148" y="167"/>
                  </a:moveTo>
                  <a:lnTo>
                    <a:pt x="144" y="70"/>
                  </a:lnTo>
                  <a:lnTo>
                    <a:pt x="44" y="1"/>
                  </a:lnTo>
                  <a:lnTo>
                    <a:pt x="43" y="0"/>
                  </a:lnTo>
                  <a:lnTo>
                    <a:pt x="43" y="0"/>
                  </a:lnTo>
                  <a:cubicBezTo>
                    <a:pt x="35" y="16"/>
                    <a:pt x="22" y="29"/>
                    <a:pt x="6" y="37"/>
                  </a:cubicBezTo>
                  <a:lnTo>
                    <a:pt x="6" y="37"/>
                  </a:lnTo>
                  <a:cubicBezTo>
                    <a:pt x="4" y="37"/>
                    <a:pt x="2" y="39"/>
                    <a:pt x="0" y="39"/>
                  </a:cubicBezTo>
                  <a:lnTo>
                    <a:pt x="72" y="191"/>
                  </a:lnTo>
                  <a:lnTo>
                    <a:pt x="148" y="167"/>
                  </a:lnTo>
                </a:path>
              </a:pathLst>
            </a:custGeom>
            <a:solidFill>
              <a:srgbClr val="FC65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169">
              <a:extLst>
                <a:ext uri="{FF2B5EF4-FFF2-40B4-BE49-F238E27FC236}">
                  <a16:creationId xmlns:a16="http://schemas.microsoft.com/office/drawing/2014/main" id="{B97C91E7-C42E-5E44-BBC4-CA745272152B}"/>
                </a:ext>
              </a:extLst>
            </p:cNvPr>
            <p:cNvSpPr>
              <a:spLocks noChangeArrowheads="1"/>
            </p:cNvSpPr>
            <p:nvPr/>
          </p:nvSpPr>
          <p:spPr bwMode="auto">
            <a:xfrm>
              <a:off x="14375054" y="11587515"/>
              <a:ext cx="115355" cy="131833"/>
            </a:xfrm>
            <a:custGeom>
              <a:avLst/>
              <a:gdLst>
                <a:gd name="T0" fmla="*/ 91 w 92"/>
                <a:gd name="T1" fmla="*/ 65 h 105"/>
                <a:gd name="T2" fmla="*/ 75 w 92"/>
                <a:gd name="T3" fmla="*/ 43 h 105"/>
                <a:gd name="T4" fmla="*/ 75 w 92"/>
                <a:gd name="T5" fmla="*/ 43 h 105"/>
                <a:gd name="T6" fmla="*/ 0 w 92"/>
                <a:gd name="T7" fmla="*/ 3 h 105"/>
                <a:gd name="T8" fmla="*/ 48 w 92"/>
                <a:gd name="T9" fmla="*/ 104 h 105"/>
                <a:gd name="T10" fmla="*/ 48 w 92"/>
                <a:gd name="T11" fmla="*/ 104 h 105"/>
                <a:gd name="T12" fmla="*/ 54 w 92"/>
                <a:gd name="T13" fmla="*/ 102 h 105"/>
                <a:gd name="T14" fmla="*/ 54 w 92"/>
                <a:gd name="T15" fmla="*/ 102 h 105"/>
                <a:gd name="T16" fmla="*/ 91 w 92"/>
                <a:gd name="T17" fmla="*/ 6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105">
                  <a:moveTo>
                    <a:pt x="91" y="65"/>
                  </a:moveTo>
                  <a:lnTo>
                    <a:pt x="75" y="43"/>
                  </a:lnTo>
                  <a:lnTo>
                    <a:pt x="75" y="43"/>
                  </a:lnTo>
                  <a:cubicBezTo>
                    <a:pt x="55" y="16"/>
                    <a:pt x="29" y="0"/>
                    <a:pt x="0" y="3"/>
                  </a:cubicBezTo>
                  <a:lnTo>
                    <a:pt x="48" y="104"/>
                  </a:lnTo>
                  <a:lnTo>
                    <a:pt x="48" y="104"/>
                  </a:lnTo>
                  <a:cubicBezTo>
                    <a:pt x="50" y="104"/>
                    <a:pt x="52" y="102"/>
                    <a:pt x="54" y="102"/>
                  </a:cubicBezTo>
                  <a:lnTo>
                    <a:pt x="54" y="102"/>
                  </a:lnTo>
                  <a:cubicBezTo>
                    <a:pt x="70" y="94"/>
                    <a:pt x="83" y="81"/>
                    <a:pt x="91" y="65"/>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170">
              <a:extLst>
                <a:ext uri="{FF2B5EF4-FFF2-40B4-BE49-F238E27FC236}">
                  <a16:creationId xmlns:a16="http://schemas.microsoft.com/office/drawing/2014/main" id="{EB6E6505-6AA5-0744-B7EB-D1484FB829D0}"/>
                </a:ext>
              </a:extLst>
            </p:cNvPr>
            <p:cNvSpPr>
              <a:spLocks noChangeArrowheads="1"/>
            </p:cNvSpPr>
            <p:nvPr/>
          </p:nvSpPr>
          <p:spPr bwMode="auto">
            <a:xfrm>
              <a:off x="14506889" y="11686391"/>
              <a:ext cx="38453" cy="60421"/>
            </a:xfrm>
            <a:custGeom>
              <a:avLst/>
              <a:gdLst>
                <a:gd name="T0" fmla="*/ 2 w 29"/>
                <a:gd name="T1" fmla="*/ 41 h 48"/>
                <a:gd name="T2" fmla="*/ 2 w 29"/>
                <a:gd name="T3" fmla="*/ 41 h 48"/>
                <a:gd name="T4" fmla="*/ 2 w 29"/>
                <a:gd name="T5" fmla="*/ 35 h 48"/>
                <a:gd name="T6" fmla="*/ 12 w 29"/>
                <a:gd name="T7" fmla="*/ 6 h 48"/>
                <a:gd name="T8" fmla="*/ 12 w 29"/>
                <a:gd name="T9" fmla="*/ 6 h 48"/>
                <a:gd name="T10" fmla="*/ 22 w 29"/>
                <a:gd name="T11" fmla="*/ 2 h 48"/>
                <a:gd name="T12" fmla="*/ 22 w 29"/>
                <a:gd name="T13" fmla="*/ 2 h 48"/>
                <a:gd name="T14" fmla="*/ 27 w 29"/>
                <a:gd name="T15" fmla="*/ 11 h 48"/>
                <a:gd name="T16" fmla="*/ 16 w 29"/>
                <a:gd name="T17" fmla="*/ 41 h 48"/>
                <a:gd name="T18" fmla="*/ 16 w 29"/>
                <a:gd name="T19" fmla="*/ 41 h 48"/>
                <a:gd name="T20" fmla="*/ 6 w 29"/>
                <a:gd name="T21" fmla="*/ 45 h 48"/>
                <a:gd name="T22" fmla="*/ 6 w 29"/>
                <a:gd name="T23" fmla="*/ 45 h 48"/>
                <a:gd name="T24" fmla="*/ 2 w 29"/>
                <a:gd name="T25" fmla="*/ 4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 h="48">
                  <a:moveTo>
                    <a:pt x="2" y="41"/>
                  </a:moveTo>
                  <a:lnTo>
                    <a:pt x="2" y="41"/>
                  </a:lnTo>
                  <a:cubicBezTo>
                    <a:pt x="1" y="39"/>
                    <a:pt x="0" y="37"/>
                    <a:pt x="2" y="35"/>
                  </a:cubicBezTo>
                  <a:lnTo>
                    <a:pt x="12" y="6"/>
                  </a:lnTo>
                  <a:lnTo>
                    <a:pt x="12" y="6"/>
                  </a:lnTo>
                  <a:cubicBezTo>
                    <a:pt x="14" y="2"/>
                    <a:pt x="18" y="0"/>
                    <a:pt x="22" y="2"/>
                  </a:cubicBezTo>
                  <a:lnTo>
                    <a:pt x="22" y="2"/>
                  </a:lnTo>
                  <a:cubicBezTo>
                    <a:pt x="27" y="3"/>
                    <a:pt x="28" y="8"/>
                    <a:pt x="27" y="11"/>
                  </a:cubicBezTo>
                  <a:lnTo>
                    <a:pt x="16" y="41"/>
                  </a:lnTo>
                  <a:lnTo>
                    <a:pt x="16" y="41"/>
                  </a:lnTo>
                  <a:cubicBezTo>
                    <a:pt x="15" y="45"/>
                    <a:pt x="10" y="47"/>
                    <a:pt x="6" y="45"/>
                  </a:cubicBezTo>
                  <a:lnTo>
                    <a:pt x="6" y="45"/>
                  </a:lnTo>
                  <a:cubicBezTo>
                    <a:pt x="4" y="44"/>
                    <a:pt x="3" y="43"/>
                    <a:pt x="2" y="41"/>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171">
              <a:extLst>
                <a:ext uri="{FF2B5EF4-FFF2-40B4-BE49-F238E27FC236}">
                  <a16:creationId xmlns:a16="http://schemas.microsoft.com/office/drawing/2014/main" id="{841E3D93-A72B-614F-88F2-A98DEDE26211}"/>
                </a:ext>
              </a:extLst>
            </p:cNvPr>
            <p:cNvSpPr>
              <a:spLocks noChangeArrowheads="1"/>
            </p:cNvSpPr>
            <p:nvPr/>
          </p:nvSpPr>
          <p:spPr bwMode="auto">
            <a:xfrm>
              <a:off x="14539848" y="11697376"/>
              <a:ext cx="38453" cy="60421"/>
            </a:xfrm>
            <a:custGeom>
              <a:avLst/>
              <a:gdLst>
                <a:gd name="T0" fmla="*/ 1 w 29"/>
                <a:gd name="T1" fmla="*/ 42 h 48"/>
                <a:gd name="T2" fmla="*/ 1 w 29"/>
                <a:gd name="T3" fmla="*/ 42 h 48"/>
                <a:gd name="T4" fmla="*/ 1 w 29"/>
                <a:gd name="T5" fmla="*/ 36 h 48"/>
                <a:gd name="T6" fmla="*/ 11 w 29"/>
                <a:gd name="T7" fmla="*/ 6 h 48"/>
                <a:gd name="T8" fmla="*/ 11 w 29"/>
                <a:gd name="T9" fmla="*/ 6 h 48"/>
                <a:gd name="T10" fmla="*/ 22 w 29"/>
                <a:gd name="T11" fmla="*/ 1 h 48"/>
                <a:gd name="T12" fmla="*/ 22 w 29"/>
                <a:gd name="T13" fmla="*/ 1 h 48"/>
                <a:gd name="T14" fmla="*/ 27 w 29"/>
                <a:gd name="T15" fmla="*/ 11 h 48"/>
                <a:gd name="T16" fmla="*/ 16 w 29"/>
                <a:gd name="T17" fmla="*/ 41 h 48"/>
                <a:gd name="T18" fmla="*/ 16 w 29"/>
                <a:gd name="T19" fmla="*/ 41 h 48"/>
                <a:gd name="T20" fmla="*/ 5 w 29"/>
                <a:gd name="T21" fmla="*/ 46 h 48"/>
                <a:gd name="T22" fmla="*/ 5 w 29"/>
                <a:gd name="T23" fmla="*/ 46 h 48"/>
                <a:gd name="T24" fmla="*/ 1 w 29"/>
                <a:gd name="T25" fmla="*/ 4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 h="48">
                  <a:moveTo>
                    <a:pt x="1" y="42"/>
                  </a:moveTo>
                  <a:lnTo>
                    <a:pt x="1" y="42"/>
                  </a:lnTo>
                  <a:cubicBezTo>
                    <a:pt x="0" y="40"/>
                    <a:pt x="0" y="37"/>
                    <a:pt x="1" y="36"/>
                  </a:cubicBezTo>
                  <a:lnTo>
                    <a:pt x="11" y="6"/>
                  </a:lnTo>
                  <a:lnTo>
                    <a:pt x="11" y="6"/>
                  </a:lnTo>
                  <a:cubicBezTo>
                    <a:pt x="13" y="2"/>
                    <a:pt x="18" y="0"/>
                    <a:pt x="22" y="1"/>
                  </a:cubicBezTo>
                  <a:lnTo>
                    <a:pt x="22" y="1"/>
                  </a:lnTo>
                  <a:cubicBezTo>
                    <a:pt x="26" y="2"/>
                    <a:pt x="28" y="7"/>
                    <a:pt x="27" y="11"/>
                  </a:cubicBezTo>
                  <a:lnTo>
                    <a:pt x="16" y="41"/>
                  </a:lnTo>
                  <a:lnTo>
                    <a:pt x="16" y="41"/>
                  </a:lnTo>
                  <a:cubicBezTo>
                    <a:pt x="14" y="45"/>
                    <a:pt x="9" y="47"/>
                    <a:pt x="5" y="46"/>
                  </a:cubicBezTo>
                  <a:lnTo>
                    <a:pt x="5" y="46"/>
                  </a:lnTo>
                  <a:cubicBezTo>
                    <a:pt x="3" y="45"/>
                    <a:pt x="2" y="44"/>
                    <a:pt x="1" y="42"/>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172">
              <a:extLst>
                <a:ext uri="{FF2B5EF4-FFF2-40B4-BE49-F238E27FC236}">
                  <a16:creationId xmlns:a16="http://schemas.microsoft.com/office/drawing/2014/main" id="{AD398EC0-75A0-E34C-AA81-AC34F1FBBEDF}"/>
                </a:ext>
              </a:extLst>
            </p:cNvPr>
            <p:cNvSpPr>
              <a:spLocks noChangeArrowheads="1"/>
            </p:cNvSpPr>
            <p:nvPr/>
          </p:nvSpPr>
          <p:spPr bwMode="auto">
            <a:xfrm>
              <a:off x="17017213" y="10933843"/>
              <a:ext cx="560291" cy="1005229"/>
            </a:xfrm>
            <a:custGeom>
              <a:avLst/>
              <a:gdLst>
                <a:gd name="T0" fmla="*/ 323 w 448"/>
                <a:gd name="T1" fmla="*/ 806 h 807"/>
                <a:gd name="T2" fmla="*/ 124 w 448"/>
                <a:gd name="T3" fmla="*/ 806 h 807"/>
                <a:gd name="T4" fmla="*/ 124 w 448"/>
                <a:gd name="T5" fmla="*/ 806 h 807"/>
                <a:gd name="T6" fmla="*/ 9 w 448"/>
                <a:gd name="T7" fmla="*/ 694 h 807"/>
                <a:gd name="T8" fmla="*/ 1 w 448"/>
                <a:gd name="T9" fmla="*/ 205 h 807"/>
                <a:gd name="T10" fmla="*/ 1 w 448"/>
                <a:gd name="T11" fmla="*/ 205 h 807"/>
                <a:gd name="T12" fmla="*/ 84 w 448"/>
                <a:gd name="T13" fmla="*/ 23 h 807"/>
                <a:gd name="T14" fmla="*/ 84 w 448"/>
                <a:gd name="T15" fmla="*/ 23 h 807"/>
                <a:gd name="T16" fmla="*/ 180 w 448"/>
                <a:gd name="T17" fmla="*/ 0 h 807"/>
                <a:gd name="T18" fmla="*/ 180 w 448"/>
                <a:gd name="T19" fmla="*/ 0 h 807"/>
                <a:gd name="T20" fmla="*/ 276 w 448"/>
                <a:gd name="T21" fmla="*/ 23 h 807"/>
                <a:gd name="T22" fmla="*/ 276 w 448"/>
                <a:gd name="T23" fmla="*/ 23 h 807"/>
                <a:gd name="T24" fmla="*/ 369 w 448"/>
                <a:gd name="T25" fmla="*/ 190 h 807"/>
                <a:gd name="T26" fmla="*/ 369 w 448"/>
                <a:gd name="T27" fmla="*/ 190 h 807"/>
                <a:gd name="T28" fmla="*/ 365 w 448"/>
                <a:gd name="T29" fmla="*/ 349 h 807"/>
                <a:gd name="T30" fmla="*/ 365 w 448"/>
                <a:gd name="T31" fmla="*/ 349 h 807"/>
                <a:gd name="T32" fmla="*/ 436 w 448"/>
                <a:gd name="T33" fmla="*/ 674 h 807"/>
                <a:gd name="T34" fmla="*/ 436 w 448"/>
                <a:gd name="T35" fmla="*/ 674 h 807"/>
                <a:gd name="T36" fmla="*/ 323 w 448"/>
                <a:gd name="T37" fmla="*/ 806 h 8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48" h="807">
                  <a:moveTo>
                    <a:pt x="323" y="806"/>
                  </a:moveTo>
                  <a:lnTo>
                    <a:pt x="124" y="806"/>
                  </a:lnTo>
                  <a:lnTo>
                    <a:pt x="124" y="806"/>
                  </a:lnTo>
                  <a:cubicBezTo>
                    <a:pt x="61" y="806"/>
                    <a:pt x="10" y="756"/>
                    <a:pt x="9" y="694"/>
                  </a:cubicBezTo>
                  <a:lnTo>
                    <a:pt x="1" y="205"/>
                  </a:lnTo>
                  <a:lnTo>
                    <a:pt x="1" y="205"/>
                  </a:lnTo>
                  <a:cubicBezTo>
                    <a:pt x="0" y="129"/>
                    <a:pt x="16" y="57"/>
                    <a:pt x="84" y="23"/>
                  </a:cubicBezTo>
                  <a:lnTo>
                    <a:pt x="84" y="23"/>
                  </a:lnTo>
                  <a:cubicBezTo>
                    <a:pt x="110" y="9"/>
                    <a:pt x="142" y="0"/>
                    <a:pt x="180" y="0"/>
                  </a:cubicBezTo>
                  <a:lnTo>
                    <a:pt x="180" y="0"/>
                  </a:lnTo>
                  <a:cubicBezTo>
                    <a:pt x="218" y="0"/>
                    <a:pt x="250" y="9"/>
                    <a:pt x="276" y="23"/>
                  </a:cubicBezTo>
                  <a:lnTo>
                    <a:pt x="276" y="23"/>
                  </a:lnTo>
                  <a:cubicBezTo>
                    <a:pt x="343" y="58"/>
                    <a:pt x="374" y="87"/>
                    <a:pt x="369" y="190"/>
                  </a:cubicBezTo>
                  <a:lnTo>
                    <a:pt x="369" y="190"/>
                  </a:lnTo>
                  <a:cubicBezTo>
                    <a:pt x="365" y="287"/>
                    <a:pt x="366" y="315"/>
                    <a:pt x="365" y="349"/>
                  </a:cubicBezTo>
                  <a:lnTo>
                    <a:pt x="365" y="349"/>
                  </a:lnTo>
                  <a:cubicBezTo>
                    <a:pt x="362" y="484"/>
                    <a:pt x="436" y="674"/>
                    <a:pt x="436" y="674"/>
                  </a:cubicBezTo>
                  <a:lnTo>
                    <a:pt x="436" y="674"/>
                  </a:lnTo>
                  <a:cubicBezTo>
                    <a:pt x="447" y="743"/>
                    <a:pt x="394" y="806"/>
                    <a:pt x="323" y="806"/>
                  </a:cubicBezTo>
                </a:path>
              </a:pathLst>
            </a:custGeom>
            <a:solidFill>
              <a:srgbClr val="EDF6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173">
              <a:extLst>
                <a:ext uri="{FF2B5EF4-FFF2-40B4-BE49-F238E27FC236}">
                  <a16:creationId xmlns:a16="http://schemas.microsoft.com/office/drawing/2014/main" id="{BBD8D881-F736-274E-A3CA-2AD92E7E9AF8}"/>
                </a:ext>
              </a:extLst>
            </p:cNvPr>
            <p:cNvSpPr>
              <a:spLocks noChangeArrowheads="1"/>
            </p:cNvSpPr>
            <p:nvPr/>
          </p:nvSpPr>
          <p:spPr bwMode="auto">
            <a:xfrm>
              <a:off x="17011719" y="11406245"/>
              <a:ext cx="565785" cy="516346"/>
            </a:xfrm>
            <a:custGeom>
              <a:avLst/>
              <a:gdLst>
                <a:gd name="T0" fmla="*/ 347 w 456"/>
                <a:gd name="T1" fmla="*/ 24 h 416"/>
                <a:gd name="T2" fmla="*/ 347 w 456"/>
                <a:gd name="T3" fmla="*/ 24 h 416"/>
                <a:gd name="T4" fmla="*/ 318 w 456"/>
                <a:gd name="T5" fmla="*/ 8 h 416"/>
                <a:gd name="T6" fmla="*/ 318 w 456"/>
                <a:gd name="T7" fmla="*/ 8 h 416"/>
                <a:gd name="T8" fmla="*/ 87 w 456"/>
                <a:gd name="T9" fmla="*/ 29 h 416"/>
                <a:gd name="T10" fmla="*/ 87 w 456"/>
                <a:gd name="T11" fmla="*/ 29 h 416"/>
                <a:gd name="T12" fmla="*/ 71 w 456"/>
                <a:gd name="T13" fmla="*/ 156 h 416"/>
                <a:gd name="T14" fmla="*/ 71 w 456"/>
                <a:gd name="T15" fmla="*/ 156 h 416"/>
                <a:gd name="T16" fmla="*/ 313 w 456"/>
                <a:gd name="T17" fmla="*/ 386 h 416"/>
                <a:gd name="T18" fmla="*/ 313 w 456"/>
                <a:gd name="T19" fmla="*/ 386 h 416"/>
                <a:gd name="T20" fmla="*/ 357 w 456"/>
                <a:gd name="T21" fmla="*/ 138 h 416"/>
                <a:gd name="T22" fmla="*/ 357 w 456"/>
                <a:gd name="T23" fmla="*/ 138 h 416"/>
                <a:gd name="T24" fmla="*/ 347 w 456"/>
                <a:gd name="T25" fmla="*/ 24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6" h="416">
                  <a:moveTo>
                    <a:pt x="347" y="24"/>
                  </a:moveTo>
                  <a:lnTo>
                    <a:pt x="347" y="24"/>
                  </a:lnTo>
                  <a:cubicBezTo>
                    <a:pt x="347" y="9"/>
                    <a:pt x="330" y="0"/>
                    <a:pt x="318" y="8"/>
                  </a:cubicBezTo>
                  <a:lnTo>
                    <a:pt x="318" y="8"/>
                  </a:lnTo>
                  <a:cubicBezTo>
                    <a:pt x="280" y="31"/>
                    <a:pt x="156" y="40"/>
                    <a:pt x="87" y="29"/>
                  </a:cubicBezTo>
                  <a:lnTo>
                    <a:pt x="87" y="29"/>
                  </a:lnTo>
                  <a:cubicBezTo>
                    <a:pt x="63" y="26"/>
                    <a:pt x="56" y="41"/>
                    <a:pt x="71" y="156"/>
                  </a:cubicBezTo>
                  <a:lnTo>
                    <a:pt x="71" y="156"/>
                  </a:lnTo>
                  <a:cubicBezTo>
                    <a:pt x="93" y="314"/>
                    <a:pt x="0" y="415"/>
                    <a:pt x="313" y="386"/>
                  </a:cubicBezTo>
                  <a:lnTo>
                    <a:pt x="313" y="386"/>
                  </a:lnTo>
                  <a:cubicBezTo>
                    <a:pt x="455" y="373"/>
                    <a:pt x="375" y="240"/>
                    <a:pt x="357" y="138"/>
                  </a:cubicBezTo>
                  <a:lnTo>
                    <a:pt x="357" y="138"/>
                  </a:lnTo>
                  <a:cubicBezTo>
                    <a:pt x="349" y="93"/>
                    <a:pt x="347" y="52"/>
                    <a:pt x="347" y="24"/>
                  </a:cubicBezTo>
                </a:path>
              </a:pathLst>
            </a:custGeom>
            <a:solidFill>
              <a:srgbClr val="E2D5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174">
              <a:extLst>
                <a:ext uri="{FF2B5EF4-FFF2-40B4-BE49-F238E27FC236}">
                  <a16:creationId xmlns:a16="http://schemas.microsoft.com/office/drawing/2014/main" id="{89AA0A67-B3D6-3749-8D91-654CF8DA6739}"/>
                </a:ext>
              </a:extLst>
            </p:cNvPr>
            <p:cNvSpPr>
              <a:spLocks noChangeArrowheads="1"/>
            </p:cNvSpPr>
            <p:nvPr/>
          </p:nvSpPr>
          <p:spPr bwMode="auto">
            <a:xfrm>
              <a:off x="17061156" y="10895394"/>
              <a:ext cx="417472" cy="488879"/>
            </a:xfrm>
            <a:custGeom>
              <a:avLst/>
              <a:gdLst>
                <a:gd name="T0" fmla="*/ 23 w 333"/>
                <a:gd name="T1" fmla="*/ 359 h 392"/>
                <a:gd name="T2" fmla="*/ 23 w 333"/>
                <a:gd name="T3" fmla="*/ 359 h 392"/>
                <a:gd name="T4" fmla="*/ 173 w 333"/>
                <a:gd name="T5" fmla="*/ 387 h 392"/>
                <a:gd name="T6" fmla="*/ 173 w 333"/>
                <a:gd name="T7" fmla="*/ 387 h 392"/>
                <a:gd name="T8" fmla="*/ 307 w 333"/>
                <a:gd name="T9" fmla="*/ 339 h 392"/>
                <a:gd name="T10" fmla="*/ 307 w 333"/>
                <a:gd name="T11" fmla="*/ 339 h 392"/>
                <a:gd name="T12" fmla="*/ 229 w 333"/>
                <a:gd name="T13" fmla="*/ 75 h 392"/>
                <a:gd name="T14" fmla="*/ 229 w 333"/>
                <a:gd name="T15" fmla="*/ 75 h 392"/>
                <a:gd name="T16" fmla="*/ 23 w 333"/>
                <a:gd name="T17" fmla="*/ 35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3" h="392">
                  <a:moveTo>
                    <a:pt x="23" y="359"/>
                  </a:moveTo>
                  <a:lnTo>
                    <a:pt x="23" y="359"/>
                  </a:lnTo>
                  <a:cubicBezTo>
                    <a:pt x="23" y="359"/>
                    <a:pt x="112" y="391"/>
                    <a:pt x="173" y="387"/>
                  </a:cubicBezTo>
                  <a:lnTo>
                    <a:pt x="173" y="387"/>
                  </a:lnTo>
                  <a:cubicBezTo>
                    <a:pt x="234" y="384"/>
                    <a:pt x="310" y="357"/>
                    <a:pt x="307" y="339"/>
                  </a:cubicBezTo>
                  <a:lnTo>
                    <a:pt x="307" y="339"/>
                  </a:lnTo>
                  <a:cubicBezTo>
                    <a:pt x="293" y="254"/>
                    <a:pt x="332" y="115"/>
                    <a:pt x="229" y="75"/>
                  </a:cubicBezTo>
                  <a:lnTo>
                    <a:pt x="229" y="75"/>
                  </a:lnTo>
                  <a:cubicBezTo>
                    <a:pt x="39" y="0"/>
                    <a:pt x="0" y="218"/>
                    <a:pt x="23" y="359"/>
                  </a:cubicBezTo>
                </a:path>
              </a:pathLst>
            </a:custGeom>
            <a:solidFill>
              <a:srgbClr val="E2D5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175">
              <a:extLst>
                <a:ext uri="{FF2B5EF4-FFF2-40B4-BE49-F238E27FC236}">
                  <a16:creationId xmlns:a16="http://schemas.microsoft.com/office/drawing/2014/main" id="{02F31B40-3285-0B4D-96E9-F9FC84EEDA5A}"/>
                </a:ext>
              </a:extLst>
            </p:cNvPr>
            <p:cNvSpPr>
              <a:spLocks noChangeArrowheads="1"/>
            </p:cNvSpPr>
            <p:nvPr/>
          </p:nvSpPr>
          <p:spPr bwMode="auto">
            <a:xfrm>
              <a:off x="17055660" y="11433711"/>
              <a:ext cx="65917" cy="43944"/>
            </a:xfrm>
            <a:custGeom>
              <a:avLst/>
              <a:gdLst>
                <a:gd name="T0" fmla="*/ 30 w 51"/>
                <a:gd name="T1" fmla="*/ 29 h 36"/>
                <a:gd name="T2" fmla="*/ 30 w 51"/>
                <a:gd name="T3" fmla="*/ 29 h 36"/>
                <a:gd name="T4" fmla="*/ 4 w 51"/>
                <a:gd name="T5" fmla="*/ 29 h 36"/>
                <a:gd name="T6" fmla="*/ 4 w 51"/>
                <a:gd name="T7" fmla="*/ 29 h 36"/>
                <a:gd name="T8" fmla="*/ 20 w 51"/>
                <a:gd name="T9" fmla="*/ 6 h 36"/>
                <a:gd name="T10" fmla="*/ 20 w 51"/>
                <a:gd name="T11" fmla="*/ 6 h 36"/>
                <a:gd name="T12" fmla="*/ 47 w 51"/>
                <a:gd name="T13" fmla="*/ 7 h 36"/>
                <a:gd name="T14" fmla="*/ 47 w 51"/>
                <a:gd name="T15" fmla="*/ 7 h 36"/>
                <a:gd name="T16" fmla="*/ 30 w 51"/>
                <a:gd name="T17" fmla="*/ 29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36">
                  <a:moveTo>
                    <a:pt x="30" y="29"/>
                  </a:moveTo>
                  <a:lnTo>
                    <a:pt x="30" y="29"/>
                  </a:lnTo>
                  <a:cubicBezTo>
                    <a:pt x="19" y="35"/>
                    <a:pt x="7" y="35"/>
                    <a:pt x="4" y="29"/>
                  </a:cubicBezTo>
                  <a:lnTo>
                    <a:pt x="4" y="29"/>
                  </a:lnTo>
                  <a:cubicBezTo>
                    <a:pt x="0" y="22"/>
                    <a:pt x="8" y="13"/>
                    <a:pt x="20" y="6"/>
                  </a:cubicBezTo>
                  <a:lnTo>
                    <a:pt x="20" y="6"/>
                  </a:lnTo>
                  <a:cubicBezTo>
                    <a:pt x="32" y="0"/>
                    <a:pt x="45" y="1"/>
                    <a:pt x="47" y="7"/>
                  </a:cubicBezTo>
                  <a:lnTo>
                    <a:pt x="47" y="7"/>
                  </a:lnTo>
                  <a:cubicBezTo>
                    <a:pt x="50" y="13"/>
                    <a:pt x="43" y="23"/>
                    <a:pt x="30" y="29"/>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176">
              <a:extLst>
                <a:ext uri="{FF2B5EF4-FFF2-40B4-BE49-F238E27FC236}">
                  <a16:creationId xmlns:a16="http://schemas.microsoft.com/office/drawing/2014/main" id="{225BB503-DE66-0449-8D1F-EA1DF28980F3}"/>
                </a:ext>
              </a:extLst>
            </p:cNvPr>
            <p:cNvSpPr>
              <a:spLocks noChangeArrowheads="1"/>
            </p:cNvSpPr>
            <p:nvPr/>
          </p:nvSpPr>
          <p:spPr bwMode="auto">
            <a:xfrm>
              <a:off x="17050172" y="11071172"/>
              <a:ext cx="71408" cy="49436"/>
            </a:xfrm>
            <a:custGeom>
              <a:avLst/>
              <a:gdLst>
                <a:gd name="T0" fmla="*/ 33 w 56"/>
                <a:gd name="T1" fmla="*/ 31 h 39"/>
                <a:gd name="T2" fmla="*/ 33 w 56"/>
                <a:gd name="T3" fmla="*/ 31 h 39"/>
                <a:gd name="T4" fmla="*/ 3 w 56"/>
                <a:gd name="T5" fmla="*/ 31 h 39"/>
                <a:gd name="T6" fmla="*/ 3 w 56"/>
                <a:gd name="T7" fmla="*/ 31 h 39"/>
                <a:gd name="T8" fmla="*/ 22 w 56"/>
                <a:gd name="T9" fmla="*/ 7 h 39"/>
                <a:gd name="T10" fmla="*/ 22 w 56"/>
                <a:gd name="T11" fmla="*/ 7 h 39"/>
                <a:gd name="T12" fmla="*/ 52 w 56"/>
                <a:gd name="T13" fmla="*/ 8 h 39"/>
                <a:gd name="T14" fmla="*/ 52 w 56"/>
                <a:gd name="T15" fmla="*/ 8 h 39"/>
                <a:gd name="T16" fmla="*/ 33 w 56"/>
                <a:gd name="T17" fmla="*/ 3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39">
                  <a:moveTo>
                    <a:pt x="33" y="31"/>
                  </a:moveTo>
                  <a:lnTo>
                    <a:pt x="33" y="31"/>
                  </a:lnTo>
                  <a:cubicBezTo>
                    <a:pt x="20" y="38"/>
                    <a:pt x="6" y="38"/>
                    <a:pt x="3" y="31"/>
                  </a:cubicBezTo>
                  <a:lnTo>
                    <a:pt x="3" y="31"/>
                  </a:lnTo>
                  <a:cubicBezTo>
                    <a:pt x="0" y="24"/>
                    <a:pt x="8" y="14"/>
                    <a:pt x="22" y="7"/>
                  </a:cubicBezTo>
                  <a:lnTo>
                    <a:pt x="22" y="7"/>
                  </a:lnTo>
                  <a:cubicBezTo>
                    <a:pt x="35" y="0"/>
                    <a:pt x="48" y="1"/>
                    <a:pt x="52" y="8"/>
                  </a:cubicBezTo>
                  <a:lnTo>
                    <a:pt x="52" y="8"/>
                  </a:lnTo>
                  <a:cubicBezTo>
                    <a:pt x="55" y="14"/>
                    <a:pt x="47" y="25"/>
                    <a:pt x="33" y="31"/>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177">
              <a:extLst>
                <a:ext uri="{FF2B5EF4-FFF2-40B4-BE49-F238E27FC236}">
                  <a16:creationId xmlns:a16="http://schemas.microsoft.com/office/drawing/2014/main" id="{715D9712-0D6E-A04E-B080-0131E55E92FA}"/>
                </a:ext>
              </a:extLst>
            </p:cNvPr>
            <p:cNvSpPr>
              <a:spLocks noChangeArrowheads="1"/>
            </p:cNvSpPr>
            <p:nvPr/>
          </p:nvSpPr>
          <p:spPr bwMode="auto">
            <a:xfrm>
              <a:off x="16374525" y="10274678"/>
              <a:ext cx="208735" cy="411981"/>
            </a:xfrm>
            <a:custGeom>
              <a:avLst/>
              <a:gdLst>
                <a:gd name="T0" fmla="*/ 23 w 166"/>
                <a:gd name="T1" fmla="*/ 49 h 330"/>
                <a:gd name="T2" fmla="*/ 54 w 166"/>
                <a:gd name="T3" fmla="*/ 202 h 330"/>
                <a:gd name="T4" fmla="*/ 54 w 166"/>
                <a:gd name="T5" fmla="*/ 202 h 330"/>
                <a:gd name="T6" fmla="*/ 63 w 166"/>
                <a:gd name="T7" fmla="*/ 318 h 330"/>
                <a:gd name="T8" fmla="*/ 63 w 166"/>
                <a:gd name="T9" fmla="*/ 318 h 330"/>
                <a:gd name="T10" fmla="*/ 165 w 166"/>
                <a:gd name="T11" fmla="*/ 195 h 330"/>
                <a:gd name="T12" fmla="*/ 129 w 166"/>
                <a:gd name="T13" fmla="*/ 0 h 330"/>
                <a:gd name="T14" fmla="*/ 23 w 166"/>
                <a:gd name="T15" fmla="*/ 49 h 3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6" h="330">
                  <a:moveTo>
                    <a:pt x="23" y="49"/>
                  </a:moveTo>
                  <a:lnTo>
                    <a:pt x="54" y="202"/>
                  </a:lnTo>
                  <a:lnTo>
                    <a:pt x="54" y="202"/>
                  </a:lnTo>
                  <a:cubicBezTo>
                    <a:pt x="54" y="202"/>
                    <a:pt x="0" y="307"/>
                    <a:pt x="63" y="318"/>
                  </a:cubicBezTo>
                  <a:lnTo>
                    <a:pt x="63" y="318"/>
                  </a:lnTo>
                  <a:cubicBezTo>
                    <a:pt x="125" y="329"/>
                    <a:pt x="165" y="195"/>
                    <a:pt x="165" y="195"/>
                  </a:cubicBezTo>
                  <a:lnTo>
                    <a:pt x="129" y="0"/>
                  </a:lnTo>
                  <a:lnTo>
                    <a:pt x="23" y="49"/>
                  </a:ln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178">
              <a:extLst>
                <a:ext uri="{FF2B5EF4-FFF2-40B4-BE49-F238E27FC236}">
                  <a16:creationId xmlns:a16="http://schemas.microsoft.com/office/drawing/2014/main" id="{45D0BB58-8B51-0743-AF09-50214F132C02}"/>
                </a:ext>
              </a:extLst>
            </p:cNvPr>
            <p:cNvSpPr>
              <a:spLocks noChangeArrowheads="1"/>
            </p:cNvSpPr>
            <p:nvPr/>
          </p:nvSpPr>
          <p:spPr bwMode="auto">
            <a:xfrm>
              <a:off x="15352817" y="10703132"/>
              <a:ext cx="1499603" cy="1191994"/>
            </a:xfrm>
            <a:custGeom>
              <a:avLst/>
              <a:gdLst>
                <a:gd name="T0" fmla="*/ 777 w 1203"/>
                <a:gd name="T1" fmla="*/ 456 h 958"/>
                <a:gd name="T2" fmla="*/ 777 w 1203"/>
                <a:gd name="T3" fmla="*/ 456 h 958"/>
                <a:gd name="T4" fmla="*/ 308 w 1203"/>
                <a:gd name="T5" fmla="*/ 31 h 958"/>
                <a:gd name="T6" fmla="*/ 308 w 1203"/>
                <a:gd name="T7" fmla="*/ 31 h 958"/>
                <a:gd name="T8" fmla="*/ 0 w 1203"/>
                <a:gd name="T9" fmla="*/ 794 h 958"/>
                <a:gd name="T10" fmla="*/ 128 w 1203"/>
                <a:gd name="T11" fmla="*/ 836 h 958"/>
                <a:gd name="T12" fmla="*/ 382 w 1203"/>
                <a:gd name="T13" fmla="*/ 328 h 958"/>
                <a:gd name="T14" fmla="*/ 382 w 1203"/>
                <a:gd name="T15" fmla="*/ 328 h 958"/>
                <a:gd name="T16" fmla="*/ 956 w 1203"/>
                <a:gd name="T17" fmla="*/ 957 h 958"/>
                <a:gd name="T18" fmla="*/ 956 w 1203"/>
                <a:gd name="T19" fmla="*/ 957 h 958"/>
                <a:gd name="T20" fmla="*/ 1202 w 1203"/>
                <a:gd name="T21" fmla="*/ 830 h 958"/>
                <a:gd name="T22" fmla="*/ 1178 w 1203"/>
                <a:gd name="T23" fmla="*/ 786 h 958"/>
                <a:gd name="T24" fmla="*/ 1178 w 1203"/>
                <a:gd name="T25" fmla="*/ 786 h 958"/>
                <a:gd name="T26" fmla="*/ 939 w 1203"/>
                <a:gd name="T27" fmla="*/ 546 h 958"/>
                <a:gd name="T28" fmla="*/ 777 w 1203"/>
                <a:gd name="T29" fmla="*/ 456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3" h="958">
                  <a:moveTo>
                    <a:pt x="777" y="456"/>
                  </a:moveTo>
                  <a:lnTo>
                    <a:pt x="777" y="456"/>
                  </a:lnTo>
                  <a:cubicBezTo>
                    <a:pt x="777" y="456"/>
                    <a:pt x="411" y="0"/>
                    <a:pt x="308" y="31"/>
                  </a:cubicBezTo>
                  <a:lnTo>
                    <a:pt x="308" y="31"/>
                  </a:lnTo>
                  <a:cubicBezTo>
                    <a:pt x="207" y="61"/>
                    <a:pt x="0" y="794"/>
                    <a:pt x="0" y="794"/>
                  </a:cubicBezTo>
                  <a:lnTo>
                    <a:pt x="128" y="836"/>
                  </a:lnTo>
                  <a:lnTo>
                    <a:pt x="382" y="328"/>
                  </a:lnTo>
                  <a:lnTo>
                    <a:pt x="382" y="328"/>
                  </a:lnTo>
                  <a:cubicBezTo>
                    <a:pt x="382" y="328"/>
                    <a:pt x="629" y="957"/>
                    <a:pt x="956" y="957"/>
                  </a:cubicBezTo>
                  <a:lnTo>
                    <a:pt x="956" y="957"/>
                  </a:lnTo>
                  <a:cubicBezTo>
                    <a:pt x="1138" y="957"/>
                    <a:pt x="1202" y="830"/>
                    <a:pt x="1202" y="830"/>
                  </a:cubicBezTo>
                  <a:lnTo>
                    <a:pt x="1178" y="786"/>
                  </a:lnTo>
                  <a:lnTo>
                    <a:pt x="1178" y="786"/>
                  </a:lnTo>
                  <a:cubicBezTo>
                    <a:pt x="1122" y="685"/>
                    <a:pt x="1039" y="602"/>
                    <a:pt x="939" y="546"/>
                  </a:cubicBezTo>
                  <a:lnTo>
                    <a:pt x="777" y="456"/>
                  </a:lnTo>
                </a:path>
              </a:pathLst>
            </a:custGeom>
            <a:solidFill>
              <a:srgbClr val="23439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8" name="Freeform 179">
              <a:extLst>
                <a:ext uri="{FF2B5EF4-FFF2-40B4-BE49-F238E27FC236}">
                  <a16:creationId xmlns:a16="http://schemas.microsoft.com/office/drawing/2014/main" id="{6A949F11-61FF-744C-9D8E-705763BC6F21}"/>
                </a:ext>
              </a:extLst>
            </p:cNvPr>
            <p:cNvSpPr>
              <a:spLocks noChangeArrowheads="1"/>
            </p:cNvSpPr>
            <p:nvPr/>
          </p:nvSpPr>
          <p:spPr bwMode="auto">
            <a:xfrm>
              <a:off x="16401991" y="10307634"/>
              <a:ext cx="120848" cy="197750"/>
            </a:xfrm>
            <a:custGeom>
              <a:avLst/>
              <a:gdLst>
                <a:gd name="T0" fmla="*/ 57 w 95"/>
                <a:gd name="T1" fmla="*/ 0 h 159"/>
                <a:gd name="T2" fmla="*/ 0 w 95"/>
                <a:gd name="T3" fmla="*/ 26 h 159"/>
                <a:gd name="T4" fmla="*/ 27 w 95"/>
                <a:gd name="T5" fmla="*/ 158 h 159"/>
                <a:gd name="T6" fmla="*/ 27 w 95"/>
                <a:gd name="T7" fmla="*/ 158 h 159"/>
                <a:gd name="T8" fmla="*/ 57 w 95"/>
                <a:gd name="T9" fmla="*/ 0 h 159"/>
              </a:gdLst>
              <a:ahLst/>
              <a:cxnLst>
                <a:cxn ang="0">
                  <a:pos x="T0" y="T1"/>
                </a:cxn>
                <a:cxn ang="0">
                  <a:pos x="T2" y="T3"/>
                </a:cxn>
                <a:cxn ang="0">
                  <a:pos x="T4" y="T5"/>
                </a:cxn>
                <a:cxn ang="0">
                  <a:pos x="T6" y="T7"/>
                </a:cxn>
                <a:cxn ang="0">
                  <a:pos x="T8" y="T9"/>
                </a:cxn>
              </a:cxnLst>
              <a:rect l="0" t="0" r="r" b="b"/>
              <a:pathLst>
                <a:path w="95" h="159">
                  <a:moveTo>
                    <a:pt x="57" y="0"/>
                  </a:moveTo>
                  <a:lnTo>
                    <a:pt x="0" y="26"/>
                  </a:lnTo>
                  <a:lnTo>
                    <a:pt x="27" y="158"/>
                  </a:lnTo>
                  <a:lnTo>
                    <a:pt x="27" y="158"/>
                  </a:lnTo>
                  <a:cubicBezTo>
                    <a:pt x="94" y="138"/>
                    <a:pt x="72" y="42"/>
                    <a:pt x="57" y="0"/>
                  </a:cubicBezTo>
                </a:path>
              </a:pathLst>
            </a:custGeom>
            <a:solidFill>
              <a:srgbClr val="EF452F">
                <a:alpha val="20000"/>
              </a:srgbClr>
            </a:solidFill>
            <a:ln>
              <a:noFill/>
            </a:ln>
            <a:effectLst/>
          </p:spPr>
          <p:txBody>
            <a:bodyPr wrap="none" anchor="ctr"/>
            <a:lstStyle/>
            <a:p>
              <a:endParaRPr lang="en-US" sz="3599" dirty="0">
                <a:latin typeface="Poppins" pitchFamily="2" charset="77"/>
              </a:endParaRPr>
            </a:p>
          </p:txBody>
        </p:sp>
        <p:sp>
          <p:nvSpPr>
            <p:cNvPr id="129" name="Freeform 180">
              <a:extLst>
                <a:ext uri="{FF2B5EF4-FFF2-40B4-BE49-F238E27FC236}">
                  <a16:creationId xmlns:a16="http://schemas.microsoft.com/office/drawing/2014/main" id="{97DF7D92-FB13-D04F-9964-3F2BF2F3F115}"/>
                </a:ext>
              </a:extLst>
            </p:cNvPr>
            <p:cNvSpPr>
              <a:spLocks noChangeArrowheads="1"/>
            </p:cNvSpPr>
            <p:nvPr/>
          </p:nvSpPr>
          <p:spPr bwMode="auto">
            <a:xfrm>
              <a:off x="16275651" y="10032982"/>
              <a:ext cx="280146" cy="428458"/>
            </a:xfrm>
            <a:custGeom>
              <a:avLst/>
              <a:gdLst>
                <a:gd name="T0" fmla="*/ 215 w 224"/>
                <a:gd name="T1" fmla="*/ 117 h 346"/>
                <a:gd name="T2" fmla="*/ 215 w 224"/>
                <a:gd name="T3" fmla="*/ 117 h 346"/>
                <a:gd name="T4" fmla="*/ 122 w 224"/>
                <a:gd name="T5" fmla="*/ 326 h 346"/>
                <a:gd name="T6" fmla="*/ 122 w 224"/>
                <a:gd name="T7" fmla="*/ 326 h 346"/>
                <a:gd name="T8" fmla="*/ 5 w 224"/>
                <a:gd name="T9" fmla="*/ 147 h 346"/>
                <a:gd name="T10" fmla="*/ 5 w 224"/>
                <a:gd name="T11" fmla="*/ 147 h 346"/>
                <a:gd name="T12" fmla="*/ 123 w 224"/>
                <a:gd name="T13" fmla="*/ 0 h 346"/>
                <a:gd name="T14" fmla="*/ 123 w 224"/>
                <a:gd name="T15" fmla="*/ 0 h 346"/>
                <a:gd name="T16" fmla="*/ 215 w 224"/>
                <a:gd name="T17" fmla="*/ 117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4" h="346">
                  <a:moveTo>
                    <a:pt x="215" y="117"/>
                  </a:moveTo>
                  <a:lnTo>
                    <a:pt x="215" y="117"/>
                  </a:lnTo>
                  <a:cubicBezTo>
                    <a:pt x="223" y="224"/>
                    <a:pt x="171" y="307"/>
                    <a:pt x="122" y="326"/>
                  </a:cubicBezTo>
                  <a:lnTo>
                    <a:pt x="122" y="326"/>
                  </a:lnTo>
                  <a:cubicBezTo>
                    <a:pt x="66" y="345"/>
                    <a:pt x="11" y="287"/>
                    <a:pt x="5" y="147"/>
                  </a:cubicBezTo>
                  <a:lnTo>
                    <a:pt x="5" y="147"/>
                  </a:lnTo>
                  <a:cubicBezTo>
                    <a:pt x="0" y="46"/>
                    <a:pt x="58" y="0"/>
                    <a:pt x="123" y="0"/>
                  </a:cubicBezTo>
                  <a:lnTo>
                    <a:pt x="123" y="0"/>
                  </a:lnTo>
                  <a:cubicBezTo>
                    <a:pt x="187" y="0"/>
                    <a:pt x="210" y="53"/>
                    <a:pt x="215" y="117"/>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129">
              <a:extLst>
                <a:ext uri="{FF2B5EF4-FFF2-40B4-BE49-F238E27FC236}">
                  <a16:creationId xmlns:a16="http://schemas.microsoft.com/office/drawing/2014/main" id="{C97175FF-FB47-984D-AA5E-F953268175CE}"/>
                </a:ext>
              </a:extLst>
            </p:cNvPr>
            <p:cNvSpPr>
              <a:spLocks noChangeArrowheads="1"/>
            </p:cNvSpPr>
            <p:nvPr/>
          </p:nvSpPr>
          <p:spPr bwMode="auto">
            <a:xfrm>
              <a:off x="16177365" y="9904889"/>
              <a:ext cx="639016" cy="676151"/>
            </a:xfrm>
            <a:custGeom>
              <a:avLst/>
              <a:gdLst>
                <a:gd name="connsiteX0" fmla="*/ 374972 w 639016"/>
                <a:gd name="connsiteY0" fmla="*/ 6 h 676151"/>
                <a:gd name="connsiteX1" fmla="*/ 477949 w 639016"/>
                <a:gd name="connsiteY1" fmla="*/ 42993 h 676151"/>
                <a:gd name="connsiteX2" fmla="*/ 595215 w 639016"/>
                <a:gd name="connsiteY2" fmla="*/ 446366 h 676151"/>
                <a:gd name="connsiteX3" fmla="*/ 622659 w 639016"/>
                <a:gd name="connsiteY3" fmla="*/ 676151 h 676151"/>
                <a:gd name="connsiteX4" fmla="*/ 499157 w 639016"/>
                <a:gd name="connsiteY4" fmla="*/ 593728 h 676151"/>
                <a:gd name="connsiteX5" fmla="*/ 375654 w 639016"/>
                <a:gd name="connsiteY5" fmla="*/ 410150 h 676151"/>
                <a:gd name="connsiteX6" fmla="*/ 350217 w 639016"/>
                <a:gd name="connsiteY6" fmla="*/ 393466 h 676151"/>
                <a:gd name="connsiteX7" fmla="*/ 345179 w 639016"/>
                <a:gd name="connsiteY7" fmla="*/ 368162 h 676151"/>
                <a:gd name="connsiteX8" fmla="*/ 333633 w 639016"/>
                <a:gd name="connsiteY8" fmla="*/ 373355 h 676151"/>
                <a:gd name="connsiteX9" fmla="*/ 320541 w 639016"/>
                <a:gd name="connsiteY9" fmla="*/ 371935 h 676151"/>
                <a:gd name="connsiteX10" fmla="*/ 312936 w 639016"/>
                <a:gd name="connsiteY10" fmla="*/ 312584 h 676151"/>
                <a:gd name="connsiteX11" fmla="*/ 315528 w 639016"/>
                <a:gd name="connsiteY11" fmla="*/ 309246 h 676151"/>
                <a:gd name="connsiteX12" fmla="*/ 313486 w 639016"/>
                <a:gd name="connsiteY12" fmla="*/ 307451 h 676151"/>
                <a:gd name="connsiteX13" fmla="*/ 285834 w 639016"/>
                <a:gd name="connsiteY13" fmla="*/ 297755 h 676151"/>
                <a:gd name="connsiteX14" fmla="*/ 177301 w 639016"/>
                <a:gd name="connsiteY14" fmla="*/ 192853 h 676151"/>
                <a:gd name="connsiteX15" fmla="*/ 156 w 639016"/>
                <a:gd name="connsiteY15" fmla="*/ 322732 h 676151"/>
                <a:gd name="connsiteX16" fmla="*/ 186034 w 639016"/>
                <a:gd name="connsiteY16" fmla="*/ 101688 h 676151"/>
                <a:gd name="connsiteX17" fmla="*/ 374972 w 639016"/>
                <a:gd name="connsiteY17" fmla="*/ 6 h 676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39016" h="676151">
                  <a:moveTo>
                    <a:pt x="374972" y="6"/>
                  </a:moveTo>
                  <a:cubicBezTo>
                    <a:pt x="408713" y="299"/>
                    <a:pt x="443955" y="12085"/>
                    <a:pt x="477949" y="42993"/>
                  </a:cubicBezTo>
                  <a:cubicBezTo>
                    <a:pt x="613927" y="166628"/>
                    <a:pt x="516622" y="383925"/>
                    <a:pt x="595215" y="446366"/>
                  </a:cubicBezTo>
                  <a:cubicBezTo>
                    <a:pt x="673807" y="508808"/>
                    <a:pt x="622659" y="676151"/>
                    <a:pt x="622659" y="676151"/>
                  </a:cubicBezTo>
                  <a:cubicBezTo>
                    <a:pt x="622659" y="676151"/>
                    <a:pt x="598957" y="621203"/>
                    <a:pt x="499157" y="593728"/>
                  </a:cubicBezTo>
                  <a:cubicBezTo>
                    <a:pt x="380644" y="560010"/>
                    <a:pt x="433039" y="413896"/>
                    <a:pt x="375654" y="410150"/>
                  </a:cubicBezTo>
                  <a:cubicBezTo>
                    <a:pt x="361308" y="409213"/>
                    <a:pt x="354213" y="402813"/>
                    <a:pt x="350217" y="393466"/>
                  </a:cubicBezTo>
                  <a:lnTo>
                    <a:pt x="345179" y="368162"/>
                  </a:lnTo>
                  <a:lnTo>
                    <a:pt x="333633" y="373355"/>
                  </a:lnTo>
                  <a:cubicBezTo>
                    <a:pt x="329097" y="374224"/>
                    <a:pt x="324661" y="373829"/>
                    <a:pt x="320541" y="371935"/>
                  </a:cubicBezTo>
                  <a:cubicBezTo>
                    <a:pt x="305330" y="364358"/>
                    <a:pt x="301527" y="336577"/>
                    <a:pt x="312936" y="312584"/>
                  </a:cubicBezTo>
                  <a:lnTo>
                    <a:pt x="315528" y="309246"/>
                  </a:lnTo>
                  <a:lnTo>
                    <a:pt x="313486" y="307451"/>
                  </a:lnTo>
                  <a:cubicBezTo>
                    <a:pt x="306262" y="303277"/>
                    <a:pt x="297218" y="299941"/>
                    <a:pt x="285834" y="297755"/>
                  </a:cubicBezTo>
                  <a:cubicBezTo>
                    <a:pt x="196014" y="280271"/>
                    <a:pt x="177301" y="192853"/>
                    <a:pt x="177301" y="192853"/>
                  </a:cubicBezTo>
                  <a:cubicBezTo>
                    <a:pt x="177301" y="192853"/>
                    <a:pt x="-6082" y="510057"/>
                    <a:pt x="156" y="322732"/>
                  </a:cubicBezTo>
                  <a:cubicBezTo>
                    <a:pt x="10136" y="69219"/>
                    <a:pt x="186034" y="101688"/>
                    <a:pt x="186034" y="101688"/>
                  </a:cubicBezTo>
                  <a:cubicBezTo>
                    <a:pt x="186034" y="101688"/>
                    <a:pt x="273749" y="-872"/>
                    <a:pt x="374972" y="6"/>
                  </a:cubicBezTo>
                  <a:close/>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31" name="Freeform 182">
              <a:extLst>
                <a:ext uri="{FF2B5EF4-FFF2-40B4-BE49-F238E27FC236}">
                  <a16:creationId xmlns:a16="http://schemas.microsoft.com/office/drawing/2014/main" id="{0437847C-9BD3-C445-B49B-C2786FBD630F}"/>
                </a:ext>
              </a:extLst>
            </p:cNvPr>
            <p:cNvSpPr>
              <a:spLocks noChangeArrowheads="1"/>
            </p:cNvSpPr>
            <p:nvPr/>
          </p:nvSpPr>
          <p:spPr bwMode="auto">
            <a:xfrm>
              <a:off x="16478892" y="10175802"/>
              <a:ext cx="82395" cy="109861"/>
            </a:xfrm>
            <a:custGeom>
              <a:avLst/>
              <a:gdLst>
                <a:gd name="T0" fmla="*/ 55 w 65"/>
                <a:gd name="T1" fmla="*/ 53 h 87"/>
                <a:gd name="T2" fmla="*/ 55 w 65"/>
                <a:gd name="T3" fmla="*/ 53 h 87"/>
                <a:gd name="T4" fmla="*/ 15 w 65"/>
                <a:gd name="T5" fmla="*/ 80 h 87"/>
                <a:gd name="T6" fmla="*/ 15 w 65"/>
                <a:gd name="T7" fmla="*/ 80 h 87"/>
                <a:gd name="T8" fmla="*/ 9 w 65"/>
                <a:gd name="T9" fmla="*/ 33 h 87"/>
                <a:gd name="T10" fmla="*/ 9 w 65"/>
                <a:gd name="T11" fmla="*/ 33 h 87"/>
                <a:gd name="T12" fmla="*/ 48 w 65"/>
                <a:gd name="T13" fmla="*/ 5 h 87"/>
                <a:gd name="T14" fmla="*/ 48 w 65"/>
                <a:gd name="T15" fmla="*/ 5 h 87"/>
                <a:gd name="T16" fmla="*/ 55 w 65"/>
                <a:gd name="T17" fmla="*/ 5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87">
                  <a:moveTo>
                    <a:pt x="55" y="53"/>
                  </a:moveTo>
                  <a:lnTo>
                    <a:pt x="55" y="53"/>
                  </a:lnTo>
                  <a:cubicBezTo>
                    <a:pt x="45" y="73"/>
                    <a:pt x="28" y="86"/>
                    <a:pt x="15" y="80"/>
                  </a:cubicBezTo>
                  <a:lnTo>
                    <a:pt x="15" y="80"/>
                  </a:lnTo>
                  <a:cubicBezTo>
                    <a:pt x="3" y="74"/>
                    <a:pt x="0" y="52"/>
                    <a:pt x="9" y="33"/>
                  </a:cubicBezTo>
                  <a:lnTo>
                    <a:pt x="9" y="33"/>
                  </a:lnTo>
                  <a:cubicBezTo>
                    <a:pt x="18" y="12"/>
                    <a:pt x="36" y="0"/>
                    <a:pt x="48" y="5"/>
                  </a:cubicBezTo>
                  <a:lnTo>
                    <a:pt x="48" y="5"/>
                  </a:lnTo>
                  <a:cubicBezTo>
                    <a:pt x="61" y="11"/>
                    <a:pt x="64" y="33"/>
                    <a:pt x="55" y="53"/>
                  </a:cubicBezTo>
                </a:path>
              </a:pathLst>
            </a:custGeom>
            <a:solidFill>
              <a:srgbClr val="FFD1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2" name="Freeform 183">
              <a:extLst>
                <a:ext uri="{FF2B5EF4-FFF2-40B4-BE49-F238E27FC236}">
                  <a16:creationId xmlns:a16="http://schemas.microsoft.com/office/drawing/2014/main" id="{A039CB26-F62E-E64A-8646-EEAF589F7F9B}"/>
                </a:ext>
              </a:extLst>
            </p:cNvPr>
            <p:cNvSpPr>
              <a:spLocks noChangeArrowheads="1"/>
            </p:cNvSpPr>
            <p:nvPr/>
          </p:nvSpPr>
          <p:spPr bwMode="auto">
            <a:xfrm>
              <a:off x="17105100" y="11411739"/>
              <a:ext cx="307611" cy="54930"/>
            </a:xfrm>
            <a:custGeom>
              <a:avLst/>
              <a:gdLst>
                <a:gd name="T0" fmla="*/ 77 w 249"/>
                <a:gd name="T1" fmla="*/ 35 h 42"/>
                <a:gd name="T2" fmla="*/ 77 w 249"/>
                <a:gd name="T3" fmla="*/ 35 h 42"/>
                <a:gd name="T4" fmla="*/ 3 w 249"/>
                <a:gd name="T5" fmla="*/ 31 h 42"/>
                <a:gd name="T6" fmla="*/ 3 w 249"/>
                <a:gd name="T7" fmla="*/ 31 h 42"/>
                <a:gd name="T8" fmla="*/ 1 w 249"/>
                <a:gd name="T9" fmla="*/ 26 h 42"/>
                <a:gd name="T10" fmla="*/ 1 w 249"/>
                <a:gd name="T11" fmla="*/ 26 h 42"/>
                <a:gd name="T12" fmla="*/ 5 w 249"/>
                <a:gd name="T13" fmla="*/ 23 h 42"/>
                <a:gd name="T14" fmla="*/ 5 w 249"/>
                <a:gd name="T15" fmla="*/ 23 h 42"/>
                <a:gd name="T16" fmla="*/ 241 w 249"/>
                <a:gd name="T17" fmla="*/ 1 h 42"/>
                <a:gd name="T18" fmla="*/ 241 w 249"/>
                <a:gd name="T19" fmla="*/ 1 h 42"/>
                <a:gd name="T20" fmla="*/ 247 w 249"/>
                <a:gd name="T21" fmla="*/ 3 h 42"/>
                <a:gd name="T22" fmla="*/ 247 w 249"/>
                <a:gd name="T23" fmla="*/ 3 h 42"/>
                <a:gd name="T24" fmla="*/ 244 w 249"/>
                <a:gd name="T25" fmla="*/ 8 h 42"/>
                <a:gd name="T26" fmla="*/ 244 w 249"/>
                <a:gd name="T27" fmla="*/ 8 h 42"/>
                <a:gd name="T28" fmla="*/ 77 w 249"/>
                <a:gd name="T29" fmla="*/ 3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9" h="42">
                  <a:moveTo>
                    <a:pt x="77" y="35"/>
                  </a:moveTo>
                  <a:lnTo>
                    <a:pt x="77" y="35"/>
                  </a:lnTo>
                  <a:cubicBezTo>
                    <a:pt x="34" y="35"/>
                    <a:pt x="4" y="31"/>
                    <a:pt x="3" y="31"/>
                  </a:cubicBezTo>
                  <a:lnTo>
                    <a:pt x="3" y="31"/>
                  </a:lnTo>
                  <a:cubicBezTo>
                    <a:pt x="2" y="31"/>
                    <a:pt x="0" y="29"/>
                    <a:pt x="1" y="26"/>
                  </a:cubicBezTo>
                  <a:lnTo>
                    <a:pt x="1" y="26"/>
                  </a:lnTo>
                  <a:cubicBezTo>
                    <a:pt x="1" y="24"/>
                    <a:pt x="3" y="23"/>
                    <a:pt x="5" y="23"/>
                  </a:cubicBezTo>
                  <a:lnTo>
                    <a:pt x="5" y="23"/>
                  </a:lnTo>
                  <a:cubicBezTo>
                    <a:pt x="6" y="23"/>
                    <a:pt x="136" y="41"/>
                    <a:pt x="241" y="1"/>
                  </a:cubicBezTo>
                  <a:lnTo>
                    <a:pt x="241" y="1"/>
                  </a:lnTo>
                  <a:cubicBezTo>
                    <a:pt x="244" y="0"/>
                    <a:pt x="246" y="1"/>
                    <a:pt x="247" y="3"/>
                  </a:cubicBezTo>
                  <a:lnTo>
                    <a:pt x="247" y="3"/>
                  </a:lnTo>
                  <a:cubicBezTo>
                    <a:pt x="248" y="6"/>
                    <a:pt x="246" y="8"/>
                    <a:pt x="244" y="8"/>
                  </a:cubicBezTo>
                  <a:lnTo>
                    <a:pt x="244" y="8"/>
                  </a:lnTo>
                  <a:cubicBezTo>
                    <a:pt x="187" y="30"/>
                    <a:pt x="124" y="35"/>
                    <a:pt x="77" y="35"/>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3" name="Freeform 184">
              <a:extLst>
                <a:ext uri="{FF2B5EF4-FFF2-40B4-BE49-F238E27FC236}">
                  <a16:creationId xmlns:a16="http://schemas.microsoft.com/office/drawing/2014/main" id="{FEE82893-A293-8842-8C19-49788BBA7970}"/>
                </a:ext>
              </a:extLst>
            </p:cNvPr>
            <p:cNvSpPr>
              <a:spLocks noChangeArrowheads="1"/>
            </p:cNvSpPr>
            <p:nvPr/>
          </p:nvSpPr>
          <p:spPr bwMode="auto">
            <a:xfrm>
              <a:off x="17105102" y="10961311"/>
              <a:ext cx="335075" cy="164791"/>
            </a:xfrm>
            <a:custGeom>
              <a:avLst/>
              <a:gdLst>
                <a:gd name="T0" fmla="*/ 262 w 267"/>
                <a:gd name="T1" fmla="*/ 130 h 131"/>
                <a:gd name="T2" fmla="*/ 262 w 267"/>
                <a:gd name="T3" fmla="*/ 130 h 131"/>
                <a:gd name="T4" fmla="*/ 258 w 267"/>
                <a:gd name="T5" fmla="*/ 126 h 131"/>
                <a:gd name="T6" fmla="*/ 258 w 267"/>
                <a:gd name="T7" fmla="*/ 126 h 131"/>
                <a:gd name="T8" fmla="*/ 197 w 267"/>
                <a:gd name="T9" fmla="*/ 31 h 131"/>
                <a:gd name="T10" fmla="*/ 197 w 267"/>
                <a:gd name="T11" fmla="*/ 31 h 131"/>
                <a:gd name="T12" fmla="*/ 92 w 267"/>
                <a:gd name="T13" fmla="*/ 20 h 131"/>
                <a:gd name="T14" fmla="*/ 92 w 267"/>
                <a:gd name="T15" fmla="*/ 20 h 131"/>
                <a:gd name="T16" fmla="*/ 8 w 267"/>
                <a:gd name="T17" fmla="*/ 99 h 131"/>
                <a:gd name="T18" fmla="*/ 8 w 267"/>
                <a:gd name="T19" fmla="*/ 99 h 131"/>
                <a:gd name="T20" fmla="*/ 2 w 267"/>
                <a:gd name="T21" fmla="*/ 100 h 131"/>
                <a:gd name="T22" fmla="*/ 2 w 267"/>
                <a:gd name="T23" fmla="*/ 100 h 131"/>
                <a:gd name="T24" fmla="*/ 1 w 267"/>
                <a:gd name="T25" fmla="*/ 95 h 131"/>
                <a:gd name="T26" fmla="*/ 1 w 267"/>
                <a:gd name="T27" fmla="*/ 95 h 131"/>
                <a:gd name="T28" fmla="*/ 89 w 267"/>
                <a:gd name="T29" fmla="*/ 13 h 131"/>
                <a:gd name="T30" fmla="*/ 89 w 267"/>
                <a:gd name="T31" fmla="*/ 13 h 131"/>
                <a:gd name="T32" fmla="*/ 202 w 267"/>
                <a:gd name="T33" fmla="*/ 24 h 131"/>
                <a:gd name="T34" fmla="*/ 202 w 267"/>
                <a:gd name="T35" fmla="*/ 24 h 131"/>
                <a:gd name="T36" fmla="*/ 266 w 267"/>
                <a:gd name="T37" fmla="*/ 125 h 131"/>
                <a:gd name="T38" fmla="*/ 266 w 267"/>
                <a:gd name="T39" fmla="*/ 125 h 131"/>
                <a:gd name="T40" fmla="*/ 262 w 267"/>
                <a:gd name="T41" fmla="*/ 13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7" h="131">
                  <a:moveTo>
                    <a:pt x="262" y="130"/>
                  </a:moveTo>
                  <a:lnTo>
                    <a:pt x="262" y="130"/>
                  </a:lnTo>
                  <a:cubicBezTo>
                    <a:pt x="260" y="130"/>
                    <a:pt x="258" y="129"/>
                    <a:pt x="258" y="126"/>
                  </a:cubicBezTo>
                  <a:lnTo>
                    <a:pt x="258" y="126"/>
                  </a:lnTo>
                  <a:cubicBezTo>
                    <a:pt x="251" y="84"/>
                    <a:pt x="230" y="50"/>
                    <a:pt x="197" y="31"/>
                  </a:cubicBezTo>
                  <a:lnTo>
                    <a:pt x="197" y="31"/>
                  </a:lnTo>
                  <a:cubicBezTo>
                    <a:pt x="166" y="12"/>
                    <a:pt x="127" y="8"/>
                    <a:pt x="92" y="20"/>
                  </a:cubicBezTo>
                  <a:lnTo>
                    <a:pt x="92" y="20"/>
                  </a:lnTo>
                  <a:cubicBezTo>
                    <a:pt x="37" y="40"/>
                    <a:pt x="8" y="98"/>
                    <a:pt x="8" y="99"/>
                  </a:cubicBezTo>
                  <a:lnTo>
                    <a:pt x="8" y="99"/>
                  </a:lnTo>
                  <a:cubicBezTo>
                    <a:pt x="7" y="100"/>
                    <a:pt x="4" y="102"/>
                    <a:pt x="2" y="100"/>
                  </a:cubicBezTo>
                  <a:lnTo>
                    <a:pt x="2" y="100"/>
                  </a:lnTo>
                  <a:cubicBezTo>
                    <a:pt x="1" y="99"/>
                    <a:pt x="0" y="97"/>
                    <a:pt x="1" y="95"/>
                  </a:cubicBezTo>
                  <a:lnTo>
                    <a:pt x="1" y="95"/>
                  </a:lnTo>
                  <a:cubicBezTo>
                    <a:pt x="2" y="92"/>
                    <a:pt x="31" y="34"/>
                    <a:pt x="89" y="13"/>
                  </a:cubicBezTo>
                  <a:lnTo>
                    <a:pt x="89" y="13"/>
                  </a:lnTo>
                  <a:cubicBezTo>
                    <a:pt x="127" y="0"/>
                    <a:pt x="169" y="4"/>
                    <a:pt x="202" y="24"/>
                  </a:cubicBezTo>
                  <a:lnTo>
                    <a:pt x="202" y="24"/>
                  </a:lnTo>
                  <a:cubicBezTo>
                    <a:pt x="237" y="45"/>
                    <a:pt x="259" y="80"/>
                    <a:pt x="266" y="125"/>
                  </a:cubicBezTo>
                  <a:lnTo>
                    <a:pt x="266" y="125"/>
                  </a:lnTo>
                  <a:cubicBezTo>
                    <a:pt x="266" y="127"/>
                    <a:pt x="265" y="129"/>
                    <a:pt x="262" y="130"/>
                  </a:cubicBezTo>
                </a:path>
              </a:pathLst>
            </a:custGeom>
            <a:solidFill>
              <a:srgbClr val="23166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4" name="TextBox 3">
            <a:extLst>
              <a:ext uri="{FF2B5EF4-FFF2-40B4-BE49-F238E27FC236}">
                <a16:creationId xmlns:a16="http://schemas.microsoft.com/office/drawing/2014/main" id="{E00E9377-8ACF-4241-B4BD-4DDA3193694B}"/>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1789BE28-FB91-4441-A57E-9C40BB5760E3}"/>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111340"/>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5AB483E3-0E0A-764B-A1B7-B01C4D4F8525}"/>
              </a:ext>
            </a:extLst>
          </p:cNvPr>
          <p:cNvSpPr txBox="1"/>
          <p:nvPr/>
        </p:nvSpPr>
        <p:spPr>
          <a:xfrm>
            <a:off x="1410627" y="3753447"/>
            <a:ext cx="4104051" cy="615553"/>
          </a:xfrm>
          <a:prstGeom prst="rect">
            <a:avLst/>
          </a:prstGeom>
          <a:noFill/>
        </p:spPr>
        <p:txBody>
          <a:bodyPr wrap="square" rtlCol="0" anchor="b">
            <a:spAutoFit/>
          </a:bodyPr>
          <a:lstStyle/>
          <a:p>
            <a:r>
              <a:rPr lang="en-US" sz="3400" b="1" spc="-30"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71F468E3-732E-9547-B571-31B20FF81BB4}"/>
              </a:ext>
            </a:extLst>
          </p:cNvPr>
          <p:cNvSpPr txBox="1"/>
          <p:nvPr/>
        </p:nvSpPr>
        <p:spPr>
          <a:xfrm>
            <a:off x="1410627" y="4418715"/>
            <a:ext cx="4104053" cy="1454244"/>
          </a:xfrm>
          <a:prstGeom prst="rect">
            <a:avLst/>
          </a:prstGeom>
          <a:noFill/>
        </p:spPr>
        <p:txBody>
          <a:bodyPr wrap="square" rtlCol="0">
            <a:spAutoFit/>
          </a:bodyPr>
          <a:lstStyle/>
          <a:p>
            <a:pPr>
              <a:lnSpc>
                <a:spcPts val="3600"/>
              </a:lnSpc>
            </a:pPr>
            <a:r>
              <a:rPr lang="en-US" sz="2400" spc="-20" dirty="0">
                <a:solidFill>
                  <a:srgbClr val="111340"/>
                </a:solidFill>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0394E001-E0A9-584E-81E1-1E816173AA4F}"/>
              </a:ext>
            </a:extLst>
          </p:cNvPr>
          <p:cNvSpPr txBox="1"/>
          <p:nvPr/>
        </p:nvSpPr>
        <p:spPr>
          <a:xfrm>
            <a:off x="1410627" y="6996269"/>
            <a:ext cx="4104051" cy="615553"/>
          </a:xfrm>
          <a:prstGeom prst="rect">
            <a:avLst/>
          </a:prstGeom>
          <a:noFill/>
        </p:spPr>
        <p:txBody>
          <a:bodyPr wrap="square" rtlCol="0" anchor="b">
            <a:spAutoFit/>
          </a:bodyPr>
          <a:lstStyle/>
          <a:p>
            <a:r>
              <a:rPr lang="en-US" sz="3400" b="1" spc="-30" dirty="0">
                <a:solidFill>
                  <a:srgbClr val="111340"/>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38418477-90F1-D449-81B8-EB604AC244B2}"/>
              </a:ext>
            </a:extLst>
          </p:cNvPr>
          <p:cNvSpPr txBox="1"/>
          <p:nvPr/>
        </p:nvSpPr>
        <p:spPr>
          <a:xfrm>
            <a:off x="1410627" y="7661537"/>
            <a:ext cx="4104053" cy="1454244"/>
          </a:xfrm>
          <a:prstGeom prst="rect">
            <a:avLst/>
          </a:prstGeom>
          <a:noFill/>
        </p:spPr>
        <p:txBody>
          <a:bodyPr wrap="square" rtlCol="0">
            <a:spAutoFit/>
          </a:bodyPr>
          <a:lstStyle/>
          <a:p>
            <a:pPr>
              <a:lnSpc>
                <a:spcPts val="3600"/>
              </a:lnSpc>
            </a:pPr>
            <a:r>
              <a:rPr lang="en-US" sz="2400" spc="-20" dirty="0">
                <a:solidFill>
                  <a:srgbClr val="111340"/>
                </a:solidFill>
                <a:latin typeface="Poppins" pitchFamily="2" charset="77"/>
                <a:cs typeface="Poppins" pitchFamily="2" charset="77"/>
              </a:rPr>
              <a:t>Make a big impact with professional slides, charts, infographics and more.</a:t>
            </a:r>
          </a:p>
        </p:txBody>
      </p:sp>
      <p:sp>
        <p:nvSpPr>
          <p:cNvPr id="13" name="TextBox 12">
            <a:extLst>
              <a:ext uri="{FF2B5EF4-FFF2-40B4-BE49-F238E27FC236}">
                <a16:creationId xmlns:a16="http://schemas.microsoft.com/office/drawing/2014/main" id="{E37E31B7-7BA1-C842-813C-D47F03915BA3}"/>
              </a:ext>
            </a:extLst>
          </p:cNvPr>
          <p:cNvSpPr txBox="1"/>
          <p:nvPr/>
        </p:nvSpPr>
        <p:spPr>
          <a:xfrm>
            <a:off x="1410627" y="10242753"/>
            <a:ext cx="4104051" cy="615553"/>
          </a:xfrm>
          <a:prstGeom prst="rect">
            <a:avLst/>
          </a:prstGeom>
          <a:noFill/>
        </p:spPr>
        <p:txBody>
          <a:bodyPr wrap="square" rtlCol="0" anchor="b">
            <a:spAutoFit/>
          </a:bodyPr>
          <a:lstStyle/>
          <a:p>
            <a:r>
              <a:rPr lang="en-US" sz="3400" b="1" spc="-30" dirty="0">
                <a:solidFill>
                  <a:srgbClr val="111340"/>
                </a:solidFill>
                <a:latin typeface="Poppins" pitchFamily="2" charset="77"/>
                <a:cs typeface="Poppins" pitchFamily="2" charset="77"/>
              </a:rPr>
              <a:t>TITLE 03</a:t>
            </a:r>
          </a:p>
        </p:txBody>
      </p:sp>
      <p:sp>
        <p:nvSpPr>
          <p:cNvPr id="14" name="TextBox 13">
            <a:extLst>
              <a:ext uri="{FF2B5EF4-FFF2-40B4-BE49-F238E27FC236}">
                <a16:creationId xmlns:a16="http://schemas.microsoft.com/office/drawing/2014/main" id="{F42EA18D-31DE-B44B-B635-305BA6FF5443}"/>
              </a:ext>
            </a:extLst>
          </p:cNvPr>
          <p:cNvSpPr txBox="1"/>
          <p:nvPr/>
        </p:nvSpPr>
        <p:spPr>
          <a:xfrm>
            <a:off x="1410627" y="10908021"/>
            <a:ext cx="4104053" cy="1454244"/>
          </a:xfrm>
          <a:prstGeom prst="rect">
            <a:avLst/>
          </a:prstGeom>
          <a:noFill/>
        </p:spPr>
        <p:txBody>
          <a:bodyPr wrap="square" rtlCol="0">
            <a:spAutoFit/>
          </a:bodyPr>
          <a:lstStyle/>
          <a:p>
            <a:pPr>
              <a:lnSpc>
                <a:spcPts val="3600"/>
              </a:lnSpc>
            </a:pPr>
            <a:r>
              <a:rPr lang="en-US" sz="2400" spc="-20" dirty="0">
                <a:solidFill>
                  <a:srgbClr val="111340"/>
                </a:solidFill>
                <a:latin typeface="Poppins" pitchFamily="2" charset="77"/>
                <a:cs typeface="Poppins" pitchFamily="2" charset="77"/>
              </a:rPr>
              <a:t>Make a big impact with professional slides, charts, infographics and more.</a:t>
            </a:r>
          </a:p>
        </p:txBody>
      </p:sp>
      <p:sp>
        <p:nvSpPr>
          <p:cNvPr id="15" name="TextBox 14">
            <a:extLst>
              <a:ext uri="{FF2B5EF4-FFF2-40B4-BE49-F238E27FC236}">
                <a16:creationId xmlns:a16="http://schemas.microsoft.com/office/drawing/2014/main" id="{9EB25AAC-0C9B-F342-A661-10085564611B}"/>
              </a:ext>
            </a:extLst>
          </p:cNvPr>
          <p:cNvSpPr txBox="1"/>
          <p:nvPr/>
        </p:nvSpPr>
        <p:spPr>
          <a:xfrm>
            <a:off x="18862970" y="3753447"/>
            <a:ext cx="4104051" cy="615553"/>
          </a:xfrm>
          <a:prstGeom prst="rect">
            <a:avLst/>
          </a:prstGeom>
          <a:noFill/>
        </p:spPr>
        <p:txBody>
          <a:bodyPr wrap="square" rtlCol="0" anchor="b">
            <a:spAutoFit/>
          </a:bodyPr>
          <a:lstStyle/>
          <a:p>
            <a:pPr algn="r"/>
            <a:r>
              <a:rPr lang="en-US" sz="3400" b="1" spc="-30" dirty="0">
                <a:solidFill>
                  <a:srgbClr val="111340"/>
                </a:solidFill>
                <a:latin typeface="Poppins" pitchFamily="2" charset="77"/>
                <a:cs typeface="Poppins" pitchFamily="2" charset="77"/>
              </a:rPr>
              <a:t>TITLE 04</a:t>
            </a:r>
          </a:p>
        </p:txBody>
      </p:sp>
      <p:sp>
        <p:nvSpPr>
          <p:cNvPr id="16" name="TextBox 15">
            <a:extLst>
              <a:ext uri="{FF2B5EF4-FFF2-40B4-BE49-F238E27FC236}">
                <a16:creationId xmlns:a16="http://schemas.microsoft.com/office/drawing/2014/main" id="{E75F084C-FDED-6B49-86B9-3395233C1D03}"/>
              </a:ext>
            </a:extLst>
          </p:cNvPr>
          <p:cNvSpPr txBox="1"/>
          <p:nvPr/>
        </p:nvSpPr>
        <p:spPr>
          <a:xfrm>
            <a:off x="18862970" y="4418715"/>
            <a:ext cx="4104053" cy="1454244"/>
          </a:xfrm>
          <a:prstGeom prst="rect">
            <a:avLst/>
          </a:prstGeom>
          <a:noFill/>
        </p:spPr>
        <p:txBody>
          <a:bodyPr wrap="square" rtlCol="0">
            <a:spAutoFit/>
          </a:bodyPr>
          <a:lstStyle/>
          <a:p>
            <a:pPr algn="r">
              <a:lnSpc>
                <a:spcPts val="3600"/>
              </a:lnSpc>
            </a:pPr>
            <a:r>
              <a:rPr lang="en-US" sz="2400" spc="-20" dirty="0">
                <a:solidFill>
                  <a:srgbClr val="111340"/>
                </a:solidFill>
                <a:latin typeface="Poppins" pitchFamily="2" charset="77"/>
                <a:cs typeface="Poppins" pitchFamily="2" charset="77"/>
              </a:rPr>
              <a:t>Make a big impact with professional slides, charts, infographics and more.</a:t>
            </a:r>
          </a:p>
        </p:txBody>
      </p:sp>
      <p:sp>
        <p:nvSpPr>
          <p:cNvPr id="17" name="TextBox 16">
            <a:extLst>
              <a:ext uri="{FF2B5EF4-FFF2-40B4-BE49-F238E27FC236}">
                <a16:creationId xmlns:a16="http://schemas.microsoft.com/office/drawing/2014/main" id="{B844CCB3-16DC-894A-95D6-9A3A5AECCF93}"/>
              </a:ext>
            </a:extLst>
          </p:cNvPr>
          <p:cNvSpPr txBox="1"/>
          <p:nvPr/>
        </p:nvSpPr>
        <p:spPr>
          <a:xfrm>
            <a:off x="18862970" y="6996269"/>
            <a:ext cx="4104051" cy="615553"/>
          </a:xfrm>
          <a:prstGeom prst="rect">
            <a:avLst/>
          </a:prstGeom>
          <a:noFill/>
        </p:spPr>
        <p:txBody>
          <a:bodyPr wrap="square" rtlCol="0" anchor="b">
            <a:spAutoFit/>
          </a:bodyPr>
          <a:lstStyle/>
          <a:p>
            <a:pPr algn="r"/>
            <a:r>
              <a:rPr lang="en-US" sz="3400" b="1" spc="-30" dirty="0">
                <a:solidFill>
                  <a:srgbClr val="111340"/>
                </a:solidFill>
                <a:latin typeface="Poppins" pitchFamily="2" charset="77"/>
                <a:cs typeface="Poppins" pitchFamily="2" charset="77"/>
              </a:rPr>
              <a:t>TITLE 05</a:t>
            </a:r>
          </a:p>
        </p:txBody>
      </p:sp>
      <p:sp>
        <p:nvSpPr>
          <p:cNvPr id="18" name="TextBox 17">
            <a:extLst>
              <a:ext uri="{FF2B5EF4-FFF2-40B4-BE49-F238E27FC236}">
                <a16:creationId xmlns:a16="http://schemas.microsoft.com/office/drawing/2014/main" id="{0EA8B096-4E26-3D42-A956-21F42311C76D}"/>
              </a:ext>
            </a:extLst>
          </p:cNvPr>
          <p:cNvSpPr txBox="1"/>
          <p:nvPr/>
        </p:nvSpPr>
        <p:spPr>
          <a:xfrm>
            <a:off x="18862970" y="7661537"/>
            <a:ext cx="4104053" cy="1454244"/>
          </a:xfrm>
          <a:prstGeom prst="rect">
            <a:avLst/>
          </a:prstGeom>
          <a:noFill/>
        </p:spPr>
        <p:txBody>
          <a:bodyPr wrap="square" rtlCol="0">
            <a:spAutoFit/>
          </a:bodyPr>
          <a:lstStyle/>
          <a:p>
            <a:pPr algn="r">
              <a:lnSpc>
                <a:spcPts val="3600"/>
              </a:lnSpc>
            </a:pPr>
            <a:r>
              <a:rPr lang="en-US" sz="2400" spc="-20" dirty="0">
                <a:solidFill>
                  <a:srgbClr val="111340"/>
                </a:solidFill>
                <a:latin typeface="Poppins" pitchFamily="2" charset="77"/>
                <a:cs typeface="Poppins" pitchFamily="2" charset="77"/>
              </a:rPr>
              <a:t>Make a big impact with professional slides, charts, infographics and more.</a:t>
            </a:r>
          </a:p>
        </p:txBody>
      </p:sp>
      <p:sp>
        <p:nvSpPr>
          <p:cNvPr id="19" name="TextBox 18">
            <a:extLst>
              <a:ext uri="{FF2B5EF4-FFF2-40B4-BE49-F238E27FC236}">
                <a16:creationId xmlns:a16="http://schemas.microsoft.com/office/drawing/2014/main" id="{2B2BEFC3-F9FA-2B47-90C4-537110AA9C65}"/>
              </a:ext>
            </a:extLst>
          </p:cNvPr>
          <p:cNvSpPr txBox="1"/>
          <p:nvPr/>
        </p:nvSpPr>
        <p:spPr>
          <a:xfrm>
            <a:off x="18862970" y="10242753"/>
            <a:ext cx="4104051" cy="615553"/>
          </a:xfrm>
          <a:prstGeom prst="rect">
            <a:avLst/>
          </a:prstGeom>
          <a:noFill/>
        </p:spPr>
        <p:txBody>
          <a:bodyPr wrap="square" rtlCol="0" anchor="b">
            <a:spAutoFit/>
          </a:bodyPr>
          <a:lstStyle/>
          <a:p>
            <a:pPr algn="r"/>
            <a:r>
              <a:rPr lang="en-US" sz="3400" b="1" spc="-30" dirty="0">
                <a:solidFill>
                  <a:srgbClr val="111340"/>
                </a:solidFill>
                <a:latin typeface="Poppins" pitchFamily="2" charset="77"/>
                <a:cs typeface="Poppins" pitchFamily="2" charset="77"/>
              </a:rPr>
              <a:t>TITLE 06</a:t>
            </a:r>
          </a:p>
        </p:txBody>
      </p:sp>
      <p:sp>
        <p:nvSpPr>
          <p:cNvPr id="20" name="TextBox 19">
            <a:extLst>
              <a:ext uri="{FF2B5EF4-FFF2-40B4-BE49-F238E27FC236}">
                <a16:creationId xmlns:a16="http://schemas.microsoft.com/office/drawing/2014/main" id="{D5D0C804-0DD8-4848-99EE-6EEC37D76D41}"/>
              </a:ext>
            </a:extLst>
          </p:cNvPr>
          <p:cNvSpPr txBox="1"/>
          <p:nvPr/>
        </p:nvSpPr>
        <p:spPr>
          <a:xfrm>
            <a:off x="18862970" y="10908021"/>
            <a:ext cx="4104053" cy="1454244"/>
          </a:xfrm>
          <a:prstGeom prst="rect">
            <a:avLst/>
          </a:prstGeom>
          <a:noFill/>
        </p:spPr>
        <p:txBody>
          <a:bodyPr wrap="square" rtlCol="0">
            <a:spAutoFit/>
          </a:bodyPr>
          <a:lstStyle/>
          <a:p>
            <a:pPr algn="r">
              <a:lnSpc>
                <a:spcPts val="3600"/>
              </a:lnSpc>
            </a:pPr>
            <a:r>
              <a:rPr lang="en-US" sz="2400" spc="-20" dirty="0">
                <a:solidFill>
                  <a:srgbClr val="111340"/>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2200570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0" name="Group 119">
            <a:extLst>
              <a:ext uri="{FF2B5EF4-FFF2-40B4-BE49-F238E27FC236}">
                <a16:creationId xmlns:a16="http://schemas.microsoft.com/office/drawing/2014/main" id="{8BC111D9-E7C4-9D47-97AA-B8022126CF83}"/>
              </a:ext>
            </a:extLst>
          </p:cNvPr>
          <p:cNvGrpSpPr/>
          <p:nvPr/>
        </p:nvGrpSpPr>
        <p:grpSpPr>
          <a:xfrm>
            <a:off x="6470561" y="4622335"/>
            <a:ext cx="11442014" cy="7009126"/>
            <a:chOff x="6470561" y="4622335"/>
            <a:chExt cx="11442014" cy="7009126"/>
          </a:xfrm>
        </p:grpSpPr>
        <p:sp>
          <p:nvSpPr>
            <p:cNvPr id="14" name="Freeform 63">
              <a:extLst>
                <a:ext uri="{FF2B5EF4-FFF2-40B4-BE49-F238E27FC236}">
                  <a16:creationId xmlns:a16="http://schemas.microsoft.com/office/drawing/2014/main" id="{A818FB17-2E3A-C947-8C1E-CACCA039A73F}"/>
                </a:ext>
              </a:extLst>
            </p:cNvPr>
            <p:cNvSpPr>
              <a:spLocks noChangeArrowheads="1"/>
            </p:cNvSpPr>
            <p:nvPr/>
          </p:nvSpPr>
          <p:spPr bwMode="auto">
            <a:xfrm>
              <a:off x="7267055" y="10939337"/>
              <a:ext cx="9722692" cy="692124"/>
            </a:xfrm>
            <a:custGeom>
              <a:avLst/>
              <a:gdLst>
                <a:gd name="T0" fmla="*/ 7804 w 7805"/>
                <a:gd name="T1" fmla="*/ 278 h 556"/>
                <a:gd name="T2" fmla="*/ 7804 w 7805"/>
                <a:gd name="T3" fmla="*/ 278 h 556"/>
                <a:gd name="T4" fmla="*/ 3903 w 7805"/>
                <a:gd name="T5" fmla="*/ 555 h 556"/>
                <a:gd name="T6" fmla="*/ 3903 w 7805"/>
                <a:gd name="T7" fmla="*/ 555 h 556"/>
                <a:gd name="T8" fmla="*/ 0 w 7805"/>
                <a:gd name="T9" fmla="*/ 278 h 556"/>
                <a:gd name="T10" fmla="*/ 0 w 7805"/>
                <a:gd name="T11" fmla="*/ 278 h 556"/>
                <a:gd name="T12" fmla="*/ 3903 w 7805"/>
                <a:gd name="T13" fmla="*/ 0 h 556"/>
                <a:gd name="T14" fmla="*/ 3903 w 7805"/>
                <a:gd name="T15" fmla="*/ 0 h 556"/>
                <a:gd name="T16" fmla="*/ 7804 w 7805"/>
                <a:gd name="T17" fmla="*/ 278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05" h="556">
                  <a:moveTo>
                    <a:pt x="7804" y="278"/>
                  </a:moveTo>
                  <a:lnTo>
                    <a:pt x="7804" y="278"/>
                  </a:lnTo>
                  <a:cubicBezTo>
                    <a:pt x="7804" y="430"/>
                    <a:pt x="6057" y="555"/>
                    <a:pt x="3903" y="555"/>
                  </a:cubicBezTo>
                  <a:lnTo>
                    <a:pt x="3903" y="555"/>
                  </a:lnTo>
                  <a:cubicBezTo>
                    <a:pt x="1747" y="555"/>
                    <a:pt x="0" y="430"/>
                    <a:pt x="0" y="278"/>
                  </a:cubicBezTo>
                  <a:lnTo>
                    <a:pt x="0" y="278"/>
                  </a:lnTo>
                  <a:cubicBezTo>
                    <a:pt x="0" y="124"/>
                    <a:pt x="1747" y="0"/>
                    <a:pt x="3903" y="0"/>
                  </a:cubicBezTo>
                  <a:lnTo>
                    <a:pt x="3903" y="0"/>
                  </a:lnTo>
                  <a:cubicBezTo>
                    <a:pt x="6057" y="0"/>
                    <a:pt x="7804" y="124"/>
                    <a:pt x="7804" y="278"/>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 name="Freeform 64">
              <a:extLst>
                <a:ext uri="{FF2B5EF4-FFF2-40B4-BE49-F238E27FC236}">
                  <a16:creationId xmlns:a16="http://schemas.microsoft.com/office/drawing/2014/main" id="{7E366D74-480F-AE40-B73A-CC690A6157DB}"/>
                </a:ext>
              </a:extLst>
            </p:cNvPr>
            <p:cNvSpPr>
              <a:spLocks noChangeArrowheads="1"/>
            </p:cNvSpPr>
            <p:nvPr/>
          </p:nvSpPr>
          <p:spPr bwMode="auto">
            <a:xfrm>
              <a:off x="15259436" y="6726169"/>
              <a:ext cx="2307080" cy="2526801"/>
            </a:xfrm>
            <a:custGeom>
              <a:avLst/>
              <a:gdLst>
                <a:gd name="T0" fmla="*/ 1837 w 1854"/>
                <a:gd name="T1" fmla="*/ 214 h 2029"/>
                <a:gd name="T2" fmla="*/ 1837 w 1854"/>
                <a:gd name="T3" fmla="*/ 214 h 2029"/>
                <a:gd name="T4" fmla="*/ 1700 w 1854"/>
                <a:gd name="T5" fmla="*/ 159 h 2029"/>
                <a:gd name="T6" fmla="*/ 1700 w 1854"/>
                <a:gd name="T7" fmla="*/ 159 h 2029"/>
                <a:gd name="T8" fmla="*/ 1360 w 1854"/>
                <a:gd name="T9" fmla="*/ 357 h 2029"/>
                <a:gd name="T10" fmla="*/ 1360 w 1854"/>
                <a:gd name="T11" fmla="*/ 357 h 2029"/>
                <a:gd name="T12" fmla="*/ 1167 w 1854"/>
                <a:gd name="T13" fmla="*/ 464 h 2029"/>
                <a:gd name="T14" fmla="*/ 1167 w 1854"/>
                <a:gd name="T15" fmla="*/ 464 h 2029"/>
                <a:gd name="T16" fmla="*/ 1213 w 1854"/>
                <a:gd name="T17" fmla="*/ 113 h 2029"/>
                <a:gd name="T18" fmla="*/ 1213 w 1854"/>
                <a:gd name="T19" fmla="*/ 113 h 2029"/>
                <a:gd name="T20" fmla="*/ 1115 w 1854"/>
                <a:gd name="T21" fmla="*/ 2 h 2029"/>
                <a:gd name="T22" fmla="*/ 1115 w 1854"/>
                <a:gd name="T23" fmla="*/ 2 h 2029"/>
                <a:gd name="T24" fmla="*/ 1029 w 1854"/>
                <a:gd name="T25" fmla="*/ 122 h 2029"/>
                <a:gd name="T26" fmla="*/ 1029 w 1854"/>
                <a:gd name="T27" fmla="*/ 122 h 2029"/>
                <a:gd name="T28" fmla="*/ 1124 w 1854"/>
                <a:gd name="T29" fmla="*/ 491 h 2029"/>
                <a:gd name="T30" fmla="*/ 1124 w 1854"/>
                <a:gd name="T31" fmla="*/ 491 h 2029"/>
                <a:gd name="T32" fmla="*/ 859 w 1854"/>
                <a:gd name="T33" fmla="*/ 694 h 2029"/>
                <a:gd name="T34" fmla="*/ 859 w 1854"/>
                <a:gd name="T35" fmla="*/ 694 h 2029"/>
                <a:gd name="T36" fmla="*/ 716 w 1854"/>
                <a:gd name="T37" fmla="*/ 343 h 2029"/>
                <a:gd name="T38" fmla="*/ 716 w 1854"/>
                <a:gd name="T39" fmla="*/ 343 h 2029"/>
                <a:gd name="T40" fmla="*/ 575 w 1854"/>
                <a:gd name="T41" fmla="*/ 298 h 2029"/>
                <a:gd name="T42" fmla="*/ 575 w 1854"/>
                <a:gd name="T43" fmla="*/ 298 h 2029"/>
                <a:gd name="T44" fmla="*/ 562 w 1854"/>
                <a:gd name="T45" fmla="*/ 445 h 2029"/>
                <a:gd name="T46" fmla="*/ 562 w 1854"/>
                <a:gd name="T47" fmla="*/ 445 h 2029"/>
                <a:gd name="T48" fmla="*/ 838 w 1854"/>
                <a:gd name="T49" fmla="*/ 713 h 2029"/>
                <a:gd name="T50" fmla="*/ 838 w 1854"/>
                <a:gd name="T51" fmla="*/ 713 h 2029"/>
                <a:gd name="T52" fmla="*/ 765 w 1854"/>
                <a:gd name="T53" fmla="*/ 782 h 2029"/>
                <a:gd name="T54" fmla="*/ 765 w 1854"/>
                <a:gd name="T55" fmla="*/ 782 h 2029"/>
                <a:gd name="T56" fmla="*/ 321 w 1854"/>
                <a:gd name="T57" fmla="*/ 1344 h 2029"/>
                <a:gd name="T58" fmla="*/ 321 w 1854"/>
                <a:gd name="T59" fmla="*/ 1344 h 2029"/>
                <a:gd name="T60" fmla="*/ 0 w 1854"/>
                <a:gd name="T61" fmla="*/ 2021 h 2029"/>
                <a:gd name="T62" fmla="*/ 26 w 1854"/>
                <a:gd name="T63" fmla="*/ 2028 h 2029"/>
                <a:gd name="T64" fmla="*/ 26 w 1854"/>
                <a:gd name="T65" fmla="*/ 2028 h 2029"/>
                <a:gd name="T66" fmla="*/ 345 w 1854"/>
                <a:gd name="T67" fmla="*/ 1357 h 2029"/>
                <a:gd name="T68" fmla="*/ 345 w 1854"/>
                <a:gd name="T69" fmla="*/ 1357 h 2029"/>
                <a:gd name="T70" fmla="*/ 784 w 1854"/>
                <a:gd name="T71" fmla="*/ 801 h 2029"/>
                <a:gd name="T72" fmla="*/ 784 w 1854"/>
                <a:gd name="T73" fmla="*/ 801 h 2029"/>
                <a:gd name="T74" fmla="*/ 836 w 1854"/>
                <a:gd name="T75" fmla="*/ 751 h 2029"/>
                <a:gd name="T76" fmla="*/ 836 w 1854"/>
                <a:gd name="T77" fmla="*/ 751 h 2029"/>
                <a:gd name="T78" fmla="*/ 963 w 1854"/>
                <a:gd name="T79" fmla="*/ 1099 h 2029"/>
                <a:gd name="T80" fmla="*/ 963 w 1854"/>
                <a:gd name="T81" fmla="*/ 1099 h 2029"/>
                <a:gd name="T82" fmla="*/ 1102 w 1854"/>
                <a:gd name="T83" fmla="*/ 1151 h 2029"/>
                <a:gd name="T84" fmla="*/ 1102 w 1854"/>
                <a:gd name="T85" fmla="*/ 1151 h 2029"/>
                <a:gd name="T86" fmla="*/ 1122 w 1854"/>
                <a:gd name="T87" fmla="*/ 1004 h 2029"/>
                <a:gd name="T88" fmla="*/ 1122 w 1854"/>
                <a:gd name="T89" fmla="*/ 1004 h 2029"/>
                <a:gd name="T90" fmla="*/ 865 w 1854"/>
                <a:gd name="T91" fmla="*/ 725 h 2029"/>
                <a:gd name="T92" fmla="*/ 865 w 1854"/>
                <a:gd name="T93" fmla="*/ 725 h 2029"/>
                <a:gd name="T94" fmla="*/ 1133 w 1854"/>
                <a:gd name="T95" fmla="*/ 517 h 2029"/>
                <a:gd name="T96" fmla="*/ 1133 w 1854"/>
                <a:gd name="T97" fmla="*/ 517 h 2029"/>
                <a:gd name="T98" fmla="*/ 1486 w 1854"/>
                <a:gd name="T99" fmla="*/ 686 h 2029"/>
                <a:gd name="T100" fmla="*/ 1486 w 1854"/>
                <a:gd name="T101" fmla="*/ 686 h 2029"/>
                <a:gd name="T102" fmla="*/ 1619 w 1854"/>
                <a:gd name="T103" fmla="*/ 622 h 2029"/>
                <a:gd name="T104" fmla="*/ 1619 w 1854"/>
                <a:gd name="T105" fmla="*/ 622 h 2029"/>
                <a:gd name="T106" fmla="*/ 1527 w 1854"/>
                <a:gd name="T107" fmla="*/ 506 h 2029"/>
                <a:gd name="T108" fmla="*/ 1527 w 1854"/>
                <a:gd name="T109" fmla="*/ 506 h 2029"/>
                <a:gd name="T110" fmla="*/ 1178 w 1854"/>
                <a:gd name="T111" fmla="*/ 489 h 2029"/>
                <a:gd name="T112" fmla="*/ 1178 w 1854"/>
                <a:gd name="T113" fmla="*/ 489 h 2029"/>
                <a:gd name="T114" fmla="*/ 1386 w 1854"/>
                <a:gd name="T115" fmla="*/ 374 h 2029"/>
                <a:gd name="T116" fmla="*/ 1386 w 1854"/>
                <a:gd name="T117" fmla="*/ 374 h 2029"/>
                <a:gd name="T118" fmla="*/ 1753 w 1854"/>
                <a:gd name="T119" fmla="*/ 336 h 2029"/>
                <a:gd name="T120" fmla="*/ 1753 w 1854"/>
                <a:gd name="T121" fmla="*/ 336 h 2029"/>
                <a:gd name="T122" fmla="*/ 1837 w 1854"/>
                <a:gd name="T123" fmla="*/ 214 h 20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54" h="2029">
                  <a:moveTo>
                    <a:pt x="1837" y="214"/>
                  </a:moveTo>
                  <a:lnTo>
                    <a:pt x="1837" y="214"/>
                  </a:lnTo>
                  <a:cubicBezTo>
                    <a:pt x="1823" y="165"/>
                    <a:pt x="1761" y="140"/>
                    <a:pt x="1700" y="159"/>
                  </a:cubicBezTo>
                  <a:lnTo>
                    <a:pt x="1700" y="159"/>
                  </a:lnTo>
                  <a:cubicBezTo>
                    <a:pt x="1639" y="177"/>
                    <a:pt x="1354" y="307"/>
                    <a:pt x="1360" y="357"/>
                  </a:cubicBezTo>
                  <a:lnTo>
                    <a:pt x="1360" y="357"/>
                  </a:lnTo>
                  <a:cubicBezTo>
                    <a:pt x="1295" y="389"/>
                    <a:pt x="1230" y="424"/>
                    <a:pt x="1167" y="464"/>
                  </a:cubicBezTo>
                  <a:lnTo>
                    <a:pt x="1167" y="464"/>
                  </a:lnTo>
                  <a:cubicBezTo>
                    <a:pt x="1200" y="378"/>
                    <a:pt x="1215" y="164"/>
                    <a:pt x="1213" y="113"/>
                  </a:cubicBezTo>
                  <a:lnTo>
                    <a:pt x="1213" y="113"/>
                  </a:lnTo>
                  <a:cubicBezTo>
                    <a:pt x="1210" y="50"/>
                    <a:pt x="1167" y="0"/>
                    <a:pt x="1115" y="2"/>
                  </a:cubicBezTo>
                  <a:lnTo>
                    <a:pt x="1115" y="2"/>
                  </a:lnTo>
                  <a:cubicBezTo>
                    <a:pt x="1064" y="5"/>
                    <a:pt x="1026" y="58"/>
                    <a:pt x="1029" y="122"/>
                  </a:cubicBezTo>
                  <a:lnTo>
                    <a:pt x="1029" y="122"/>
                  </a:lnTo>
                  <a:cubicBezTo>
                    <a:pt x="1031" y="179"/>
                    <a:pt x="1078" y="442"/>
                    <a:pt x="1124" y="491"/>
                  </a:cubicBezTo>
                  <a:lnTo>
                    <a:pt x="1124" y="491"/>
                  </a:lnTo>
                  <a:cubicBezTo>
                    <a:pt x="1033" y="551"/>
                    <a:pt x="944" y="619"/>
                    <a:pt x="859" y="694"/>
                  </a:cubicBezTo>
                  <a:lnTo>
                    <a:pt x="859" y="694"/>
                  </a:lnTo>
                  <a:cubicBezTo>
                    <a:pt x="864" y="624"/>
                    <a:pt x="748" y="390"/>
                    <a:pt x="716" y="343"/>
                  </a:cubicBezTo>
                  <a:lnTo>
                    <a:pt x="716" y="343"/>
                  </a:lnTo>
                  <a:cubicBezTo>
                    <a:pt x="680" y="289"/>
                    <a:pt x="617" y="269"/>
                    <a:pt x="575" y="298"/>
                  </a:cubicBezTo>
                  <a:lnTo>
                    <a:pt x="575" y="298"/>
                  </a:lnTo>
                  <a:cubicBezTo>
                    <a:pt x="532" y="326"/>
                    <a:pt x="527" y="392"/>
                    <a:pt x="562" y="445"/>
                  </a:cubicBezTo>
                  <a:lnTo>
                    <a:pt x="562" y="445"/>
                  </a:lnTo>
                  <a:cubicBezTo>
                    <a:pt x="594" y="494"/>
                    <a:pt x="775" y="701"/>
                    <a:pt x="838" y="713"/>
                  </a:cubicBezTo>
                  <a:lnTo>
                    <a:pt x="838" y="713"/>
                  </a:lnTo>
                  <a:cubicBezTo>
                    <a:pt x="813" y="736"/>
                    <a:pt x="789" y="758"/>
                    <a:pt x="765" y="782"/>
                  </a:cubicBezTo>
                  <a:lnTo>
                    <a:pt x="765" y="782"/>
                  </a:lnTo>
                  <a:cubicBezTo>
                    <a:pt x="602" y="942"/>
                    <a:pt x="453" y="1131"/>
                    <a:pt x="321" y="1344"/>
                  </a:cubicBezTo>
                  <a:lnTo>
                    <a:pt x="321" y="1344"/>
                  </a:lnTo>
                  <a:cubicBezTo>
                    <a:pt x="97" y="1706"/>
                    <a:pt x="1" y="2018"/>
                    <a:pt x="0" y="2021"/>
                  </a:cubicBezTo>
                  <a:lnTo>
                    <a:pt x="26" y="2028"/>
                  </a:lnTo>
                  <a:lnTo>
                    <a:pt x="26" y="2028"/>
                  </a:lnTo>
                  <a:cubicBezTo>
                    <a:pt x="26" y="2025"/>
                    <a:pt x="122" y="1717"/>
                    <a:pt x="345" y="1357"/>
                  </a:cubicBezTo>
                  <a:lnTo>
                    <a:pt x="345" y="1357"/>
                  </a:lnTo>
                  <a:cubicBezTo>
                    <a:pt x="475" y="1146"/>
                    <a:pt x="623" y="959"/>
                    <a:pt x="784" y="801"/>
                  </a:cubicBezTo>
                  <a:lnTo>
                    <a:pt x="784" y="801"/>
                  </a:lnTo>
                  <a:cubicBezTo>
                    <a:pt x="801" y="784"/>
                    <a:pt x="819" y="767"/>
                    <a:pt x="836" y="751"/>
                  </a:cubicBezTo>
                  <a:lnTo>
                    <a:pt x="836" y="751"/>
                  </a:lnTo>
                  <a:cubicBezTo>
                    <a:pt x="837" y="831"/>
                    <a:pt x="935" y="1052"/>
                    <a:pt x="963" y="1099"/>
                  </a:cubicBezTo>
                  <a:lnTo>
                    <a:pt x="963" y="1099"/>
                  </a:lnTo>
                  <a:cubicBezTo>
                    <a:pt x="996" y="1154"/>
                    <a:pt x="1058" y="1177"/>
                    <a:pt x="1102" y="1151"/>
                  </a:cubicBezTo>
                  <a:lnTo>
                    <a:pt x="1102" y="1151"/>
                  </a:lnTo>
                  <a:cubicBezTo>
                    <a:pt x="1146" y="1125"/>
                    <a:pt x="1154" y="1059"/>
                    <a:pt x="1122" y="1004"/>
                  </a:cubicBezTo>
                  <a:lnTo>
                    <a:pt x="1122" y="1004"/>
                  </a:lnTo>
                  <a:cubicBezTo>
                    <a:pt x="1092" y="955"/>
                    <a:pt x="932" y="751"/>
                    <a:pt x="865" y="725"/>
                  </a:cubicBezTo>
                  <a:lnTo>
                    <a:pt x="865" y="725"/>
                  </a:lnTo>
                  <a:cubicBezTo>
                    <a:pt x="951" y="648"/>
                    <a:pt x="1041" y="578"/>
                    <a:pt x="1133" y="517"/>
                  </a:cubicBezTo>
                  <a:lnTo>
                    <a:pt x="1133" y="517"/>
                  </a:lnTo>
                  <a:cubicBezTo>
                    <a:pt x="1148" y="569"/>
                    <a:pt x="1426" y="672"/>
                    <a:pt x="1486" y="686"/>
                  </a:cubicBezTo>
                  <a:lnTo>
                    <a:pt x="1486" y="686"/>
                  </a:lnTo>
                  <a:cubicBezTo>
                    <a:pt x="1548" y="700"/>
                    <a:pt x="1608" y="671"/>
                    <a:pt x="1619" y="622"/>
                  </a:cubicBezTo>
                  <a:lnTo>
                    <a:pt x="1619" y="622"/>
                  </a:lnTo>
                  <a:cubicBezTo>
                    <a:pt x="1631" y="572"/>
                    <a:pt x="1589" y="521"/>
                    <a:pt x="1527" y="506"/>
                  </a:cubicBezTo>
                  <a:lnTo>
                    <a:pt x="1527" y="506"/>
                  </a:lnTo>
                  <a:cubicBezTo>
                    <a:pt x="1478" y="495"/>
                    <a:pt x="1271" y="474"/>
                    <a:pt x="1178" y="489"/>
                  </a:cubicBezTo>
                  <a:lnTo>
                    <a:pt x="1178" y="489"/>
                  </a:lnTo>
                  <a:cubicBezTo>
                    <a:pt x="1246" y="446"/>
                    <a:pt x="1315" y="408"/>
                    <a:pt x="1386" y="374"/>
                  </a:cubicBezTo>
                  <a:lnTo>
                    <a:pt x="1386" y="374"/>
                  </a:lnTo>
                  <a:cubicBezTo>
                    <a:pt x="1465" y="393"/>
                    <a:pt x="1702" y="352"/>
                    <a:pt x="1753" y="336"/>
                  </a:cubicBezTo>
                  <a:lnTo>
                    <a:pt x="1753" y="336"/>
                  </a:lnTo>
                  <a:cubicBezTo>
                    <a:pt x="1815" y="317"/>
                    <a:pt x="1853" y="262"/>
                    <a:pt x="1837" y="214"/>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 name="Freeform 65">
              <a:extLst>
                <a:ext uri="{FF2B5EF4-FFF2-40B4-BE49-F238E27FC236}">
                  <a16:creationId xmlns:a16="http://schemas.microsoft.com/office/drawing/2014/main" id="{0D81E4ED-596B-0142-8DC7-21E675EF9745}"/>
                </a:ext>
              </a:extLst>
            </p:cNvPr>
            <p:cNvSpPr>
              <a:spLocks noChangeArrowheads="1"/>
            </p:cNvSpPr>
            <p:nvPr/>
          </p:nvSpPr>
          <p:spPr bwMode="auto">
            <a:xfrm>
              <a:off x="15764796" y="8022527"/>
              <a:ext cx="2147779" cy="2702579"/>
            </a:xfrm>
            <a:custGeom>
              <a:avLst/>
              <a:gdLst>
                <a:gd name="T0" fmla="*/ 1697 w 1722"/>
                <a:gd name="T1" fmla="*/ 102 h 2169"/>
                <a:gd name="T2" fmla="*/ 1552 w 1722"/>
                <a:gd name="T3" fmla="*/ 74 h 2169"/>
                <a:gd name="T4" fmla="*/ 1255 w 1722"/>
                <a:gd name="T5" fmla="*/ 318 h 2169"/>
                <a:gd name="T6" fmla="*/ 1055 w 1722"/>
                <a:gd name="T7" fmla="*/ 472 h 2169"/>
                <a:gd name="T8" fmla="*/ 986 w 1722"/>
                <a:gd name="T9" fmla="*/ 91 h 2169"/>
                <a:gd name="T10" fmla="*/ 856 w 1722"/>
                <a:gd name="T11" fmla="*/ 19 h 2169"/>
                <a:gd name="T12" fmla="*/ 815 w 1722"/>
                <a:gd name="T13" fmla="*/ 162 h 2169"/>
                <a:gd name="T14" fmla="*/ 1044 w 1722"/>
                <a:gd name="T15" fmla="*/ 481 h 2169"/>
                <a:gd name="T16" fmla="*/ 860 w 1722"/>
                <a:gd name="T17" fmla="*/ 662 h 2169"/>
                <a:gd name="T18" fmla="*/ 671 w 1722"/>
                <a:gd name="T19" fmla="*/ 323 h 2169"/>
                <a:gd name="T20" fmla="*/ 525 w 1722"/>
                <a:gd name="T21" fmla="*/ 297 h 2169"/>
                <a:gd name="T22" fmla="*/ 533 w 1722"/>
                <a:gd name="T23" fmla="*/ 446 h 2169"/>
                <a:gd name="T24" fmla="*/ 850 w 1722"/>
                <a:gd name="T25" fmla="*/ 674 h 2169"/>
                <a:gd name="T26" fmla="*/ 722 w 1722"/>
                <a:gd name="T27" fmla="*/ 828 h 2169"/>
                <a:gd name="T28" fmla="*/ 623 w 1722"/>
                <a:gd name="T29" fmla="*/ 968 h 2169"/>
                <a:gd name="T30" fmla="*/ 431 w 1722"/>
                <a:gd name="T31" fmla="*/ 636 h 2169"/>
                <a:gd name="T32" fmla="*/ 285 w 1722"/>
                <a:gd name="T33" fmla="*/ 611 h 2169"/>
                <a:gd name="T34" fmla="*/ 294 w 1722"/>
                <a:gd name="T35" fmla="*/ 759 h 2169"/>
                <a:gd name="T36" fmla="*/ 612 w 1722"/>
                <a:gd name="T37" fmla="*/ 985 h 2169"/>
                <a:gd name="T38" fmla="*/ 459 w 1722"/>
                <a:gd name="T39" fmla="*/ 1247 h 2169"/>
                <a:gd name="T40" fmla="*/ 172 w 1722"/>
                <a:gd name="T41" fmla="*/ 984 h 2169"/>
                <a:gd name="T42" fmla="*/ 25 w 1722"/>
                <a:gd name="T43" fmla="*/ 1006 h 2169"/>
                <a:gd name="T44" fmla="*/ 80 w 1722"/>
                <a:gd name="T45" fmla="*/ 1144 h 2169"/>
                <a:gd name="T46" fmla="*/ 453 w 1722"/>
                <a:gd name="T47" fmla="*/ 1259 h 2169"/>
                <a:gd name="T48" fmla="*/ 364 w 1722"/>
                <a:gd name="T49" fmla="*/ 1448 h 2169"/>
                <a:gd name="T50" fmla="*/ 170 w 1722"/>
                <a:gd name="T51" fmla="*/ 2168 h 2169"/>
                <a:gd name="T52" fmla="*/ 348 w 1722"/>
                <a:gd name="T53" fmla="*/ 1556 h 2169"/>
                <a:gd name="T54" fmla="*/ 478 w 1722"/>
                <a:gd name="T55" fmla="*/ 1886 h 2169"/>
                <a:gd name="T56" fmla="*/ 617 w 1722"/>
                <a:gd name="T57" fmla="*/ 1936 h 2169"/>
                <a:gd name="T58" fmla="*/ 635 w 1722"/>
                <a:gd name="T59" fmla="*/ 1789 h 2169"/>
                <a:gd name="T60" fmla="*/ 366 w 1722"/>
                <a:gd name="T61" fmla="*/ 1510 h 2169"/>
                <a:gd name="T62" fmla="*/ 389 w 1722"/>
                <a:gd name="T63" fmla="*/ 1458 h 2169"/>
                <a:gd name="T64" fmla="*/ 467 w 1722"/>
                <a:gd name="T65" fmla="*/ 1291 h 2169"/>
                <a:gd name="T66" fmla="*/ 657 w 1722"/>
                <a:gd name="T67" fmla="*/ 1604 h 2169"/>
                <a:gd name="T68" fmla="*/ 803 w 1722"/>
                <a:gd name="T69" fmla="*/ 1628 h 2169"/>
                <a:gd name="T70" fmla="*/ 794 w 1722"/>
                <a:gd name="T71" fmla="*/ 1480 h 2169"/>
                <a:gd name="T72" fmla="*/ 486 w 1722"/>
                <a:gd name="T73" fmla="*/ 1255 h 2169"/>
                <a:gd name="T74" fmla="*/ 631 w 1722"/>
                <a:gd name="T75" fmla="*/ 1004 h 2169"/>
                <a:gd name="T76" fmla="*/ 885 w 1722"/>
                <a:gd name="T77" fmla="*/ 1301 h 2169"/>
                <a:gd name="T78" fmla="*/ 1034 w 1722"/>
                <a:gd name="T79" fmla="*/ 1296 h 2169"/>
                <a:gd name="T80" fmla="*/ 996 w 1722"/>
                <a:gd name="T81" fmla="*/ 1153 h 2169"/>
                <a:gd name="T82" fmla="*/ 637 w 1722"/>
                <a:gd name="T83" fmla="*/ 995 h 2169"/>
                <a:gd name="T84" fmla="*/ 744 w 1722"/>
                <a:gd name="T85" fmla="*/ 844 h 2169"/>
                <a:gd name="T86" fmla="*/ 861 w 1722"/>
                <a:gd name="T87" fmla="*/ 700 h 2169"/>
                <a:gd name="T88" fmla="*/ 1099 w 1722"/>
                <a:gd name="T89" fmla="*/ 993 h 2169"/>
                <a:gd name="T90" fmla="*/ 1247 w 1722"/>
                <a:gd name="T91" fmla="*/ 996 h 2169"/>
                <a:gd name="T92" fmla="*/ 1217 w 1722"/>
                <a:gd name="T93" fmla="*/ 851 h 2169"/>
                <a:gd name="T94" fmla="*/ 887 w 1722"/>
                <a:gd name="T95" fmla="*/ 672 h 2169"/>
                <a:gd name="T96" fmla="*/ 1059 w 1722"/>
                <a:gd name="T97" fmla="*/ 503 h 2169"/>
                <a:gd name="T98" fmla="*/ 1387 w 1722"/>
                <a:gd name="T99" fmla="*/ 700 h 2169"/>
                <a:gd name="T100" fmla="*/ 1527 w 1722"/>
                <a:gd name="T101" fmla="*/ 650 h 2169"/>
                <a:gd name="T102" fmla="*/ 1448 w 1722"/>
                <a:gd name="T103" fmla="*/ 526 h 2169"/>
                <a:gd name="T104" fmla="*/ 1097 w 1722"/>
                <a:gd name="T105" fmla="*/ 471 h 2169"/>
                <a:gd name="T106" fmla="*/ 1269 w 1722"/>
                <a:gd name="T107" fmla="*/ 341 h 2169"/>
                <a:gd name="T108" fmla="*/ 1637 w 1722"/>
                <a:gd name="T109" fmla="*/ 237 h 2169"/>
                <a:gd name="T110" fmla="*/ 1697 w 1722"/>
                <a:gd name="T111" fmla="*/ 102 h 2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22" h="2169">
                  <a:moveTo>
                    <a:pt x="1697" y="102"/>
                  </a:moveTo>
                  <a:lnTo>
                    <a:pt x="1697" y="102"/>
                  </a:lnTo>
                  <a:cubicBezTo>
                    <a:pt x="1674" y="57"/>
                    <a:pt x="1609" y="44"/>
                    <a:pt x="1552" y="74"/>
                  </a:cubicBezTo>
                  <a:lnTo>
                    <a:pt x="1552" y="74"/>
                  </a:lnTo>
                  <a:cubicBezTo>
                    <a:pt x="1499" y="101"/>
                    <a:pt x="1273" y="258"/>
                    <a:pt x="1255" y="318"/>
                  </a:cubicBezTo>
                  <a:lnTo>
                    <a:pt x="1255" y="318"/>
                  </a:lnTo>
                  <a:cubicBezTo>
                    <a:pt x="1186" y="365"/>
                    <a:pt x="1119" y="416"/>
                    <a:pt x="1055" y="472"/>
                  </a:cubicBezTo>
                  <a:lnTo>
                    <a:pt x="1055" y="472"/>
                  </a:lnTo>
                  <a:cubicBezTo>
                    <a:pt x="1082" y="419"/>
                    <a:pt x="1009" y="147"/>
                    <a:pt x="986" y="91"/>
                  </a:cubicBezTo>
                  <a:lnTo>
                    <a:pt x="986" y="91"/>
                  </a:lnTo>
                  <a:cubicBezTo>
                    <a:pt x="962" y="32"/>
                    <a:pt x="904" y="0"/>
                    <a:pt x="856" y="19"/>
                  </a:cubicBezTo>
                  <a:lnTo>
                    <a:pt x="856" y="19"/>
                  </a:lnTo>
                  <a:cubicBezTo>
                    <a:pt x="809" y="39"/>
                    <a:pt x="791" y="102"/>
                    <a:pt x="815" y="162"/>
                  </a:cubicBezTo>
                  <a:lnTo>
                    <a:pt x="815" y="162"/>
                  </a:lnTo>
                  <a:cubicBezTo>
                    <a:pt x="839" y="220"/>
                    <a:pt x="995" y="491"/>
                    <a:pt x="1044" y="481"/>
                  </a:cubicBezTo>
                  <a:lnTo>
                    <a:pt x="1044" y="481"/>
                  </a:lnTo>
                  <a:cubicBezTo>
                    <a:pt x="980" y="537"/>
                    <a:pt x="919" y="597"/>
                    <a:pt x="860" y="662"/>
                  </a:cubicBezTo>
                  <a:lnTo>
                    <a:pt x="860" y="662"/>
                  </a:lnTo>
                  <a:cubicBezTo>
                    <a:pt x="872" y="606"/>
                    <a:pt x="711" y="368"/>
                    <a:pt x="671" y="323"/>
                  </a:cubicBezTo>
                  <a:lnTo>
                    <a:pt x="671" y="323"/>
                  </a:lnTo>
                  <a:cubicBezTo>
                    <a:pt x="629" y="275"/>
                    <a:pt x="564" y="263"/>
                    <a:pt x="525" y="297"/>
                  </a:cubicBezTo>
                  <a:lnTo>
                    <a:pt x="525" y="297"/>
                  </a:lnTo>
                  <a:cubicBezTo>
                    <a:pt x="487" y="331"/>
                    <a:pt x="490" y="397"/>
                    <a:pt x="533" y="446"/>
                  </a:cubicBezTo>
                  <a:lnTo>
                    <a:pt x="533" y="446"/>
                  </a:lnTo>
                  <a:cubicBezTo>
                    <a:pt x="573" y="491"/>
                    <a:pt x="798" y="688"/>
                    <a:pt x="850" y="674"/>
                  </a:cubicBezTo>
                  <a:lnTo>
                    <a:pt x="850" y="674"/>
                  </a:lnTo>
                  <a:cubicBezTo>
                    <a:pt x="806" y="723"/>
                    <a:pt x="763" y="774"/>
                    <a:pt x="722" y="828"/>
                  </a:cubicBezTo>
                  <a:lnTo>
                    <a:pt x="722" y="828"/>
                  </a:lnTo>
                  <a:cubicBezTo>
                    <a:pt x="688" y="873"/>
                    <a:pt x="655" y="919"/>
                    <a:pt x="623" y="968"/>
                  </a:cubicBezTo>
                  <a:lnTo>
                    <a:pt x="623" y="968"/>
                  </a:lnTo>
                  <a:cubicBezTo>
                    <a:pt x="625" y="904"/>
                    <a:pt x="470" y="679"/>
                    <a:pt x="431" y="636"/>
                  </a:cubicBezTo>
                  <a:lnTo>
                    <a:pt x="431" y="636"/>
                  </a:lnTo>
                  <a:cubicBezTo>
                    <a:pt x="389" y="587"/>
                    <a:pt x="323" y="577"/>
                    <a:pt x="285" y="611"/>
                  </a:cubicBezTo>
                  <a:lnTo>
                    <a:pt x="285" y="611"/>
                  </a:lnTo>
                  <a:cubicBezTo>
                    <a:pt x="247" y="644"/>
                    <a:pt x="251" y="711"/>
                    <a:pt x="294" y="759"/>
                  </a:cubicBezTo>
                  <a:lnTo>
                    <a:pt x="294" y="759"/>
                  </a:lnTo>
                  <a:cubicBezTo>
                    <a:pt x="335" y="804"/>
                    <a:pt x="559" y="999"/>
                    <a:pt x="612" y="985"/>
                  </a:cubicBezTo>
                  <a:lnTo>
                    <a:pt x="612" y="985"/>
                  </a:lnTo>
                  <a:cubicBezTo>
                    <a:pt x="557" y="1068"/>
                    <a:pt x="507" y="1156"/>
                    <a:pt x="459" y="1247"/>
                  </a:cubicBezTo>
                  <a:lnTo>
                    <a:pt x="459" y="1247"/>
                  </a:lnTo>
                  <a:cubicBezTo>
                    <a:pt x="459" y="1192"/>
                    <a:pt x="225" y="1014"/>
                    <a:pt x="172" y="984"/>
                  </a:cubicBezTo>
                  <a:lnTo>
                    <a:pt x="172" y="984"/>
                  </a:lnTo>
                  <a:cubicBezTo>
                    <a:pt x="117" y="952"/>
                    <a:pt x="50" y="962"/>
                    <a:pt x="25" y="1006"/>
                  </a:cubicBezTo>
                  <a:lnTo>
                    <a:pt x="25" y="1006"/>
                  </a:lnTo>
                  <a:cubicBezTo>
                    <a:pt x="0" y="1050"/>
                    <a:pt x="24" y="1112"/>
                    <a:pt x="80" y="1144"/>
                  </a:cubicBezTo>
                  <a:lnTo>
                    <a:pt x="80" y="1144"/>
                  </a:lnTo>
                  <a:cubicBezTo>
                    <a:pt x="133" y="1175"/>
                    <a:pt x="409" y="1290"/>
                    <a:pt x="453" y="1259"/>
                  </a:cubicBezTo>
                  <a:lnTo>
                    <a:pt x="453" y="1259"/>
                  </a:lnTo>
                  <a:cubicBezTo>
                    <a:pt x="422" y="1320"/>
                    <a:pt x="392" y="1383"/>
                    <a:pt x="364" y="1448"/>
                  </a:cubicBezTo>
                  <a:lnTo>
                    <a:pt x="364" y="1448"/>
                  </a:lnTo>
                  <a:cubicBezTo>
                    <a:pt x="195" y="1839"/>
                    <a:pt x="145" y="2160"/>
                    <a:pt x="144" y="2164"/>
                  </a:cubicBezTo>
                  <a:lnTo>
                    <a:pt x="170" y="2168"/>
                  </a:lnTo>
                  <a:lnTo>
                    <a:pt x="170" y="2168"/>
                  </a:lnTo>
                  <a:cubicBezTo>
                    <a:pt x="171" y="2165"/>
                    <a:pt x="212" y="1899"/>
                    <a:pt x="348" y="1556"/>
                  </a:cubicBezTo>
                  <a:lnTo>
                    <a:pt x="348" y="1556"/>
                  </a:lnTo>
                  <a:cubicBezTo>
                    <a:pt x="361" y="1647"/>
                    <a:pt x="451" y="1842"/>
                    <a:pt x="478" y="1886"/>
                  </a:cubicBezTo>
                  <a:lnTo>
                    <a:pt x="478" y="1886"/>
                  </a:lnTo>
                  <a:cubicBezTo>
                    <a:pt x="512" y="1940"/>
                    <a:pt x="574" y="1963"/>
                    <a:pt x="617" y="1936"/>
                  </a:cubicBezTo>
                  <a:lnTo>
                    <a:pt x="617" y="1936"/>
                  </a:lnTo>
                  <a:cubicBezTo>
                    <a:pt x="661" y="1909"/>
                    <a:pt x="669" y="1843"/>
                    <a:pt x="635" y="1789"/>
                  </a:cubicBezTo>
                  <a:lnTo>
                    <a:pt x="635" y="1789"/>
                  </a:lnTo>
                  <a:cubicBezTo>
                    <a:pt x="603" y="1738"/>
                    <a:pt x="427" y="1520"/>
                    <a:pt x="366" y="1510"/>
                  </a:cubicBezTo>
                  <a:lnTo>
                    <a:pt x="366" y="1510"/>
                  </a:lnTo>
                  <a:cubicBezTo>
                    <a:pt x="374" y="1493"/>
                    <a:pt x="381" y="1476"/>
                    <a:pt x="389" y="1458"/>
                  </a:cubicBezTo>
                  <a:lnTo>
                    <a:pt x="389" y="1458"/>
                  </a:lnTo>
                  <a:cubicBezTo>
                    <a:pt x="414" y="1401"/>
                    <a:pt x="439" y="1345"/>
                    <a:pt x="467" y="1291"/>
                  </a:cubicBezTo>
                  <a:lnTo>
                    <a:pt x="467" y="1291"/>
                  </a:lnTo>
                  <a:cubicBezTo>
                    <a:pt x="487" y="1372"/>
                    <a:pt x="621" y="1564"/>
                    <a:pt x="657" y="1604"/>
                  </a:cubicBezTo>
                  <a:lnTo>
                    <a:pt x="657" y="1604"/>
                  </a:lnTo>
                  <a:cubicBezTo>
                    <a:pt x="700" y="1652"/>
                    <a:pt x="765" y="1663"/>
                    <a:pt x="803" y="1628"/>
                  </a:cubicBezTo>
                  <a:lnTo>
                    <a:pt x="803" y="1628"/>
                  </a:lnTo>
                  <a:cubicBezTo>
                    <a:pt x="841" y="1594"/>
                    <a:pt x="837" y="1528"/>
                    <a:pt x="794" y="1480"/>
                  </a:cubicBezTo>
                  <a:lnTo>
                    <a:pt x="794" y="1480"/>
                  </a:lnTo>
                  <a:cubicBezTo>
                    <a:pt x="756" y="1437"/>
                    <a:pt x="552" y="1262"/>
                    <a:pt x="486" y="1255"/>
                  </a:cubicBezTo>
                  <a:lnTo>
                    <a:pt x="486" y="1255"/>
                  </a:lnTo>
                  <a:cubicBezTo>
                    <a:pt x="531" y="1166"/>
                    <a:pt x="579" y="1083"/>
                    <a:pt x="631" y="1004"/>
                  </a:cubicBezTo>
                  <a:lnTo>
                    <a:pt x="631" y="1004"/>
                  </a:lnTo>
                  <a:cubicBezTo>
                    <a:pt x="620" y="1055"/>
                    <a:pt x="836" y="1264"/>
                    <a:pt x="885" y="1301"/>
                  </a:cubicBezTo>
                  <a:lnTo>
                    <a:pt x="885" y="1301"/>
                  </a:lnTo>
                  <a:cubicBezTo>
                    <a:pt x="937" y="1339"/>
                    <a:pt x="1003" y="1337"/>
                    <a:pt x="1034" y="1296"/>
                  </a:cubicBezTo>
                  <a:lnTo>
                    <a:pt x="1034" y="1296"/>
                  </a:lnTo>
                  <a:cubicBezTo>
                    <a:pt x="1064" y="1255"/>
                    <a:pt x="1047" y="1191"/>
                    <a:pt x="996" y="1153"/>
                  </a:cubicBezTo>
                  <a:lnTo>
                    <a:pt x="996" y="1153"/>
                  </a:lnTo>
                  <a:cubicBezTo>
                    <a:pt x="946" y="1115"/>
                    <a:pt x="679" y="966"/>
                    <a:pt x="637" y="995"/>
                  </a:cubicBezTo>
                  <a:lnTo>
                    <a:pt x="637" y="995"/>
                  </a:lnTo>
                  <a:cubicBezTo>
                    <a:pt x="671" y="943"/>
                    <a:pt x="707" y="893"/>
                    <a:pt x="744" y="844"/>
                  </a:cubicBezTo>
                  <a:lnTo>
                    <a:pt x="744" y="844"/>
                  </a:lnTo>
                  <a:cubicBezTo>
                    <a:pt x="782" y="794"/>
                    <a:pt x="821" y="746"/>
                    <a:pt x="861" y="700"/>
                  </a:cubicBezTo>
                  <a:lnTo>
                    <a:pt x="861" y="700"/>
                  </a:lnTo>
                  <a:cubicBezTo>
                    <a:pt x="882" y="772"/>
                    <a:pt x="1055" y="957"/>
                    <a:pt x="1099" y="993"/>
                  </a:cubicBezTo>
                  <a:lnTo>
                    <a:pt x="1099" y="993"/>
                  </a:lnTo>
                  <a:cubicBezTo>
                    <a:pt x="1148" y="1034"/>
                    <a:pt x="1214" y="1035"/>
                    <a:pt x="1247" y="996"/>
                  </a:cubicBezTo>
                  <a:lnTo>
                    <a:pt x="1247" y="996"/>
                  </a:lnTo>
                  <a:cubicBezTo>
                    <a:pt x="1280" y="957"/>
                    <a:pt x="1266" y="892"/>
                    <a:pt x="1217" y="851"/>
                  </a:cubicBezTo>
                  <a:lnTo>
                    <a:pt x="1217" y="851"/>
                  </a:lnTo>
                  <a:cubicBezTo>
                    <a:pt x="1174" y="815"/>
                    <a:pt x="962" y="681"/>
                    <a:pt x="887" y="672"/>
                  </a:cubicBezTo>
                  <a:lnTo>
                    <a:pt x="887" y="672"/>
                  </a:lnTo>
                  <a:cubicBezTo>
                    <a:pt x="942" y="613"/>
                    <a:pt x="1000" y="556"/>
                    <a:pt x="1059" y="503"/>
                  </a:cubicBezTo>
                  <a:lnTo>
                    <a:pt x="1059" y="503"/>
                  </a:lnTo>
                  <a:cubicBezTo>
                    <a:pt x="1091" y="561"/>
                    <a:pt x="1333" y="681"/>
                    <a:pt x="1387" y="700"/>
                  </a:cubicBezTo>
                  <a:lnTo>
                    <a:pt x="1387" y="700"/>
                  </a:lnTo>
                  <a:cubicBezTo>
                    <a:pt x="1448" y="721"/>
                    <a:pt x="1511" y="699"/>
                    <a:pt x="1527" y="650"/>
                  </a:cubicBezTo>
                  <a:lnTo>
                    <a:pt x="1527" y="650"/>
                  </a:lnTo>
                  <a:cubicBezTo>
                    <a:pt x="1544" y="603"/>
                    <a:pt x="1508" y="546"/>
                    <a:pt x="1448" y="526"/>
                  </a:cubicBezTo>
                  <a:lnTo>
                    <a:pt x="1448" y="526"/>
                  </a:lnTo>
                  <a:cubicBezTo>
                    <a:pt x="1399" y="509"/>
                    <a:pt x="1187" y="463"/>
                    <a:pt x="1097" y="471"/>
                  </a:cubicBezTo>
                  <a:lnTo>
                    <a:pt x="1097" y="471"/>
                  </a:lnTo>
                  <a:cubicBezTo>
                    <a:pt x="1152" y="424"/>
                    <a:pt x="1210" y="381"/>
                    <a:pt x="1269" y="341"/>
                  </a:cubicBezTo>
                  <a:lnTo>
                    <a:pt x="1269" y="341"/>
                  </a:lnTo>
                  <a:cubicBezTo>
                    <a:pt x="1334" y="357"/>
                    <a:pt x="1585" y="264"/>
                    <a:pt x="1637" y="237"/>
                  </a:cubicBezTo>
                  <a:lnTo>
                    <a:pt x="1637" y="237"/>
                  </a:lnTo>
                  <a:cubicBezTo>
                    <a:pt x="1694" y="208"/>
                    <a:pt x="1721" y="147"/>
                    <a:pt x="1697" y="102"/>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 name="Freeform 66">
              <a:extLst>
                <a:ext uri="{FF2B5EF4-FFF2-40B4-BE49-F238E27FC236}">
                  <a16:creationId xmlns:a16="http://schemas.microsoft.com/office/drawing/2014/main" id="{88AF0EF1-19DF-FE46-8CEE-8671E861ED09}"/>
                </a:ext>
              </a:extLst>
            </p:cNvPr>
            <p:cNvSpPr>
              <a:spLocks noChangeArrowheads="1"/>
            </p:cNvSpPr>
            <p:nvPr/>
          </p:nvSpPr>
          <p:spPr bwMode="auto">
            <a:xfrm>
              <a:off x="6822119" y="6847015"/>
              <a:ext cx="2208206" cy="2510324"/>
            </a:xfrm>
            <a:custGeom>
              <a:avLst/>
              <a:gdLst>
                <a:gd name="T0" fmla="*/ 1532 w 1771"/>
                <a:gd name="T1" fmla="*/ 1344 h 2017"/>
                <a:gd name="T2" fmla="*/ 1532 w 1771"/>
                <a:gd name="T3" fmla="*/ 1344 h 2017"/>
                <a:gd name="T4" fmla="*/ 1087 w 1771"/>
                <a:gd name="T5" fmla="*/ 782 h 2017"/>
                <a:gd name="T6" fmla="*/ 1087 w 1771"/>
                <a:gd name="T7" fmla="*/ 782 h 2017"/>
                <a:gd name="T8" fmla="*/ 1015 w 1771"/>
                <a:gd name="T9" fmla="*/ 713 h 2017"/>
                <a:gd name="T10" fmla="*/ 1015 w 1771"/>
                <a:gd name="T11" fmla="*/ 713 h 2017"/>
                <a:gd name="T12" fmla="*/ 1290 w 1771"/>
                <a:gd name="T13" fmla="*/ 445 h 2017"/>
                <a:gd name="T14" fmla="*/ 1290 w 1771"/>
                <a:gd name="T15" fmla="*/ 445 h 2017"/>
                <a:gd name="T16" fmla="*/ 1278 w 1771"/>
                <a:gd name="T17" fmla="*/ 297 h 2017"/>
                <a:gd name="T18" fmla="*/ 1278 w 1771"/>
                <a:gd name="T19" fmla="*/ 297 h 2017"/>
                <a:gd name="T20" fmla="*/ 1137 w 1771"/>
                <a:gd name="T21" fmla="*/ 342 h 2017"/>
                <a:gd name="T22" fmla="*/ 1137 w 1771"/>
                <a:gd name="T23" fmla="*/ 342 h 2017"/>
                <a:gd name="T24" fmla="*/ 993 w 1771"/>
                <a:gd name="T25" fmla="*/ 694 h 2017"/>
                <a:gd name="T26" fmla="*/ 993 w 1771"/>
                <a:gd name="T27" fmla="*/ 694 h 2017"/>
                <a:gd name="T28" fmla="*/ 728 w 1771"/>
                <a:gd name="T29" fmla="*/ 491 h 2017"/>
                <a:gd name="T30" fmla="*/ 728 w 1771"/>
                <a:gd name="T31" fmla="*/ 491 h 2017"/>
                <a:gd name="T32" fmla="*/ 824 w 1771"/>
                <a:gd name="T33" fmla="*/ 122 h 2017"/>
                <a:gd name="T34" fmla="*/ 824 w 1771"/>
                <a:gd name="T35" fmla="*/ 122 h 2017"/>
                <a:gd name="T36" fmla="*/ 737 w 1771"/>
                <a:gd name="T37" fmla="*/ 2 h 2017"/>
                <a:gd name="T38" fmla="*/ 737 w 1771"/>
                <a:gd name="T39" fmla="*/ 2 h 2017"/>
                <a:gd name="T40" fmla="*/ 640 w 1771"/>
                <a:gd name="T41" fmla="*/ 113 h 2017"/>
                <a:gd name="T42" fmla="*/ 640 w 1771"/>
                <a:gd name="T43" fmla="*/ 113 h 2017"/>
                <a:gd name="T44" fmla="*/ 685 w 1771"/>
                <a:gd name="T45" fmla="*/ 463 h 2017"/>
                <a:gd name="T46" fmla="*/ 685 w 1771"/>
                <a:gd name="T47" fmla="*/ 463 h 2017"/>
                <a:gd name="T48" fmla="*/ 492 w 1771"/>
                <a:gd name="T49" fmla="*/ 357 h 2017"/>
                <a:gd name="T50" fmla="*/ 492 w 1771"/>
                <a:gd name="T51" fmla="*/ 357 h 2017"/>
                <a:gd name="T52" fmla="*/ 153 w 1771"/>
                <a:gd name="T53" fmla="*/ 159 h 2017"/>
                <a:gd name="T54" fmla="*/ 153 w 1771"/>
                <a:gd name="T55" fmla="*/ 159 h 2017"/>
                <a:gd name="T56" fmla="*/ 15 w 1771"/>
                <a:gd name="T57" fmla="*/ 214 h 2017"/>
                <a:gd name="T58" fmla="*/ 15 w 1771"/>
                <a:gd name="T59" fmla="*/ 214 h 2017"/>
                <a:gd name="T60" fmla="*/ 99 w 1771"/>
                <a:gd name="T61" fmla="*/ 336 h 2017"/>
                <a:gd name="T62" fmla="*/ 99 w 1771"/>
                <a:gd name="T63" fmla="*/ 336 h 2017"/>
                <a:gd name="T64" fmla="*/ 466 w 1771"/>
                <a:gd name="T65" fmla="*/ 374 h 2017"/>
                <a:gd name="T66" fmla="*/ 466 w 1771"/>
                <a:gd name="T67" fmla="*/ 374 h 2017"/>
                <a:gd name="T68" fmla="*/ 674 w 1771"/>
                <a:gd name="T69" fmla="*/ 489 h 2017"/>
                <a:gd name="T70" fmla="*/ 674 w 1771"/>
                <a:gd name="T71" fmla="*/ 489 h 2017"/>
                <a:gd name="T72" fmla="*/ 326 w 1771"/>
                <a:gd name="T73" fmla="*/ 506 h 2017"/>
                <a:gd name="T74" fmla="*/ 326 w 1771"/>
                <a:gd name="T75" fmla="*/ 506 h 2017"/>
                <a:gd name="T76" fmla="*/ 233 w 1771"/>
                <a:gd name="T77" fmla="*/ 622 h 2017"/>
                <a:gd name="T78" fmla="*/ 233 w 1771"/>
                <a:gd name="T79" fmla="*/ 622 h 2017"/>
                <a:gd name="T80" fmla="*/ 367 w 1771"/>
                <a:gd name="T81" fmla="*/ 686 h 2017"/>
                <a:gd name="T82" fmla="*/ 367 w 1771"/>
                <a:gd name="T83" fmla="*/ 686 h 2017"/>
                <a:gd name="T84" fmla="*/ 719 w 1771"/>
                <a:gd name="T85" fmla="*/ 517 h 2017"/>
                <a:gd name="T86" fmla="*/ 719 w 1771"/>
                <a:gd name="T87" fmla="*/ 517 h 2017"/>
                <a:gd name="T88" fmla="*/ 987 w 1771"/>
                <a:gd name="T89" fmla="*/ 724 h 2017"/>
                <a:gd name="T90" fmla="*/ 987 w 1771"/>
                <a:gd name="T91" fmla="*/ 724 h 2017"/>
                <a:gd name="T92" fmla="*/ 731 w 1771"/>
                <a:gd name="T93" fmla="*/ 1004 h 2017"/>
                <a:gd name="T94" fmla="*/ 731 w 1771"/>
                <a:gd name="T95" fmla="*/ 1004 h 2017"/>
                <a:gd name="T96" fmla="*/ 751 w 1771"/>
                <a:gd name="T97" fmla="*/ 1151 h 2017"/>
                <a:gd name="T98" fmla="*/ 751 w 1771"/>
                <a:gd name="T99" fmla="*/ 1151 h 2017"/>
                <a:gd name="T100" fmla="*/ 890 w 1771"/>
                <a:gd name="T101" fmla="*/ 1099 h 2017"/>
                <a:gd name="T102" fmla="*/ 890 w 1771"/>
                <a:gd name="T103" fmla="*/ 1099 h 2017"/>
                <a:gd name="T104" fmla="*/ 1016 w 1771"/>
                <a:gd name="T105" fmla="*/ 751 h 2017"/>
                <a:gd name="T106" fmla="*/ 1016 w 1771"/>
                <a:gd name="T107" fmla="*/ 751 h 2017"/>
                <a:gd name="T108" fmla="*/ 1068 w 1771"/>
                <a:gd name="T109" fmla="*/ 801 h 2017"/>
                <a:gd name="T110" fmla="*/ 1068 w 1771"/>
                <a:gd name="T111" fmla="*/ 801 h 2017"/>
                <a:gd name="T112" fmla="*/ 1509 w 1771"/>
                <a:gd name="T113" fmla="*/ 1357 h 2017"/>
                <a:gd name="T114" fmla="*/ 1509 w 1771"/>
                <a:gd name="T115" fmla="*/ 1357 h 2017"/>
                <a:gd name="T116" fmla="*/ 1745 w 1771"/>
                <a:gd name="T117" fmla="*/ 2016 h 2017"/>
                <a:gd name="T118" fmla="*/ 1770 w 1771"/>
                <a:gd name="T119" fmla="*/ 2008 h 2017"/>
                <a:gd name="T120" fmla="*/ 1770 w 1771"/>
                <a:gd name="T121" fmla="*/ 2008 h 2017"/>
                <a:gd name="T122" fmla="*/ 1532 w 1771"/>
                <a:gd name="T123" fmla="*/ 1344 h 2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71" h="2017">
                  <a:moveTo>
                    <a:pt x="1532" y="1344"/>
                  </a:moveTo>
                  <a:lnTo>
                    <a:pt x="1532" y="1344"/>
                  </a:lnTo>
                  <a:cubicBezTo>
                    <a:pt x="1400" y="1131"/>
                    <a:pt x="1250" y="942"/>
                    <a:pt x="1087" y="782"/>
                  </a:cubicBezTo>
                  <a:lnTo>
                    <a:pt x="1087" y="782"/>
                  </a:lnTo>
                  <a:cubicBezTo>
                    <a:pt x="1063" y="758"/>
                    <a:pt x="1039" y="735"/>
                    <a:pt x="1015" y="713"/>
                  </a:cubicBezTo>
                  <a:lnTo>
                    <a:pt x="1015" y="713"/>
                  </a:lnTo>
                  <a:cubicBezTo>
                    <a:pt x="1077" y="700"/>
                    <a:pt x="1258" y="494"/>
                    <a:pt x="1290" y="445"/>
                  </a:cubicBezTo>
                  <a:lnTo>
                    <a:pt x="1290" y="445"/>
                  </a:lnTo>
                  <a:cubicBezTo>
                    <a:pt x="1326" y="392"/>
                    <a:pt x="1321" y="326"/>
                    <a:pt x="1278" y="297"/>
                  </a:cubicBezTo>
                  <a:lnTo>
                    <a:pt x="1278" y="297"/>
                  </a:lnTo>
                  <a:cubicBezTo>
                    <a:pt x="1236" y="269"/>
                    <a:pt x="1173" y="289"/>
                    <a:pt x="1137" y="342"/>
                  </a:cubicBezTo>
                  <a:lnTo>
                    <a:pt x="1137" y="342"/>
                  </a:lnTo>
                  <a:cubicBezTo>
                    <a:pt x="1105" y="389"/>
                    <a:pt x="988" y="624"/>
                    <a:pt x="993" y="694"/>
                  </a:cubicBezTo>
                  <a:lnTo>
                    <a:pt x="993" y="694"/>
                  </a:lnTo>
                  <a:cubicBezTo>
                    <a:pt x="908" y="619"/>
                    <a:pt x="820" y="551"/>
                    <a:pt x="728" y="491"/>
                  </a:cubicBezTo>
                  <a:lnTo>
                    <a:pt x="728" y="491"/>
                  </a:lnTo>
                  <a:cubicBezTo>
                    <a:pt x="775" y="441"/>
                    <a:pt x="821" y="179"/>
                    <a:pt x="824" y="122"/>
                  </a:cubicBezTo>
                  <a:lnTo>
                    <a:pt x="824" y="122"/>
                  </a:lnTo>
                  <a:cubicBezTo>
                    <a:pt x="827" y="58"/>
                    <a:pt x="788" y="5"/>
                    <a:pt x="737" y="2"/>
                  </a:cubicBezTo>
                  <a:lnTo>
                    <a:pt x="737" y="2"/>
                  </a:lnTo>
                  <a:cubicBezTo>
                    <a:pt x="687" y="0"/>
                    <a:pt x="642" y="49"/>
                    <a:pt x="640" y="113"/>
                  </a:cubicBezTo>
                  <a:lnTo>
                    <a:pt x="640" y="113"/>
                  </a:lnTo>
                  <a:cubicBezTo>
                    <a:pt x="637" y="164"/>
                    <a:pt x="653" y="378"/>
                    <a:pt x="685" y="463"/>
                  </a:cubicBezTo>
                  <a:lnTo>
                    <a:pt x="685" y="463"/>
                  </a:lnTo>
                  <a:cubicBezTo>
                    <a:pt x="622" y="424"/>
                    <a:pt x="558" y="389"/>
                    <a:pt x="492" y="357"/>
                  </a:cubicBezTo>
                  <a:lnTo>
                    <a:pt x="492" y="357"/>
                  </a:lnTo>
                  <a:cubicBezTo>
                    <a:pt x="499" y="307"/>
                    <a:pt x="213" y="177"/>
                    <a:pt x="153" y="159"/>
                  </a:cubicBezTo>
                  <a:lnTo>
                    <a:pt x="153" y="159"/>
                  </a:lnTo>
                  <a:cubicBezTo>
                    <a:pt x="91" y="140"/>
                    <a:pt x="30" y="164"/>
                    <a:pt x="15" y="214"/>
                  </a:cubicBezTo>
                  <a:lnTo>
                    <a:pt x="15" y="214"/>
                  </a:lnTo>
                  <a:cubicBezTo>
                    <a:pt x="0" y="262"/>
                    <a:pt x="38" y="317"/>
                    <a:pt x="99" y="336"/>
                  </a:cubicBezTo>
                  <a:lnTo>
                    <a:pt x="99" y="336"/>
                  </a:lnTo>
                  <a:cubicBezTo>
                    <a:pt x="151" y="352"/>
                    <a:pt x="388" y="393"/>
                    <a:pt x="466" y="374"/>
                  </a:cubicBezTo>
                  <a:lnTo>
                    <a:pt x="466" y="374"/>
                  </a:lnTo>
                  <a:cubicBezTo>
                    <a:pt x="537" y="408"/>
                    <a:pt x="607" y="446"/>
                    <a:pt x="674" y="489"/>
                  </a:cubicBezTo>
                  <a:lnTo>
                    <a:pt x="674" y="489"/>
                  </a:lnTo>
                  <a:cubicBezTo>
                    <a:pt x="582" y="473"/>
                    <a:pt x="375" y="495"/>
                    <a:pt x="326" y="506"/>
                  </a:cubicBezTo>
                  <a:lnTo>
                    <a:pt x="326" y="506"/>
                  </a:lnTo>
                  <a:cubicBezTo>
                    <a:pt x="263" y="520"/>
                    <a:pt x="222" y="572"/>
                    <a:pt x="233" y="622"/>
                  </a:cubicBezTo>
                  <a:lnTo>
                    <a:pt x="233" y="622"/>
                  </a:lnTo>
                  <a:cubicBezTo>
                    <a:pt x="245" y="671"/>
                    <a:pt x="304" y="700"/>
                    <a:pt x="367" y="686"/>
                  </a:cubicBezTo>
                  <a:lnTo>
                    <a:pt x="367" y="686"/>
                  </a:lnTo>
                  <a:cubicBezTo>
                    <a:pt x="427" y="672"/>
                    <a:pt x="705" y="569"/>
                    <a:pt x="719" y="517"/>
                  </a:cubicBezTo>
                  <a:lnTo>
                    <a:pt x="719" y="517"/>
                  </a:lnTo>
                  <a:cubicBezTo>
                    <a:pt x="812" y="578"/>
                    <a:pt x="901" y="647"/>
                    <a:pt x="987" y="724"/>
                  </a:cubicBezTo>
                  <a:lnTo>
                    <a:pt x="987" y="724"/>
                  </a:lnTo>
                  <a:cubicBezTo>
                    <a:pt x="922" y="751"/>
                    <a:pt x="761" y="955"/>
                    <a:pt x="731" y="1004"/>
                  </a:cubicBezTo>
                  <a:lnTo>
                    <a:pt x="731" y="1004"/>
                  </a:lnTo>
                  <a:cubicBezTo>
                    <a:pt x="698" y="1059"/>
                    <a:pt x="707" y="1125"/>
                    <a:pt x="751" y="1151"/>
                  </a:cubicBezTo>
                  <a:lnTo>
                    <a:pt x="751" y="1151"/>
                  </a:lnTo>
                  <a:cubicBezTo>
                    <a:pt x="794" y="1177"/>
                    <a:pt x="856" y="1154"/>
                    <a:pt x="890" y="1099"/>
                  </a:cubicBezTo>
                  <a:lnTo>
                    <a:pt x="890" y="1099"/>
                  </a:lnTo>
                  <a:cubicBezTo>
                    <a:pt x="918" y="1052"/>
                    <a:pt x="1015" y="831"/>
                    <a:pt x="1016" y="751"/>
                  </a:cubicBezTo>
                  <a:lnTo>
                    <a:pt x="1016" y="751"/>
                  </a:lnTo>
                  <a:cubicBezTo>
                    <a:pt x="1034" y="767"/>
                    <a:pt x="1051" y="784"/>
                    <a:pt x="1068" y="801"/>
                  </a:cubicBezTo>
                  <a:lnTo>
                    <a:pt x="1068" y="801"/>
                  </a:lnTo>
                  <a:cubicBezTo>
                    <a:pt x="1230" y="959"/>
                    <a:pt x="1378" y="1146"/>
                    <a:pt x="1509" y="1357"/>
                  </a:cubicBezTo>
                  <a:lnTo>
                    <a:pt x="1509" y="1357"/>
                  </a:lnTo>
                  <a:cubicBezTo>
                    <a:pt x="1731" y="1717"/>
                    <a:pt x="1743" y="2013"/>
                    <a:pt x="1745" y="2016"/>
                  </a:cubicBezTo>
                  <a:lnTo>
                    <a:pt x="1770" y="2008"/>
                  </a:lnTo>
                  <a:lnTo>
                    <a:pt x="1770" y="2008"/>
                  </a:lnTo>
                  <a:cubicBezTo>
                    <a:pt x="1769" y="2005"/>
                    <a:pt x="1756" y="1706"/>
                    <a:pt x="1532" y="1344"/>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67">
              <a:extLst>
                <a:ext uri="{FF2B5EF4-FFF2-40B4-BE49-F238E27FC236}">
                  <a16:creationId xmlns:a16="http://schemas.microsoft.com/office/drawing/2014/main" id="{B386947B-3B2E-134B-BA0A-C6DFA61DB190}"/>
                </a:ext>
              </a:extLst>
            </p:cNvPr>
            <p:cNvSpPr>
              <a:spLocks noChangeArrowheads="1"/>
            </p:cNvSpPr>
            <p:nvPr/>
          </p:nvSpPr>
          <p:spPr bwMode="auto">
            <a:xfrm>
              <a:off x="6470561" y="8017036"/>
              <a:ext cx="2081864" cy="2746523"/>
            </a:xfrm>
            <a:custGeom>
              <a:avLst/>
              <a:gdLst>
                <a:gd name="T0" fmla="*/ 1649 w 1672"/>
                <a:gd name="T1" fmla="*/ 1053 h 2206"/>
                <a:gd name="T2" fmla="*/ 1504 w 1672"/>
                <a:gd name="T3" fmla="*/ 1023 h 2206"/>
                <a:gd name="T4" fmla="*/ 1202 w 1672"/>
                <a:gd name="T5" fmla="*/ 1270 h 2206"/>
                <a:gd name="T6" fmla="*/ 1065 w 1672"/>
                <a:gd name="T7" fmla="*/ 1000 h 2206"/>
                <a:gd name="T8" fmla="*/ 1394 w 1672"/>
                <a:gd name="T9" fmla="*/ 791 h 2206"/>
                <a:gd name="T10" fmla="*/ 1411 w 1672"/>
                <a:gd name="T11" fmla="*/ 644 h 2206"/>
                <a:gd name="T12" fmla="*/ 1263 w 1672"/>
                <a:gd name="T13" fmla="*/ 661 h 2206"/>
                <a:gd name="T14" fmla="*/ 1054 w 1672"/>
                <a:gd name="T15" fmla="*/ 982 h 2206"/>
                <a:gd name="T16" fmla="*/ 963 w 1672"/>
                <a:gd name="T17" fmla="*/ 837 h 2206"/>
                <a:gd name="T18" fmla="*/ 843 w 1672"/>
                <a:gd name="T19" fmla="*/ 676 h 2206"/>
                <a:gd name="T20" fmla="*/ 1173 w 1672"/>
                <a:gd name="T21" fmla="*/ 466 h 2206"/>
                <a:gd name="T22" fmla="*/ 1188 w 1672"/>
                <a:gd name="T23" fmla="*/ 318 h 2206"/>
                <a:gd name="T24" fmla="*/ 1041 w 1672"/>
                <a:gd name="T25" fmla="*/ 335 h 2206"/>
                <a:gd name="T26" fmla="*/ 834 w 1672"/>
                <a:gd name="T27" fmla="*/ 664 h 2206"/>
                <a:gd name="T28" fmla="*/ 660 w 1672"/>
                <a:gd name="T29" fmla="*/ 473 h 2206"/>
                <a:gd name="T30" fmla="*/ 906 w 1672"/>
                <a:gd name="T31" fmla="*/ 166 h 2206"/>
                <a:gd name="T32" fmla="*/ 873 w 1672"/>
                <a:gd name="T33" fmla="*/ 22 h 2206"/>
                <a:gd name="T34" fmla="*/ 739 w 1672"/>
                <a:gd name="T35" fmla="*/ 87 h 2206"/>
                <a:gd name="T36" fmla="*/ 650 w 1672"/>
                <a:gd name="T37" fmla="*/ 463 h 2206"/>
                <a:gd name="T38" fmla="*/ 464 w 1672"/>
                <a:gd name="T39" fmla="*/ 302 h 2206"/>
                <a:gd name="T40" fmla="*/ 170 w 1672"/>
                <a:gd name="T41" fmla="*/ 41 h 2206"/>
                <a:gd name="T42" fmla="*/ 24 w 1672"/>
                <a:gd name="T43" fmla="*/ 67 h 2206"/>
                <a:gd name="T44" fmla="*/ 82 w 1672"/>
                <a:gd name="T45" fmla="*/ 203 h 2206"/>
                <a:gd name="T46" fmla="*/ 435 w 1672"/>
                <a:gd name="T47" fmla="*/ 314 h 2206"/>
                <a:gd name="T48" fmla="*/ 608 w 1672"/>
                <a:gd name="T49" fmla="*/ 460 h 2206"/>
                <a:gd name="T50" fmla="*/ 254 w 1672"/>
                <a:gd name="T51" fmla="*/ 495 h 2206"/>
                <a:gd name="T52" fmla="*/ 168 w 1672"/>
                <a:gd name="T53" fmla="*/ 616 h 2206"/>
                <a:gd name="T54" fmla="*/ 305 w 1672"/>
                <a:gd name="T55" fmla="*/ 673 h 2206"/>
                <a:gd name="T56" fmla="*/ 644 w 1672"/>
                <a:gd name="T57" fmla="*/ 494 h 2206"/>
                <a:gd name="T58" fmla="*/ 807 w 1672"/>
                <a:gd name="T59" fmla="*/ 673 h 2206"/>
                <a:gd name="T60" fmla="*/ 468 w 1672"/>
                <a:gd name="T61" fmla="*/ 832 h 2206"/>
                <a:gd name="T62" fmla="*/ 429 w 1672"/>
                <a:gd name="T63" fmla="*/ 976 h 2206"/>
                <a:gd name="T64" fmla="*/ 577 w 1672"/>
                <a:gd name="T65" fmla="*/ 981 h 2206"/>
                <a:gd name="T66" fmla="*/ 830 w 1672"/>
                <a:gd name="T67" fmla="*/ 702 h 2206"/>
                <a:gd name="T68" fmla="*/ 940 w 1672"/>
                <a:gd name="T69" fmla="*/ 851 h 2206"/>
                <a:gd name="T70" fmla="*/ 1039 w 1672"/>
                <a:gd name="T71" fmla="*/ 1009 h 2206"/>
                <a:gd name="T72" fmla="*/ 672 w 1672"/>
                <a:gd name="T73" fmla="*/ 1146 h 2206"/>
                <a:gd name="T74" fmla="*/ 626 w 1672"/>
                <a:gd name="T75" fmla="*/ 1288 h 2206"/>
                <a:gd name="T76" fmla="*/ 774 w 1672"/>
                <a:gd name="T77" fmla="*/ 1300 h 2206"/>
                <a:gd name="T78" fmla="*/ 1044 w 1672"/>
                <a:gd name="T79" fmla="*/ 1017 h 2206"/>
                <a:gd name="T80" fmla="*/ 1175 w 1672"/>
                <a:gd name="T81" fmla="*/ 1276 h 2206"/>
                <a:gd name="T82" fmla="*/ 855 w 1672"/>
                <a:gd name="T83" fmla="*/ 1484 h 2206"/>
                <a:gd name="T84" fmla="*/ 838 w 1672"/>
                <a:gd name="T85" fmla="*/ 1631 h 2206"/>
                <a:gd name="T86" fmla="*/ 985 w 1672"/>
                <a:gd name="T87" fmla="*/ 1615 h 2206"/>
                <a:gd name="T88" fmla="*/ 1192 w 1672"/>
                <a:gd name="T89" fmla="*/ 1313 h 2206"/>
                <a:gd name="T90" fmla="*/ 1261 w 1672"/>
                <a:gd name="T91" fmla="*/ 1485 h 2206"/>
                <a:gd name="T92" fmla="*/ 1280 w 1672"/>
                <a:gd name="T93" fmla="*/ 1537 h 2206"/>
                <a:gd name="T94" fmla="*/ 997 w 1672"/>
                <a:gd name="T95" fmla="*/ 1801 h 2206"/>
                <a:gd name="T96" fmla="*/ 1006 w 1672"/>
                <a:gd name="T97" fmla="*/ 1949 h 2206"/>
                <a:gd name="T98" fmla="*/ 1149 w 1672"/>
                <a:gd name="T99" fmla="*/ 1906 h 2206"/>
                <a:gd name="T100" fmla="*/ 1296 w 1672"/>
                <a:gd name="T101" fmla="*/ 1585 h 2206"/>
                <a:gd name="T102" fmla="*/ 1466 w 1672"/>
                <a:gd name="T103" fmla="*/ 2202 h 2206"/>
                <a:gd name="T104" fmla="*/ 1286 w 1672"/>
                <a:gd name="T105" fmla="*/ 1476 h 2206"/>
                <a:gd name="T106" fmla="*/ 1208 w 1672"/>
                <a:gd name="T107" fmla="*/ 1282 h 2206"/>
                <a:gd name="T108" fmla="*/ 1587 w 1672"/>
                <a:gd name="T109" fmla="*/ 1188 h 2206"/>
                <a:gd name="T110" fmla="*/ 1649 w 1672"/>
                <a:gd name="T111" fmla="*/ 1053 h 2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72" h="2206">
                  <a:moveTo>
                    <a:pt x="1649" y="1053"/>
                  </a:moveTo>
                  <a:lnTo>
                    <a:pt x="1649" y="1053"/>
                  </a:lnTo>
                  <a:cubicBezTo>
                    <a:pt x="1625" y="1007"/>
                    <a:pt x="1561" y="994"/>
                    <a:pt x="1504" y="1023"/>
                  </a:cubicBezTo>
                  <a:lnTo>
                    <a:pt x="1504" y="1023"/>
                  </a:lnTo>
                  <a:cubicBezTo>
                    <a:pt x="1449" y="1050"/>
                    <a:pt x="1206" y="1215"/>
                    <a:pt x="1202" y="1270"/>
                  </a:cubicBezTo>
                  <a:lnTo>
                    <a:pt x="1202" y="1270"/>
                  </a:lnTo>
                  <a:cubicBezTo>
                    <a:pt x="1160" y="1175"/>
                    <a:pt x="1114" y="1086"/>
                    <a:pt x="1065" y="1000"/>
                  </a:cubicBezTo>
                  <a:lnTo>
                    <a:pt x="1065" y="1000"/>
                  </a:lnTo>
                  <a:cubicBezTo>
                    <a:pt x="1116" y="1017"/>
                    <a:pt x="1351" y="834"/>
                    <a:pt x="1394" y="791"/>
                  </a:cubicBezTo>
                  <a:lnTo>
                    <a:pt x="1394" y="791"/>
                  </a:lnTo>
                  <a:cubicBezTo>
                    <a:pt x="1440" y="745"/>
                    <a:pt x="1447" y="680"/>
                    <a:pt x="1411" y="644"/>
                  </a:cubicBezTo>
                  <a:lnTo>
                    <a:pt x="1411" y="644"/>
                  </a:lnTo>
                  <a:cubicBezTo>
                    <a:pt x="1375" y="607"/>
                    <a:pt x="1309" y="615"/>
                    <a:pt x="1263" y="661"/>
                  </a:cubicBezTo>
                  <a:lnTo>
                    <a:pt x="1263" y="661"/>
                  </a:lnTo>
                  <a:cubicBezTo>
                    <a:pt x="1222" y="702"/>
                    <a:pt x="1055" y="917"/>
                    <a:pt x="1054" y="982"/>
                  </a:cubicBezTo>
                  <a:lnTo>
                    <a:pt x="1054" y="982"/>
                  </a:lnTo>
                  <a:cubicBezTo>
                    <a:pt x="1025" y="932"/>
                    <a:pt x="994" y="884"/>
                    <a:pt x="963" y="837"/>
                  </a:cubicBezTo>
                  <a:lnTo>
                    <a:pt x="963" y="837"/>
                  </a:lnTo>
                  <a:cubicBezTo>
                    <a:pt x="924" y="780"/>
                    <a:pt x="885" y="727"/>
                    <a:pt x="843" y="676"/>
                  </a:cubicBezTo>
                  <a:lnTo>
                    <a:pt x="843" y="676"/>
                  </a:lnTo>
                  <a:cubicBezTo>
                    <a:pt x="894" y="693"/>
                    <a:pt x="1130" y="509"/>
                    <a:pt x="1173" y="466"/>
                  </a:cubicBezTo>
                  <a:lnTo>
                    <a:pt x="1173" y="466"/>
                  </a:lnTo>
                  <a:cubicBezTo>
                    <a:pt x="1217" y="420"/>
                    <a:pt x="1225" y="353"/>
                    <a:pt x="1188" y="318"/>
                  </a:cubicBezTo>
                  <a:lnTo>
                    <a:pt x="1188" y="318"/>
                  </a:lnTo>
                  <a:cubicBezTo>
                    <a:pt x="1152" y="282"/>
                    <a:pt x="1086" y="290"/>
                    <a:pt x="1041" y="335"/>
                  </a:cubicBezTo>
                  <a:lnTo>
                    <a:pt x="1041" y="335"/>
                  </a:lnTo>
                  <a:cubicBezTo>
                    <a:pt x="999" y="379"/>
                    <a:pt x="824" y="607"/>
                    <a:pt x="834" y="664"/>
                  </a:cubicBezTo>
                  <a:lnTo>
                    <a:pt x="834" y="664"/>
                  </a:lnTo>
                  <a:cubicBezTo>
                    <a:pt x="779" y="596"/>
                    <a:pt x="721" y="532"/>
                    <a:pt x="660" y="473"/>
                  </a:cubicBezTo>
                  <a:lnTo>
                    <a:pt x="660" y="473"/>
                  </a:lnTo>
                  <a:cubicBezTo>
                    <a:pt x="709" y="486"/>
                    <a:pt x="879" y="223"/>
                    <a:pt x="906" y="166"/>
                  </a:cubicBezTo>
                  <a:lnTo>
                    <a:pt x="906" y="166"/>
                  </a:lnTo>
                  <a:cubicBezTo>
                    <a:pt x="934" y="109"/>
                    <a:pt x="919" y="44"/>
                    <a:pt x="873" y="22"/>
                  </a:cubicBezTo>
                  <a:lnTo>
                    <a:pt x="873" y="22"/>
                  </a:lnTo>
                  <a:cubicBezTo>
                    <a:pt x="827" y="0"/>
                    <a:pt x="767" y="30"/>
                    <a:pt x="739" y="87"/>
                  </a:cubicBezTo>
                  <a:lnTo>
                    <a:pt x="739" y="87"/>
                  </a:lnTo>
                  <a:cubicBezTo>
                    <a:pt x="713" y="141"/>
                    <a:pt x="625" y="409"/>
                    <a:pt x="650" y="463"/>
                  </a:cubicBezTo>
                  <a:lnTo>
                    <a:pt x="650" y="463"/>
                  </a:lnTo>
                  <a:cubicBezTo>
                    <a:pt x="591" y="405"/>
                    <a:pt x="528" y="352"/>
                    <a:pt x="464" y="302"/>
                  </a:cubicBezTo>
                  <a:lnTo>
                    <a:pt x="464" y="302"/>
                  </a:lnTo>
                  <a:cubicBezTo>
                    <a:pt x="480" y="255"/>
                    <a:pt x="225" y="71"/>
                    <a:pt x="170" y="41"/>
                  </a:cubicBezTo>
                  <a:lnTo>
                    <a:pt x="170" y="41"/>
                  </a:lnTo>
                  <a:cubicBezTo>
                    <a:pt x="114" y="10"/>
                    <a:pt x="48" y="22"/>
                    <a:pt x="24" y="67"/>
                  </a:cubicBezTo>
                  <a:lnTo>
                    <a:pt x="24" y="67"/>
                  </a:lnTo>
                  <a:cubicBezTo>
                    <a:pt x="0" y="111"/>
                    <a:pt x="26" y="173"/>
                    <a:pt x="82" y="203"/>
                  </a:cubicBezTo>
                  <a:lnTo>
                    <a:pt x="82" y="203"/>
                  </a:lnTo>
                  <a:cubicBezTo>
                    <a:pt x="130" y="229"/>
                    <a:pt x="354" y="316"/>
                    <a:pt x="435" y="314"/>
                  </a:cubicBezTo>
                  <a:lnTo>
                    <a:pt x="435" y="314"/>
                  </a:lnTo>
                  <a:cubicBezTo>
                    <a:pt x="494" y="359"/>
                    <a:pt x="552" y="408"/>
                    <a:pt x="608" y="460"/>
                  </a:cubicBezTo>
                  <a:lnTo>
                    <a:pt x="608" y="460"/>
                  </a:lnTo>
                  <a:cubicBezTo>
                    <a:pt x="518" y="447"/>
                    <a:pt x="304" y="481"/>
                    <a:pt x="254" y="495"/>
                  </a:cubicBezTo>
                  <a:lnTo>
                    <a:pt x="254" y="495"/>
                  </a:lnTo>
                  <a:cubicBezTo>
                    <a:pt x="193" y="513"/>
                    <a:pt x="154" y="566"/>
                    <a:pt x="168" y="616"/>
                  </a:cubicBezTo>
                  <a:lnTo>
                    <a:pt x="168" y="616"/>
                  </a:lnTo>
                  <a:cubicBezTo>
                    <a:pt x="182" y="665"/>
                    <a:pt x="244" y="690"/>
                    <a:pt x="305" y="673"/>
                  </a:cubicBezTo>
                  <a:lnTo>
                    <a:pt x="305" y="673"/>
                  </a:lnTo>
                  <a:cubicBezTo>
                    <a:pt x="361" y="657"/>
                    <a:pt x="608" y="550"/>
                    <a:pt x="644" y="494"/>
                  </a:cubicBezTo>
                  <a:lnTo>
                    <a:pt x="644" y="494"/>
                  </a:lnTo>
                  <a:cubicBezTo>
                    <a:pt x="701" y="550"/>
                    <a:pt x="755" y="610"/>
                    <a:pt x="807" y="673"/>
                  </a:cubicBezTo>
                  <a:lnTo>
                    <a:pt x="807" y="673"/>
                  </a:lnTo>
                  <a:cubicBezTo>
                    <a:pt x="731" y="677"/>
                    <a:pt x="512" y="799"/>
                    <a:pt x="468" y="832"/>
                  </a:cubicBezTo>
                  <a:lnTo>
                    <a:pt x="468" y="832"/>
                  </a:lnTo>
                  <a:cubicBezTo>
                    <a:pt x="416" y="871"/>
                    <a:pt x="399" y="934"/>
                    <a:pt x="429" y="976"/>
                  </a:cubicBezTo>
                  <a:lnTo>
                    <a:pt x="429" y="976"/>
                  </a:lnTo>
                  <a:cubicBezTo>
                    <a:pt x="460" y="1017"/>
                    <a:pt x="526" y="1019"/>
                    <a:pt x="577" y="981"/>
                  </a:cubicBezTo>
                  <a:lnTo>
                    <a:pt x="577" y="981"/>
                  </a:lnTo>
                  <a:cubicBezTo>
                    <a:pt x="622" y="947"/>
                    <a:pt x="807" y="772"/>
                    <a:pt x="830" y="702"/>
                  </a:cubicBezTo>
                  <a:lnTo>
                    <a:pt x="830" y="702"/>
                  </a:lnTo>
                  <a:cubicBezTo>
                    <a:pt x="868" y="750"/>
                    <a:pt x="905" y="799"/>
                    <a:pt x="940" y="851"/>
                  </a:cubicBezTo>
                  <a:lnTo>
                    <a:pt x="940" y="851"/>
                  </a:lnTo>
                  <a:cubicBezTo>
                    <a:pt x="975" y="902"/>
                    <a:pt x="1007" y="955"/>
                    <a:pt x="1039" y="1009"/>
                  </a:cubicBezTo>
                  <a:lnTo>
                    <a:pt x="1039" y="1009"/>
                  </a:lnTo>
                  <a:cubicBezTo>
                    <a:pt x="999" y="977"/>
                    <a:pt x="724" y="1112"/>
                    <a:pt x="672" y="1146"/>
                  </a:cubicBezTo>
                  <a:lnTo>
                    <a:pt x="672" y="1146"/>
                  </a:lnTo>
                  <a:cubicBezTo>
                    <a:pt x="618" y="1181"/>
                    <a:pt x="598" y="1244"/>
                    <a:pt x="626" y="1288"/>
                  </a:cubicBezTo>
                  <a:lnTo>
                    <a:pt x="626" y="1288"/>
                  </a:lnTo>
                  <a:cubicBezTo>
                    <a:pt x="654" y="1330"/>
                    <a:pt x="720" y="1336"/>
                    <a:pt x="774" y="1300"/>
                  </a:cubicBezTo>
                  <a:lnTo>
                    <a:pt x="774" y="1300"/>
                  </a:lnTo>
                  <a:cubicBezTo>
                    <a:pt x="825" y="1266"/>
                    <a:pt x="1052" y="1070"/>
                    <a:pt x="1044" y="1017"/>
                  </a:cubicBezTo>
                  <a:lnTo>
                    <a:pt x="1044" y="1017"/>
                  </a:lnTo>
                  <a:cubicBezTo>
                    <a:pt x="1091" y="1100"/>
                    <a:pt x="1135" y="1186"/>
                    <a:pt x="1175" y="1276"/>
                  </a:cubicBezTo>
                  <a:lnTo>
                    <a:pt x="1175" y="1276"/>
                  </a:lnTo>
                  <a:cubicBezTo>
                    <a:pt x="1109" y="1279"/>
                    <a:pt x="896" y="1443"/>
                    <a:pt x="855" y="1484"/>
                  </a:cubicBezTo>
                  <a:lnTo>
                    <a:pt x="855" y="1484"/>
                  </a:lnTo>
                  <a:cubicBezTo>
                    <a:pt x="810" y="1530"/>
                    <a:pt x="802" y="1595"/>
                    <a:pt x="838" y="1631"/>
                  </a:cubicBezTo>
                  <a:lnTo>
                    <a:pt x="838" y="1631"/>
                  </a:lnTo>
                  <a:cubicBezTo>
                    <a:pt x="874" y="1668"/>
                    <a:pt x="940" y="1661"/>
                    <a:pt x="985" y="1615"/>
                  </a:cubicBezTo>
                  <a:lnTo>
                    <a:pt x="985" y="1615"/>
                  </a:lnTo>
                  <a:cubicBezTo>
                    <a:pt x="1023" y="1577"/>
                    <a:pt x="1167" y="1393"/>
                    <a:pt x="1192" y="1313"/>
                  </a:cubicBezTo>
                  <a:lnTo>
                    <a:pt x="1192" y="1313"/>
                  </a:lnTo>
                  <a:cubicBezTo>
                    <a:pt x="1216" y="1369"/>
                    <a:pt x="1239" y="1426"/>
                    <a:pt x="1261" y="1485"/>
                  </a:cubicBezTo>
                  <a:lnTo>
                    <a:pt x="1261" y="1485"/>
                  </a:lnTo>
                  <a:cubicBezTo>
                    <a:pt x="1268" y="1503"/>
                    <a:pt x="1274" y="1520"/>
                    <a:pt x="1280" y="1537"/>
                  </a:cubicBezTo>
                  <a:lnTo>
                    <a:pt x="1280" y="1537"/>
                  </a:lnTo>
                  <a:cubicBezTo>
                    <a:pt x="1220" y="1543"/>
                    <a:pt x="1031" y="1752"/>
                    <a:pt x="997" y="1801"/>
                  </a:cubicBezTo>
                  <a:lnTo>
                    <a:pt x="997" y="1801"/>
                  </a:lnTo>
                  <a:cubicBezTo>
                    <a:pt x="961" y="1854"/>
                    <a:pt x="965" y="1920"/>
                    <a:pt x="1006" y="1949"/>
                  </a:cubicBezTo>
                  <a:lnTo>
                    <a:pt x="1006" y="1949"/>
                  </a:lnTo>
                  <a:cubicBezTo>
                    <a:pt x="1049" y="1978"/>
                    <a:pt x="1112" y="1959"/>
                    <a:pt x="1149" y="1906"/>
                  </a:cubicBezTo>
                  <a:lnTo>
                    <a:pt x="1149" y="1906"/>
                  </a:lnTo>
                  <a:cubicBezTo>
                    <a:pt x="1178" y="1864"/>
                    <a:pt x="1278" y="1674"/>
                    <a:pt x="1296" y="1585"/>
                  </a:cubicBezTo>
                  <a:lnTo>
                    <a:pt x="1296" y="1585"/>
                  </a:lnTo>
                  <a:cubicBezTo>
                    <a:pt x="1412" y="1934"/>
                    <a:pt x="1440" y="2202"/>
                    <a:pt x="1440" y="2205"/>
                  </a:cubicBezTo>
                  <a:lnTo>
                    <a:pt x="1466" y="2202"/>
                  </a:lnTo>
                  <a:lnTo>
                    <a:pt x="1466" y="2202"/>
                  </a:lnTo>
                  <a:cubicBezTo>
                    <a:pt x="1466" y="2199"/>
                    <a:pt x="1434" y="1875"/>
                    <a:pt x="1286" y="1476"/>
                  </a:cubicBezTo>
                  <a:lnTo>
                    <a:pt x="1286" y="1476"/>
                  </a:lnTo>
                  <a:cubicBezTo>
                    <a:pt x="1262" y="1409"/>
                    <a:pt x="1235" y="1345"/>
                    <a:pt x="1208" y="1282"/>
                  </a:cubicBezTo>
                  <a:lnTo>
                    <a:pt x="1208" y="1282"/>
                  </a:lnTo>
                  <a:cubicBezTo>
                    <a:pt x="1250" y="1314"/>
                    <a:pt x="1532" y="1215"/>
                    <a:pt x="1587" y="1188"/>
                  </a:cubicBezTo>
                  <a:lnTo>
                    <a:pt x="1587" y="1188"/>
                  </a:lnTo>
                  <a:cubicBezTo>
                    <a:pt x="1644" y="1159"/>
                    <a:pt x="1671" y="1099"/>
                    <a:pt x="1649" y="1053"/>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68">
              <a:extLst>
                <a:ext uri="{FF2B5EF4-FFF2-40B4-BE49-F238E27FC236}">
                  <a16:creationId xmlns:a16="http://schemas.microsoft.com/office/drawing/2014/main" id="{69F6DF20-53DB-6D4D-A351-4ECA772F03AD}"/>
                </a:ext>
              </a:extLst>
            </p:cNvPr>
            <p:cNvSpPr>
              <a:spLocks noChangeArrowheads="1"/>
            </p:cNvSpPr>
            <p:nvPr/>
          </p:nvSpPr>
          <p:spPr bwMode="auto">
            <a:xfrm>
              <a:off x="8810599" y="5918694"/>
              <a:ext cx="1466642" cy="428458"/>
            </a:xfrm>
            <a:custGeom>
              <a:avLst/>
              <a:gdLst>
                <a:gd name="T0" fmla="*/ 1157 w 1179"/>
                <a:gd name="T1" fmla="*/ 296 h 342"/>
                <a:gd name="T2" fmla="*/ 1157 w 1179"/>
                <a:gd name="T3" fmla="*/ 296 h 342"/>
                <a:gd name="T4" fmla="*/ 862 w 1179"/>
                <a:gd name="T5" fmla="*/ 285 h 342"/>
                <a:gd name="T6" fmla="*/ 862 w 1179"/>
                <a:gd name="T7" fmla="*/ 285 h 342"/>
                <a:gd name="T8" fmla="*/ 899 w 1179"/>
                <a:gd name="T9" fmla="*/ 81 h 342"/>
                <a:gd name="T10" fmla="*/ 899 w 1179"/>
                <a:gd name="T11" fmla="*/ 81 h 342"/>
                <a:gd name="T12" fmla="*/ 473 w 1179"/>
                <a:gd name="T13" fmla="*/ 167 h 342"/>
                <a:gd name="T14" fmla="*/ 473 w 1179"/>
                <a:gd name="T15" fmla="*/ 167 h 342"/>
                <a:gd name="T16" fmla="*/ 433 w 1179"/>
                <a:gd name="T17" fmla="*/ 198 h 342"/>
                <a:gd name="T18" fmla="*/ 433 w 1179"/>
                <a:gd name="T19" fmla="*/ 198 h 342"/>
                <a:gd name="T20" fmla="*/ 421 w 1179"/>
                <a:gd name="T21" fmla="*/ 169 h 342"/>
                <a:gd name="T22" fmla="*/ 421 w 1179"/>
                <a:gd name="T23" fmla="*/ 169 h 342"/>
                <a:gd name="T24" fmla="*/ 113 w 1179"/>
                <a:gd name="T25" fmla="*/ 232 h 342"/>
                <a:gd name="T26" fmla="*/ 113 w 1179"/>
                <a:gd name="T27" fmla="*/ 232 h 342"/>
                <a:gd name="T28" fmla="*/ 0 w 1179"/>
                <a:gd name="T29" fmla="*/ 341 h 342"/>
                <a:gd name="T30" fmla="*/ 1178 w 1179"/>
                <a:gd name="T31" fmla="*/ 341 h 342"/>
                <a:gd name="T32" fmla="*/ 1178 w 1179"/>
                <a:gd name="T33" fmla="*/ 341 h 342"/>
                <a:gd name="T34" fmla="*/ 1157 w 1179"/>
                <a:gd name="T35" fmla="*/ 296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9" h="342">
                  <a:moveTo>
                    <a:pt x="1157" y="296"/>
                  </a:moveTo>
                  <a:lnTo>
                    <a:pt x="1157" y="296"/>
                  </a:lnTo>
                  <a:cubicBezTo>
                    <a:pt x="1103" y="223"/>
                    <a:pt x="978" y="221"/>
                    <a:pt x="862" y="285"/>
                  </a:cubicBezTo>
                  <a:lnTo>
                    <a:pt x="862" y="285"/>
                  </a:lnTo>
                  <a:cubicBezTo>
                    <a:pt x="916" y="204"/>
                    <a:pt x="933" y="128"/>
                    <a:pt x="899" y="81"/>
                  </a:cubicBezTo>
                  <a:lnTo>
                    <a:pt x="899" y="81"/>
                  </a:lnTo>
                  <a:cubicBezTo>
                    <a:pt x="840" y="0"/>
                    <a:pt x="649" y="38"/>
                    <a:pt x="473" y="167"/>
                  </a:cubicBezTo>
                  <a:lnTo>
                    <a:pt x="473" y="167"/>
                  </a:lnTo>
                  <a:cubicBezTo>
                    <a:pt x="459" y="177"/>
                    <a:pt x="446" y="188"/>
                    <a:pt x="433" y="198"/>
                  </a:cubicBezTo>
                  <a:lnTo>
                    <a:pt x="433" y="198"/>
                  </a:lnTo>
                  <a:cubicBezTo>
                    <a:pt x="431" y="188"/>
                    <a:pt x="427" y="178"/>
                    <a:pt x="421" y="169"/>
                  </a:cubicBezTo>
                  <a:lnTo>
                    <a:pt x="421" y="169"/>
                  </a:lnTo>
                  <a:cubicBezTo>
                    <a:pt x="378" y="111"/>
                    <a:pt x="241" y="139"/>
                    <a:pt x="113" y="232"/>
                  </a:cubicBezTo>
                  <a:lnTo>
                    <a:pt x="113" y="232"/>
                  </a:lnTo>
                  <a:cubicBezTo>
                    <a:pt x="67" y="265"/>
                    <a:pt x="29" y="303"/>
                    <a:pt x="0" y="341"/>
                  </a:cubicBezTo>
                  <a:lnTo>
                    <a:pt x="1178" y="341"/>
                  </a:lnTo>
                  <a:lnTo>
                    <a:pt x="1178" y="341"/>
                  </a:lnTo>
                  <a:cubicBezTo>
                    <a:pt x="1173" y="325"/>
                    <a:pt x="1167" y="310"/>
                    <a:pt x="1157" y="296"/>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69">
              <a:extLst>
                <a:ext uri="{FF2B5EF4-FFF2-40B4-BE49-F238E27FC236}">
                  <a16:creationId xmlns:a16="http://schemas.microsoft.com/office/drawing/2014/main" id="{B93CCC9D-36D7-4F4C-8E08-9F861AC2DEA7}"/>
                </a:ext>
              </a:extLst>
            </p:cNvPr>
            <p:cNvSpPr>
              <a:spLocks noChangeArrowheads="1"/>
            </p:cNvSpPr>
            <p:nvPr/>
          </p:nvSpPr>
          <p:spPr bwMode="auto">
            <a:xfrm>
              <a:off x="11315428" y="4891492"/>
              <a:ext cx="1466642" cy="428458"/>
            </a:xfrm>
            <a:custGeom>
              <a:avLst/>
              <a:gdLst>
                <a:gd name="T0" fmla="*/ 1155 w 1177"/>
                <a:gd name="T1" fmla="*/ 297 h 343"/>
                <a:gd name="T2" fmla="*/ 1155 w 1177"/>
                <a:gd name="T3" fmla="*/ 297 h 343"/>
                <a:gd name="T4" fmla="*/ 860 w 1177"/>
                <a:gd name="T5" fmla="*/ 286 h 343"/>
                <a:gd name="T6" fmla="*/ 860 w 1177"/>
                <a:gd name="T7" fmla="*/ 286 h 343"/>
                <a:gd name="T8" fmla="*/ 897 w 1177"/>
                <a:gd name="T9" fmla="*/ 82 h 343"/>
                <a:gd name="T10" fmla="*/ 897 w 1177"/>
                <a:gd name="T11" fmla="*/ 82 h 343"/>
                <a:gd name="T12" fmla="*/ 473 w 1177"/>
                <a:gd name="T13" fmla="*/ 167 h 343"/>
                <a:gd name="T14" fmla="*/ 473 w 1177"/>
                <a:gd name="T15" fmla="*/ 167 h 343"/>
                <a:gd name="T16" fmla="*/ 432 w 1177"/>
                <a:gd name="T17" fmla="*/ 199 h 343"/>
                <a:gd name="T18" fmla="*/ 432 w 1177"/>
                <a:gd name="T19" fmla="*/ 199 h 343"/>
                <a:gd name="T20" fmla="*/ 421 w 1177"/>
                <a:gd name="T21" fmla="*/ 170 h 343"/>
                <a:gd name="T22" fmla="*/ 421 w 1177"/>
                <a:gd name="T23" fmla="*/ 170 h 343"/>
                <a:gd name="T24" fmla="*/ 113 w 1177"/>
                <a:gd name="T25" fmla="*/ 232 h 343"/>
                <a:gd name="T26" fmla="*/ 113 w 1177"/>
                <a:gd name="T27" fmla="*/ 232 h 343"/>
                <a:gd name="T28" fmla="*/ 0 w 1177"/>
                <a:gd name="T29" fmla="*/ 342 h 343"/>
                <a:gd name="T30" fmla="*/ 1176 w 1177"/>
                <a:gd name="T31" fmla="*/ 342 h 343"/>
                <a:gd name="T32" fmla="*/ 1176 w 1177"/>
                <a:gd name="T33" fmla="*/ 342 h 343"/>
                <a:gd name="T34" fmla="*/ 1155 w 1177"/>
                <a:gd name="T35" fmla="*/ 297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7" h="343">
                  <a:moveTo>
                    <a:pt x="1155" y="297"/>
                  </a:moveTo>
                  <a:lnTo>
                    <a:pt x="1155" y="297"/>
                  </a:lnTo>
                  <a:cubicBezTo>
                    <a:pt x="1101" y="224"/>
                    <a:pt x="976" y="222"/>
                    <a:pt x="860" y="286"/>
                  </a:cubicBezTo>
                  <a:lnTo>
                    <a:pt x="860" y="286"/>
                  </a:lnTo>
                  <a:cubicBezTo>
                    <a:pt x="914" y="205"/>
                    <a:pt x="931" y="129"/>
                    <a:pt x="897" y="82"/>
                  </a:cubicBezTo>
                  <a:lnTo>
                    <a:pt x="897" y="82"/>
                  </a:lnTo>
                  <a:cubicBezTo>
                    <a:pt x="838" y="0"/>
                    <a:pt x="649" y="39"/>
                    <a:pt x="473" y="167"/>
                  </a:cubicBezTo>
                  <a:lnTo>
                    <a:pt x="473" y="167"/>
                  </a:lnTo>
                  <a:cubicBezTo>
                    <a:pt x="458" y="178"/>
                    <a:pt x="445" y="188"/>
                    <a:pt x="432" y="199"/>
                  </a:cubicBezTo>
                  <a:lnTo>
                    <a:pt x="432" y="199"/>
                  </a:lnTo>
                  <a:cubicBezTo>
                    <a:pt x="430" y="188"/>
                    <a:pt x="427" y="179"/>
                    <a:pt x="421" y="170"/>
                  </a:cubicBezTo>
                  <a:lnTo>
                    <a:pt x="421" y="170"/>
                  </a:lnTo>
                  <a:cubicBezTo>
                    <a:pt x="378" y="112"/>
                    <a:pt x="240" y="140"/>
                    <a:pt x="113" y="232"/>
                  </a:cubicBezTo>
                  <a:lnTo>
                    <a:pt x="113" y="232"/>
                  </a:lnTo>
                  <a:cubicBezTo>
                    <a:pt x="66" y="267"/>
                    <a:pt x="28" y="304"/>
                    <a:pt x="0" y="342"/>
                  </a:cubicBezTo>
                  <a:lnTo>
                    <a:pt x="1176" y="342"/>
                  </a:lnTo>
                  <a:lnTo>
                    <a:pt x="1176" y="342"/>
                  </a:lnTo>
                  <a:cubicBezTo>
                    <a:pt x="1172" y="326"/>
                    <a:pt x="1165" y="311"/>
                    <a:pt x="1155" y="297"/>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70">
              <a:extLst>
                <a:ext uri="{FF2B5EF4-FFF2-40B4-BE49-F238E27FC236}">
                  <a16:creationId xmlns:a16="http://schemas.microsoft.com/office/drawing/2014/main" id="{452DABBC-92F9-1645-987B-D11972320A24}"/>
                </a:ext>
              </a:extLst>
            </p:cNvPr>
            <p:cNvSpPr>
              <a:spLocks noChangeArrowheads="1"/>
            </p:cNvSpPr>
            <p:nvPr/>
          </p:nvSpPr>
          <p:spPr bwMode="auto">
            <a:xfrm>
              <a:off x="14457451" y="5830805"/>
              <a:ext cx="1466642" cy="428458"/>
            </a:xfrm>
            <a:custGeom>
              <a:avLst/>
              <a:gdLst>
                <a:gd name="T0" fmla="*/ 1157 w 1178"/>
                <a:gd name="T1" fmla="*/ 297 h 342"/>
                <a:gd name="T2" fmla="*/ 1157 w 1178"/>
                <a:gd name="T3" fmla="*/ 297 h 342"/>
                <a:gd name="T4" fmla="*/ 861 w 1178"/>
                <a:gd name="T5" fmla="*/ 286 h 342"/>
                <a:gd name="T6" fmla="*/ 861 w 1178"/>
                <a:gd name="T7" fmla="*/ 286 h 342"/>
                <a:gd name="T8" fmla="*/ 898 w 1178"/>
                <a:gd name="T9" fmla="*/ 81 h 342"/>
                <a:gd name="T10" fmla="*/ 898 w 1178"/>
                <a:gd name="T11" fmla="*/ 81 h 342"/>
                <a:gd name="T12" fmla="*/ 473 w 1178"/>
                <a:gd name="T13" fmla="*/ 167 h 342"/>
                <a:gd name="T14" fmla="*/ 473 w 1178"/>
                <a:gd name="T15" fmla="*/ 167 h 342"/>
                <a:gd name="T16" fmla="*/ 432 w 1178"/>
                <a:gd name="T17" fmla="*/ 198 h 342"/>
                <a:gd name="T18" fmla="*/ 432 w 1178"/>
                <a:gd name="T19" fmla="*/ 198 h 342"/>
                <a:gd name="T20" fmla="*/ 420 w 1178"/>
                <a:gd name="T21" fmla="*/ 169 h 342"/>
                <a:gd name="T22" fmla="*/ 420 w 1178"/>
                <a:gd name="T23" fmla="*/ 169 h 342"/>
                <a:gd name="T24" fmla="*/ 113 w 1178"/>
                <a:gd name="T25" fmla="*/ 231 h 342"/>
                <a:gd name="T26" fmla="*/ 113 w 1178"/>
                <a:gd name="T27" fmla="*/ 231 h 342"/>
                <a:gd name="T28" fmla="*/ 0 w 1178"/>
                <a:gd name="T29" fmla="*/ 341 h 342"/>
                <a:gd name="T30" fmla="*/ 1177 w 1178"/>
                <a:gd name="T31" fmla="*/ 341 h 342"/>
                <a:gd name="T32" fmla="*/ 1177 w 1178"/>
                <a:gd name="T33" fmla="*/ 341 h 342"/>
                <a:gd name="T34" fmla="*/ 1157 w 1178"/>
                <a:gd name="T35" fmla="*/ 297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8" h="342">
                  <a:moveTo>
                    <a:pt x="1157" y="297"/>
                  </a:moveTo>
                  <a:lnTo>
                    <a:pt x="1157" y="297"/>
                  </a:lnTo>
                  <a:cubicBezTo>
                    <a:pt x="1103" y="223"/>
                    <a:pt x="977" y="221"/>
                    <a:pt x="861" y="286"/>
                  </a:cubicBezTo>
                  <a:lnTo>
                    <a:pt x="861" y="286"/>
                  </a:lnTo>
                  <a:cubicBezTo>
                    <a:pt x="916" y="204"/>
                    <a:pt x="933" y="128"/>
                    <a:pt x="898" y="81"/>
                  </a:cubicBezTo>
                  <a:lnTo>
                    <a:pt x="898" y="81"/>
                  </a:lnTo>
                  <a:cubicBezTo>
                    <a:pt x="839" y="0"/>
                    <a:pt x="648" y="38"/>
                    <a:pt x="473" y="167"/>
                  </a:cubicBezTo>
                  <a:lnTo>
                    <a:pt x="473" y="167"/>
                  </a:lnTo>
                  <a:cubicBezTo>
                    <a:pt x="459" y="177"/>
                    <a:pt x="445" y="188"/>
                    <a:pt x="432" y="198"/>
                  </a:cubicBezTo>
                  <a:lnTo>
                    <a:pt x="432" y="198"/>
                  </a:lnTo>
                  <a:cubicBezTo>
                    <a:pt x="430" y="188"/>
                    <a:pt x="426" y="178"/>
                    <a:pt x="420" y="169"/>
                  </a:cubicBezTo>
                  <a:lnTo>
                    <a:pt x="420" y="169"/>
                  </a:lnTo>
                  <a:cubicBezTo>
                    <a:pt x="377" y="111"/>
                    <a:pt x="240" y="139"/>
                    <a:pt x="113" y="231"/>
                  </a:cubicBezTo>
                  <a:lnTo>
                    <a:pt x="113" y="231"/>
                  </a:lnTo>
                  <a:cubicBezTo>
                    <a:pt x="67" y="265"/>
                    <a:pt x="28" y="303"/>
                    <a:pt x="0" y="341"/>
                  </a:cubicBezTo>
                  <a:lnTo>
                    <a:pt x="1177" y="341"/>
                  </a:lnTo>
                  <a:lnTo>
                    <a:pt x="1177" y="341"/>
                  </a:lnTo>
                  <a:cubicBezTo>
                    <a:pt x="1173" y="325"/>
                    <a:pt x="1166" y="310"/>
                    <a:pt x="1157" y="297"/>
                  </a:cubicBez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71">
              <a:extLst>
                <a:ext uri="{FF2B5EF4-FFF2-40B4-BE49-F238E27FC236}">
                  <a16:creationId xmlns:a16="http://schemas.microsoft.com/office/drawing/2014/main" id="{F76EBC39-DE50-294F-9513-B8284E3FE081}"/>
                </a:ext>
              </a:extLst>
            </p:cNvPr>
            <p:cNvSpPr>
              <a:spLocks noChangeArrowheads="1"/>
            </p:cNvSpPr>
            <p:nvPr/>
          </p:nvSpPr>
          <p:spPr bwMode="auto">
            <a:xfrm>
              <a:off x="8112981" y="8478453"/>
              <a:ext cx="840438" cy="2735538"/>
            </a:xfrm>
            <a:custGeom>
              <a:avLst/>
              <a:gdLst>
                <a:gd name="T0" fmla="*/ 672 w 673"/>
                <a:gd name="T1" fmla="*/ 2193 h 2194"/>
                <a:gd name="T2" fmla="*/ 0 w 673"/>
                <a:gd name="T3" fmla="*/ 2193 h 2194"/>
                <a:gd name="T4" fmla="*/ 0 w 673"/>
                <a:gd name="T5" fmla="*/ 0 h 2194"/>
                <a:gd name="T6" fmla="*/ 672 w 673"/>
                <a:gd name="T7" fmla="*/ 0 h 2194"/>
                <a:gd name="T8" fmla="*/ 672 w 673"/>
                <a:gd name="T9" fmla="*/ 2193 h 2194"/>
              </a:gdLst>
              <a:ahLst/>
              <a:cxnLst>
                <a:cxn ang="0">
                  <a:pos x="T0" y="T1"/>
                </a:cxn>
                <a:cxn ang="0">
                  <a:pos x="T2" y="T3"/>
                </a:cxn>
                <a:cxn ang="0">
                  <a:pos x="T4" y="T5"/>
                </a:cxn>
                <a:cxn ang="0">
                  <a:pos x="T6" y="T7"/>
                </a:cxn>
                <a:cxn ang="0">
                  <a:pos x="T8" y="T9"/>
                </a:cxn>
              </a:cxnLst>
              <a:rect l="0" t="0" r="r" b="b"/>
              <a:pathLst>
                <a:path w="673" h="2194">
                  <a:moveTo>
                    <a:pt x="672" y="2193"/>
                  </a:moveTo>
                  <a:lnTo>
                    <a:pt x="0" y="2193"/>
                  </a:lnTo>
                  <a:lnTo>
                    <a:pt x="0" y="0"/>
                  </a:lnTo>
                  <a:lnTo>
                    <a:pt x="672" y="0"/>
                  </a:lnTo>
                  <a:lnTo>
                    <a:pt x="672" y="2193"/>
                  </a:lnTo>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72">
              <a:extLst>
                <a:ext uri="{FF2B5EF4-FFF2-40B4-BE49-F238E27FC236}">
                  <a16:creationId xmlns:a16="http://schemas.microsoft.com/office/drawing/2014/main" id="{DAE9EBAF-3342-C444-B848-6BA9FF43F6E4}"/>
                </a:ext>
              </a:extLst>
            </p:cNvPr>
            <p:cNvSpPr>
              <a:spLocks noChangeArrowheads="1"/>
            </p:cNvSpPr>
            <p:nvPr/>
          </p:nvSpPr>
          <p:spPr bwMode="auto">
            <a:xfrm>
              <a:off x="9189619" y="6588846"/>
              <a:ext cx="1082131" cy="4619649"/>
            </a:xfrm>
            <a:custGeom>
              <a:avLst/>
              <a:gdLst>
                <a:gd name="T0" fmla="*/ 869 w 870"/>
                <a:gd name="T1" fmla="*/ 3707 h 3708"/>
                <a:gd name="T2" fmla="*/ 0 w 870"/>
                <a:gd name="T3" fmla="*/ 3707 h 3708"/>
                <a:gd name="T4" fmla="*/ 0 w 870"/>
                <a:gd name="T5" fmla="*/ 0 h 3708"/>
                <a:gd name="T6" fmla="*/ 869 w 870"/>
                <a:gd name="T7" fmla="*/ 0 h 3708"/>
                <a:gd name="T8" fmla="*/ 869 w 870"/>
                <a:gd name="T9" fmla="*/ 3707 h 3708"/>
              </a:gdLst>
              <a:ahLst/>
              <a:cxnLst>
                <a:cxn ang="0">
                  <a:pos x="T0" y="T1"/>
                </a:cxn>
                <a:cxn ang="0">
                  <a:pos x="T2" y="T3"/>
                </a:cxn>
                <a:cxn ang="0">
                  <a:pos x="T4" y="T5"/>
                </a:cxn>
                <a:cxn ang="0">
                  <a:pos x="T6" y="T7"/>
                </a:cxn>
                <a:cxn ang="0">
                  <a:pos x="T8" y="T9"/>
                </a:cxn>
              </a:cxnLst>
              <a:rect l="0" t="0" r="r" b="b"/>
              <a:pathLst>
                <a:path w="870" h="3708">
                  <a:moveTo>
                    <a:pt x="869" y="3707"/>
                  </a:moveTo>
                  <a:lnTo>
                    <a:pt x="0" y="3707"/>
                  </a:lnTo>
                  <a:lnTo>
                    <a:pt x="0" y="0"/>
                  </a:lnTo>
                  <a:lnTo>
                    <a:pt x="869" y="0"/>
                  </a:lnTo>
                  <a:lnTo>
                    <a:pt x="869" y="3707"/>
                  </a:lnTo>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23">
              <a:extLst>
                <a:ext uri="{FF2B5EF4-FFF2-40B4-BE49-F238E27FC236}">
                  <a16:creationId xmlns:a16="http://schemas.microsoft.com/office/drawing/2014/main" id="{BE53233E-24CF-8F4A-838A-1F50AEE0569B}"/>
                </a:ext>
              </a:extLst>
            </p:cNvPr>
            <p:cNvSpPr>
              <a:spLocks noChangeArrowheads="1"/>
            </p:cNvSpPr>
            <p:nvPr/>
          </p:nvSpPr>
          <p:spPr bwMode="auto">
            <a:xfrm>
              <a:off x="11908680" y="4622335"/>
              <a:ext cx="1328069" cy="6584912"/>
            </a:xfrm>
            <a:custGeom>
              <a:avLst/>
              <a:gdLst>
                <a:gd name="connsiteX0" fmla="*/ 0 w 1328069"/>
                <a:gd name="connsiteY0" fmla="*/ 2548771 h 6584912"/>
                <a:gd name="connsiteX1" fmla="*/ 1328069 w 1328069"/>
                <a:gd name="connsiteY1" fmla="*/ 2548771 h 6584912"/>
                <a:gd name="connsiteX2" fmla="*/ 1328069 w 1328069"/>
                <a:gd name="connsiteY2" fmla="*/ 6584912 h 6584912"/>
                <a:gd name="connsiteX3" fmla="*/ 0 w 1328069"/>
                <a:gd name="connsiteY3" fmla="*/ 6584912 h 6584912"/>
                <a:gd name="connsiteX4" fmla="*/ 661912 w 1328069"/>
                <a:gd name="connsiteY4" fmla="*/ 0 h 6584912"/>
                <a:gd name="connsiteX5" fmla="*/ 740335 w 1328069"/>
                <a:gd name="connsiteY5" fmla="*/ 79648 h 6584912"/>
                <a:gd name="connsiteX6" fmla="*/ 717206 w 1328069"/>
                <a:gd name="connsiteY6" fmla="*/ 134943 h 6584912"/>
                <a:gd name="connsiteX7" fmla="*/ 696416 w 1328069"/>
                <a:gd name="connsiteY7" fmla="*/ 149032 h 6584912"/>
                <a:gd name="connsiteX8" fmla="*/ 696416 w 1328069"/>
                <a:gd name="connsiteY8" fmla="*/ 1999466 h 6584912"/>
                <a:gd name="connsiteX9" fmla="*/ 806226 w 1328069"/>
                <a:gd name="connsiteY9" fmla="*/ 1999466 h 6584912"/>
                <a:gd name="connsiteX10" fmla="*/ 806226 w 1328069"/>
                <a:gd name="connsiteY10" fmla="*/ 2547530 h 6584912"/>
                <a:gd name="connsiteX11" fmla="*/ 516346 w 1328069"/>
                <a:gd name="connsiteY11" fmla="*/ 2547530 h 6584912"/>
                <a:gd name="connsiteX12" fmla="*/ 516346 w 1328069"/>
                <a:gd name="connsiteY12" fmla="*/ 1999466 h 6584912"/>
                <a:gd name="connsiteX13" fmla="*/ 631697 w 1328069"/>
                <a:gd name="connsiteY13" fmla="*/ 1999466 h 6584912"/>
                <a:gd name="connsiteX14" fmla="*/ 631697 w 1328069"/>
                <a:gd name="connsiteY14" fmla="*/ 152018 h 6584912"/>
                <a:gd name="connsiteX15" fmla="*/ 630856 w 1328069"/>
                <a:gd name="connsiteY15" fmla="*/ 151849 h 6584912"/>
                <a:gd name="connsiteX16" fmla="*/ 582263 w 1328069"/>
                <a:gd name="connsiteY16" fmla="*/ 79648 h 6584912"/>
                <a:gd name="connsiteX17" fmla="*/ 661912 w 1328069"/>
                <a:gd name="connsiteY17" fmla="*/ 0 h 658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28069" h="6584912">
                  <a:moveTo>
                    <a:pt x="0" y="2548771"/>
                  </a:moveTo>
                  <a:lnTo>
                    <a:pt x="1328069" y="2548771"/>
                  </a:lnTo>
                  <a:lnTo>
                    <a:pt x="1328069" y="6584912"/>
                  </a:lnTo>
                  <a:lnTo>
                    <a:pt x="0" y="6584912"/>
                  </a:lnTo>
                  <a:close/>
                  <a:moveTo>
                    <a:pt x="661912" y="0"/>
                  </a:moveTo>
                  <a:cubicBezTo>
                    <a:pt x="704799" y="0"/>
                    <a:pt x="740335" y="34310"/>
                    <a:pt x="740335" y="79648"/>
                  </a:cubicBezTo>
                  <a:cubicBezTo>
                    <a:pt x="740335" y="101093"/>
                    <a:pt x="731451" y="120698"/>
                    <a:pt x="717206" y="134943"/>
                  </a:cubicBezTo>
                  <a:lnTo>
                    <a:pt x="696416" y="149032"/>
                  </a:lnTo>
                  <a:lnTo>
                    <a:pt x="696416" y="1999466"/>
                  </a:lnTo>
                  <a:lnTo>
                    <a:pt x="806226" y="1999466"/>
                  </a:lnTo>
                  <a:lnTo>
                    <a:pt x="806226" y="2547530"/>
                  </a:lnTo>
                  <a:lnTo>
                    <a:pt x="516346" y="2547530"/>
                  </a:lnTo>
                  <a:lnTo>
                    <a:pt x="516346" y="1999466"/>
                  </a:lnTo>
                  <a:lnTo>
                    <a:pt x="631697" y="1999466"/>
                  </a:lnTo>
                  <a:lnTo>
                    <a:pt x="631697" y="152018"/>
                  </a:lnTo>
                  <a:lnTo>
                    <a:pt x="630856" y="151849"/>
                  </a:lnTo>
                  <a:cubicBezTo>
                    <a:pt x="602251" y="139845"/>
                    <a:pt x="582263" y="111814"/>
                    <a:pt x="582263" y="79648"/>
                  </a:cubicBezTo>
                  <a:cubicBezTo>
                    <a:pt x="582263" y="34310"/>
                    <a:pt x="617798" y="0"/>
                    <a:pt x="661912" y="0"/>
                  </a:cubicBezTo>
                  <a:close/>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 name="Freeform 74">
              <a:extLst>
                <a:ext uri="{FF2B5EF4-FFF2-40B4-BE49-F238E27FC236}">
                  <a16:creationId xmlns:a16="http://schemas.microsoft.com/office/drawing/2014/main" id="{E2E1D569-7580-CB49-AD13-9BC5F909A315}"/>
                </a:ext>
              </a:extLst>
            </p:cNvPr>
            <p:cNvSpPr>
              <a:spLocks noChangeArrowheads="1"/>
            </p:cNvSpPr>
            <p:nvPr/>
          </p:nvSpPr>
          <p:spPr bwMode="auto">
            <a:xfrm>
              <a:off x="13551098" y="5786859"/>
              <a:ext cx="1329317" cy="5421635"/>
            </a:xfrm>
            <a:custGeom>
              <a:avLst/>
              <a:gdLst>
                <a:gd name="T0" fmla="*/ 1065 w 1066"/>
                <a:gd name="T1" fmla="*/ 4353 h 4354"/>
                <a:gd name="T2" fmla="*/ 0 w 1066"/>
                <a:gd name="T3" fmla="*/ 4353 h 4354"/>
                <a:gd name="T4" fmla="*/ 0 w 1066"/>
                <a:gd name="T5" fmla="*/ 0 h 4354"/>
                <a:gd name="T6" fmla="*/ 1065 w 1066"/>
                <a:gd name="T7" fmla="*/ 0 h 4354"/>
                <a:gd name="T8" fmla="*/ 1065 w 1066"/>
                <a:gd name="T9" fmla="*/ 4353 h 4354"/>
              </a:gdLst>
              <a:ahLst/>
              <a:cxnLst>
                <a:cxn ang="0">
                  <a:pos x="T0" y="T1"/>
                </a:cxn>
                <a:cxn ang="0">
                  <a:pos x="T2" y="T3"/>
                </a:cxn>
                <a:cxn ang="0">
                  <a:pos x="T4" y="T5"/>
                </a:cxn>
                <a:cxn ang="0">
                  <a:pos x="T6" y="T7"/>
                </a:cxn>
                <a:cxn ang="0">
                  <a:pos x="T8" y="T9"/>
                </a:cxn>
              </a:cxnLst>
              <a:rect l="0" t="0" r="r" b="b"/>
              <a:pathLst>
                <a:path w="1066" h="4354">
                  <a:moveTo>
                    <a:pt x="1065" y="4353"/>
                  </a:moveTo>
                  <a:lnTo>
                    <a:pt x="0" y="4353"/>
                  </a:lnTo>
                  <a:lnTo>
                    <a:pt x="0" y="0"/>
                  </a:lnTo>
                  <a:lnTo>
                    <a:pt x="1065" y="0"/>
                  </a:lnTo>
                  <a:lnTo>
                    <a:pt x="1065" y="4353"/>
                  </a:lnTo>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75">
              <a:extLst>
                <a:ext uri="{FF2B5EF4-FFF2-40B4-BE49-F238E27FC236}">
                  <a16:creationId xmlns:a16="http://schemas.microsoft.com/office/drawing/2014/main" id="{40F6B62E-FFD7-A546-947F-E9FEF97BA490}"/>
                </a:ext>
              </a:extLst>
            </p:cNvPr>
            <p:cNvSpPr>
              <a:spLocks noChangeArrowheads="1"/>
            </p:cNvSpPr>
            <p:nvPr/>
          </p:nvSpPr>
          <p:spPr bwMode="auto">
            <a:xfrm>
              <a:off x="10540908" y="6198835"/>
              <a:ext cx="1082131" cy="5009658"/>
            </a:xfrm>
            <a:custGeom>
              <a:avLst/>
              <a:gdLst>
                <a:gd name="T0" fmla="*/ 868 w 869"/>
                <a:gd name="T1" fmla="*/ 4022 h 4023"/>
                <a:gd name="T2" fmla="*/ 0 w 869"/>
                <a:gd name="T3" fmla="*/ 4022 h 4023"/>
                <a:gd name="T4" fmla="*/ 0 w 869"/>
                <a:gd name="T5" fmla="*/ 678 h 4023"/>
                <a:gd name="T6" fmla="*/ 868 w 869"/>
                <a:gd name="T7" fmla="*/ 0 h 4023"/>
                <a:gd name="T8" fmla="*/ 868 w 869"/>
                <a:gd name="T9" fmla="*/ 4022 h 4023"/>
              </a:gdLst>
              <a:ahLst/>
              <a:cxnLst>
                <a:cxn ang="0">
                  <a:pos x="T0" y="T1"/>
                </a:cxn>
                <a:cxn ang="0">
                  <a:pos x="T2" y="T3"/>
                </a:cxn>
                <a:cxn ang="0">
                  <a:pos x="T4" y="T5"/>
                </a:cxn>
                <a:cxn ang="0">
                  <a:pos x="T6" y="T7"/>
                </a:cxn>
                <a:cxn ang="0">
                  <a:pos x="T8" y="T9"/>
                </a:cxn>
              </a:cxnLst>
              <a:rect l="0" t="0" r="r" b="b"/>
              <a:pathLst>
                <a:path w="869" h="4023">
                  <a:moveTo>
                    <a:pt x="868" y="4022"/>
                  </a:moveTo>
                  <a:lnTo>
                    <a:pt x="0" y="4022"/>
                  </a:lnTo>
                  <a:lnTo>
                    <a:pt x="0" y="678"/>
                  </a:lnTo>
                  <a:lnTo>
                    <a:pt x="868" y="0"/>
                  </a:lnTo>
                  <a:lnTo>
                    <a:pt x="868" y="4022"/>
                  </a:lnTo>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79">
              <a:extLst>
                <a:ext uri="{FF2B5EF4-FFF2-40B4-BE49-F238E27FC236}">
                  <a16:creationId xmlns:a16="http://schemas.microsoft.com/office/drawing/2014/main" id="{497AFA7F-FFD6-F64C-BC73-C61BFF8F5D73}"/>
                </a:ext>
              </a:extLst>
            </p:cNvPr>
            <p:cNvSpPr>
              <a:spLocks noChangeArrowheads="1"/>
            </p:cNvSpPr>
            <p:nvPr/>
          </p:nvSpPr>
          <p:spPr bwMode="auto">
            <a:xfrm>
              <a:off x="15188028" y="6896456"/>
              <a:ext cx="1043678" cy="4312038"/>
            </a:xfrm>
            <a:custGeom>
              <a:avLst/>
              <a:gdLst>
                <a:gd name="T0" fmla="*/ 838 w 839"/>
                <a:gd name="T1" fmla="*/ 3462 h 3463"/>
                <a:gd name="T2" fmla="*/ 0 w 839"/>
                <a:gd name="T3" fmla="*/ 3462 h 3463"/>
                <a:gd name="T4" fmla="*/ 0 w 839"/>
                <a:gd name="T5" fmla="*/ 0 h 3463"/>
                <a:gd name="T6" fmla="*/ 838 w 839"/>
                <a:gd name="T7" fmla="*/ 0 h 3463"/>
                <a:gd name="T8" fmla="*/ 838 w 839"/>
                <a:gd name="T9" fmla="*/ 3462 h 3463"/>
              </a:gdLst>
              <a:ahLst/>
              <a:cxnLst>
                <a:cxn ang="0">
                  <a:pos x="T0" y="T1"/>
                </a:cxn>
                <a:cxn ang="0">
                  <a:pos x="T2" y="T3"/>
                </a:cxn>
                <a:cxn ang="0">
                  <a:pos x="T4" y="T5"/>
                </a:cxn>
                <a:cxn ang="0">
                  <a:pos x="T6" y="T7"/>
                </a:cxn>
                <a:cxn ang="0">
                  <a:pos x="T8" y="T9"/>
                </a:cxn>
              </a:cxnLst>
              <a:rect l="0" t="0" r="r" b="b"/>
              <a:pathLst>
                <a:path w="839" h="3463">
                  <a:moveTo>
                    <a:pt x="838" y="3462"/>
                  </a:moveTo>
                  <a:lnTo>
                    <a:pt x="0" y="3462"/>
                  </a:lnTo>
                  <a:lnTo>
                    <a:pt x="0" y="0"/>
                  </a:lnTo>
                  <a:lnTo>
                    <a:pt x="838" y="0"/>
                  </a:lnTo>
                  <a:lnTo>
                    <a:pt x="838" y="3462"/>
                  </a:lnTo>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27">
              <a:extLst>
                <a:ext uri="{FF2B5EF4-FFF2-40B4-BE49-F238E27FC236}">
                  <a16:creationId xmlns:a16="http://schemas.microsoft.com/office/drawing/2014/main" id="{9D525983-96EE-5E45-A55C-701D82671BC9}"/>
                </a:ext>
              </a:extLst>
            </p:cNvPr>
            <p:cNvSpPr>
              <a:spLocks noChangeArrowheads="1"/>
            </p:cNvSpPr>
            <p:nvPr/>
          </p:nvSpPr>
          <p:spPr bwMode="auto">
            <a:xfrm>
              <a:off x="8239325" y="8610284"/>
              <a:ext cx="586532" cy="2470631"/>
            </a:xfrm>
            <a:custGeom>
              <a:avLst/>
              <a:gdLst>
                <a:gd name="connsiteX0" fmla="*/ 488879 w 586532"/>
                <a:gd name="connsiteY0" fmla="*/ 2142288 h 2470631"/>
                <a:gd name="connsiteX1" fmla="*/ 586532 w 586532"/>
                <a:gd name="connsiteY1" fmla="*/ 2142288 h 2470631"/>
                <a:gd name="connsiteX2" fmla="*/ 586532 w 586532"/>
                <a:gd name="connsiteY2" fmla="*/ 2470631 h 2470631"/>
                <a:gd name="connsiteX3" fmla="*/ 488879 w 586532"/>
                <a:gd name="connsiteY3" fmla="*/ 2470631 h 2470631"/>
                <a:gd name="connsiteX4" fmla="*/ 247186 w 586532"/>
                <a:gd name="connsiteY4" fmla="*/ 2142288 h 2470631"/>
                <a:gd name="connsiteX5" fmla="*/ 344839 w 586532"/>
                <a:gd name="connsiteY5" fmla="*/ 2142288 h 2470631"/>
                <a:gd name="connsiteX6" fmla="*/ 344839 w 586532"/>
                <a:gd name="connsiteY6" fmla="*/ 2470631 h 2470631"/>
                <a:gd name="connsiteX7" fmla="*/ 247186 w 586532"/>
                <a:gd name="connsiteY7" fmla="*/ 2470631 h 2470631"/>
                <a:gd name="connsiteX8" fmla="*/ 0 w 586532"/>
                <a:gd name="connsiteY8" fmla="*/ 2142288 h 2470631"/>
                <a:gd name="connsiteX9" fmla="*/ 97654 w 586532"/>
                <a:gd name="connsiteY9" fmla="*/ 2142288 h 2470631"/>
                <a:gd name="connsiteX10" fmla="*/ 97654 w 586532"/>
                <a:gd name="connsiteY10" fmla="*/ 2470631 h 2470631"/>
                <a:gd name="connsiteX11" fmla="*/ 0 w 586532"/>
                <a:gd name="connsiteY11" fmla="*/ 2470631 h 2470631"/>
                <a:gd name="connsiteX12" fmla="*/ 488879 w 586532"/>
                <a:gd name="connsiteY12" fmla="*/ 1609461 h 2470631"/>
                <a:gd name="connsiteX13" fmla="*/ 586532 w 586532"/>
                <a:gd name="connsiteY13" fmla="*/ 1609461 h 2470631"/>
                <a:gd name="connsiteX14" fmla="*/ 586532 w 586532"/>
                <a:gd name="connsiteY14" fmla="*/ 1937804 h 2470631"/>
                <a:gd name="connsiteX15" fmla="*/ 488879 w 586532"/>
                <a:gd name="connsiteY15" fmla="*/ 1937804 h 2470631"/>
                <a:gd name="connsiteX16" fmla="*/ 247186 w 586532"/>
                <a:gd name="connsiteY16" fmla="*/ 1609461 h 2470631"/>
                <a:gd name="connsiteX17" fmla="*/ 344839 w 586532"/>
                <a:gd name="connsiteY17" fmla="*/ 1609461 h 2470631"/>
                <a:gd name="connsiteX18" fmla="*/ 344839 w 586532"/>
                <a:gd name="connsiteY18" fmla="*/ 1937804 h 2470631"/>
                <a:gd name="connsiteX19" fmla="*/ 247186 w 586532"/>
                <a:gd name="connsiteY19" fmla="*/ 1937804 h 2470631"/>
                <a:gd name="connsiteX20" fmla="*/ 0 w 586532"/>
                <a:gd name="connsiteY20" fmla="*/ 1609461 h 2470631"/>
                <a:gd name="connsiteX21" fmla="*/ 97654 w 586532"/>
                <a:gd name="connsiteY21" fmla="*/ 1609461 h 2470631"/>
                <a:gd name="connsiteX22" fmla="*/ 97654 w 586532"/>
                <a:gd name="connsiteY22" fmla="*/ 1937804 h 2470631"/>
                <a:gd name="connsiteX23" fmla="*/ 0 w 586532"/>
                <a:gd name="connsiteY23" fmla="*/ 1937804 h 2470631"/>
                <a:gd name="connsiteX24" fmla="*/ 488879 w 586532"/>
                <a:gd name="connsiteY24" fmla="*/ 1071142 h 2470631"/>
                <a:gd name="connsiteX25" fmla="*/ 586532 w 586532"/>
                <a:gd name="connsiteY25" fmla="*/ 1071142 h 2470631"/>
                <a:gd name="connsiteX26" fmla="*/ 586532 w 586532"/>
                <a:gd name="connsiteY26" fmla="*/ 1399485 h 2470631"/>
                <a:gd name="connsiteX27" fmla="*/ 488879 w 586532"/>
                <a:gd name="connsiteY27" fmla="*/ 1399485 h 2470631"/>
                <a:gd name="connsiteX28" fmla="*/ 247186 w 586532"/>
                <a:gd name="connsiteY28" fmla="*/ 1071142 h 2470631"/>
                <a:gd name="connsiteX29" fmla="*/ 344839 w 586532"/>
                <a:gd name="connsiteY29" fmla="*/ 1071142 h 2470631"/>
                <a:gd name="connsiteX30" fmla="*/ 344839 w 586532"/>
                <a:gd name="connsiteY30" fmla="*/ 1399485 h 2470631"/>
                <a:gd name="connsiteX31" fmla="*/ 247186 w 586532"/>
                <a:gd name="connsiteY31" fmla="*/ 1399485 h 2470631"/>
                <a:gd name="connsiteX32" fmla="*/ 0 w 586532"/>
                <a:gd name="connsiteY32" fmla="*/ 1071142 h 2470631"/>
                <a:gd name="connsiteX33" fmla="*/ 97654 w 586532"/>
                <a:gd name="connsiteY33" fmla="*/ 1071142 h 2470631"/>
                <a:gd name="connsiteX34" fmla="*/ 97654 w 586532"/>
                <a:gd name="connsiteY34" fmla="*/ 1399485 h 2470631"/>
                <a:gd name="connsiteX35" fmla="*/ 0 w 586532"/>
                <a:gd name="connsiteY35" fmla="*/ 1399485 h 2470631"/>
                <a:gd name="connsiteX36" fmla="*/ 488879 w 586532"/>
                <a:gd name="connsiteY36" fmla="*/ 538319 h 2470631"/>
                <a:gd name="connsiteX37" fmla="*/ 586532 w 586532"/>
                <a:gd name="connsiteY37" fmla="*/ 538319 h 2470631"/>
                <a:gd name="connsiteX38" fmla="*/ 586532 w 586532"/>
                <a:gd name="connsiteY38" fmla="*/ 866662 h 2470631"/>
                <a:gd name="connsiteX39" fmla="*/ 488879 w 586532"/>
                <a:gd name="connsiteY39" fmla="*/ 866662 h 2470631"/>
                <a:gd name="connsiteX40" fmla="*/ 247186 w 586532"/>
                <a:gd name="connsiteY40" fmla="*/ 538319 h 2470631"/>
                <a:gd name="connsiteX41" fmla="*/ 344839 w 586532"/>
                <a:gd name="connsiteY41" fmla="*/ 538319 h 2470631"/>
                <a:gd name="connsiteX42" fmla="*/ 344839 w 586532"/>
                <a:gd name="connsiteY42" fmla="*/ 866662 h 2470631"/>
                <a:gd name="connsiteX43" fmla="*/ 247186 w 586532"/>
                <a:gd name="connsiteY43" fmla="*/ 866662 h 2470631"/>
                <a:gd name="connsiteX44" fmla="*/ 0 w 586532"/>
                <a:gd name="connsiteY44" fmla="*/ 538319 h 2470631"/>
                <a:gd name="connsiteX45" fmla="*/ 97654 w 586532"/>
                <a:gd name="connsiteY45" fmla="*/ 538319 h 2470631"/>
                <a:gd name="connsiteX46" fmla="*/ 97654 w 586532"/>
                <a:gd name="connsiteY46" fmla="*/ 866662 h 2470631"/>
                <a:gd name="connsiteX47" fmla="*/ 0 w 586532"/>
                <a:gd name="connsiteY47" fmla="*/ 866662 h 2470631"/>
                <a:gd name="connsiteX48" fmla="*/ 488879 w 586532"/>
                <a:gd name="connsiteY48" fmla="*/ 0 h 2470631"/>
                <a:gd name="connsiteX49" fmla="*/ 586532 w 586532"/>
                <a:gd name="connsiteY49" fmla="*/ 0 h 2470631"/>
                <a:gd name="connsiteX50" fmla="*/ 586532 w 586532"/>
                <a:gd name="connsiteY50" fmla="*/ 328343 h 2470631"/>
                <a:gd name="connsiteX51" fmla="*/ 488879 w 586532"/>
                <a:gd name="connsiteY51" fmla="*/ 328343 h 2470631"/>
                <a:gd name="connsiteX52" fmla="*/ 247186 w 586532"/>
                <a:gd name="connsiteY52" fmla="*/ 0 h 2470631"/>
                <a:gd name="connsiteX53" fmla="*/ 344839 w 586532"/>
                <a:gd name="connsiteY53" fmla="*/ 0 h 2470631"/>
                <a:gd name="connsiteX54" fmla="*/ 344839 w 586532"/>
                <a:gd name="connsiteY54" fmla="*/ 328343 h 2470631"/>
                <a:gd name="connsiteX55" fmla="*/ 247186 w 586532"/>
                <a:gd name="connsiteY55" fmla="*/ 328343 h 2470631"/>
                <a:gd name="connsiteX56" fmla="*/ 0 w 586532"/>
                <a:gd name="connsiteY56" fmla="*/ 0 h 2470631"/>
                <a:gd name="connsiteX57" fmla="*/ 97654 w 586532"/>
                <a:gd name="connsiteY57" fmla="*/ 0 h 2470631"/>
                <a:gd name="connsiteX58" fmla="*/ 97654 w 586532"/>
                <a:gd name="connsiteY58" fmla="*/ 328343 h 2470631"/>
                <a:gd name="connsiteX59" fmla="*/ 0 w 586532"/>
                <a:gd name="connsiteY59" fmla="*/ 328343 h 2470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586532" h="2470631">
                  <a:moveTo>
                    <a:pt x="488879" y="2142288"/>
                  </a:moveTo>
                  <a:lnTo>
                    <a:pt x="586532" y="2142288"/>
                  </a:lnTo>
                  <a:lnTo>
                    <a:pt x="586532" y="2470631"/>
                  </a:lnTo>
                  <a:lnTo>
                    <a:pt x="488879" y="2470631"/>
                  </a:lnTo>
                  <a:close/>
                  <a:moveTo>
                    <a:pt x="247186" y="2142288"/>
                  </a:moveTo>
                  <a:lnTo>
                    <a:pt x="344839" y="2142288"/>
                  </a:lnTo>
                  <a:lnTo>
                    <a:pt x="344839" y="2470631"/>
                  </a:lnTo>
                  <a:lnTo>
                    <a:pt x="247186" y="2470631"/>
                  </a:lnTo>
                  <a:close/>
                  <a:moveTo>
                    <a:pt x="0" y="2142288"/>
                  </a:moveTo>
                  <a:lnTo>
                    <a:pt x="97654" y="2142288"/>
                  </a:lnTo>
                  <a:lnTo>
                    <a:pt x="97654" y="2470631"/>
                  </a:lnTo>
                  <a:lnTo>
                    <a:pt x="0" y="2470631"/>
                  </a:lnTo>
                  <a:close/>
                  <a:moveTo>
                    <a:pt x="488879" y="1609461"/>
                  </a:moveTo>
                  <a:lnTo>
                    <a:pt x="586532" y="1609461"/>
                  </a:lnTo>
                  <a:lnTo>
                    <a:pt x="586532" y="1937804"/>
                  </a:lnTo>
                  <a:lnTo>
                    <a:pt x="488879" y="1937804"/>
                  </a:lnTo>
                  <a:close/>
                  <a:moveTo>
                    <a:pt x="247186" y="1609461"/>
                  </a:moveTo>
                  <a:lnTo>
                    <a:pt x="344839" y="1609461"/>
                  </a:lnTo>
                  <a:lnTo>
                    <a:pt x="344839" y="1937804"/>
                  </a:lnTo>
                  <a:lnTo>
                    <a:pt x="247186" y="1937804"/>
                  </a:lnTo>
                  <a:close/>
                  <a:moveTo>
                    <a:pt x="0" y="1609461"/>
                  </a:moveTo>
                  <a:lnTo>
                    <a:pt x="97654" y="1609461"/>
                  </a:lnTo>
                  <a:lnTo>
                    <a:pt x="97654" y="1937804"/>
                  </a:lnTo>
                  <a:lnTo>
                    <a:pt x="0" y="1937804"/>
                  </a:lnTo>
                  <a:close/>
                  <a:moveTo>
                    <a:pt x="488879" y="1071142"/>
                  </a:moveTo>
                  <a:lnTo>
                    <a:pt x="586532" y="1071142"/>
                  </a:lnTo>
                  <a:lnTo>
                    <a:pt x="586532" y="1399485"/>
                  </a:lnTo>
                  <a:lnTo>
                    <a:pt x="488879" y="1399485"/>
                  </a:lnTo>
                  <a:close/>
                  <a:moveTo>
                    <a:pt x="247186" y="1071142"/>
                  </a:moveTo>
                  <a:lnTo>
                    <a:pt x="344839" y="1071142"/>
                  </a:lnTo>
                  <a:lnTo>
                    <a:pt x="344839" y="1399485"/>
                  </a:lnTo>
                  <a:lnTo>
                    <a:pt x="247186" y="1399485"/>
                  </a:lnTo>
                  <a:close/>
                  <a:moveTo>
                    <a:pt x="0" y="1071142"/>
                  </a:moveTo>
                  <a:lnTo>
                    <a:pt x="97654" y="1071142"/>
                  </a:lnTo>
                  <a:lnTo>
                    <a:pt x="97654" y="1399485"/>
                  </a:lnTo>
                  <a:lnTo>
                    <a:pt x="0" y="1399485"/>
                  </a:lnTo>
                  <a:close/>
                  <a:moveTo>
                    <a:pt x="488879" y="538319"/>
                  </a:moveTo>
                  <a:lnTo>
                    <a:pt x="586532" y="538319"/>
                  </a:lnTo>
                  <a:lnTo>
                    <a:pt x="586532" y="866662"/>
                  </a:lnTo>
                  <a:lnTo>
                    <a:pt x="488879" y="866662"/>
                  </a:lnTo>
                  <a:close/>
                  <a:moveTo>
                    <a:pt x="247186" y="538319"/>
                  </a:moveTo>
                  <a:lnTo>
                    <a:pt x="344839" y="538319"/>
                  </a:lnTo>
                  <a:lnTo>
                    <a:pt x="344839" y="866662"/>
                  </a:lnTo>
                  <a:lnTo>
                    <a:pt x="247186" y="866662"/>
                  </a:lnTo>
                  <a:close/>
                  <a:moveTo>
                    <a:pt x="0" y="538319"/>
                  </a:moveTo>
                  <a:lnTo>
                    <a:pt x="97654" y="538319"/>
                  </a:lnTo>
                  <a:lnTo>
                    <a:pt x="97654" y="866662"/>
                  </a:lnTo>
                  <a:lnTo>
                    <a:pt x="0" y="866662"/>
                  </a:lnTo>
                  <a:close/>
                  <a:moveTo>
                    <a:pt x="488879" y="0"/>
                  </a:moveTo>
                  <a:lnTo>
                    <a:pt x="586532" y="0"/>
                  </a:lnTo>
                  <a:lnTo>
                    <a:pt x="586532" y="328343"/>
                  </a:lnTo>
                  <a:lnTo>
                    <a:pt x="488879" y="328343"/>
                  </a:lnTo>
                  <a:close/>
                  <a:moveTo>
                    <a:pt x="247186" y="0"/>
                  </a:moveTo>
                  <a:lnTo>
                    <a:pt x="344839" y="0"/>
                  </a:lnTo>
                  <a:lnTo>
                    <a:pt x="344839" y="328343"/>
                  </a:lnTo>
                  <a:lnTo>
                    <a:pt x="247186" y="328343"/>
                  </a:lnTo>
                  <a:close/>
                  <a:moveTo>
                    <a:pt x="0" y="0"/>
                  </a:moveTo>
                  <a:lnTo>
                    <a:pt x="97654" y="0"/>
                  </a:lnTo>
                  <a:lnTo>
                    <a:pt x="97654" y="328343"/>
                  </a:lnTo>
                  <a:lnTo>
                    <a:pt x="0" y="328343"/>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9" name="Freeform 28">
              <a:extLst>
                <a:ext uri="{FF2B5EF4-FFF2-40B4-BE49-F238E27FC236}">
                  <a16:creationId xmlns:a16="http://schemas.microsoft.com/office/drawing/2014/main" id="{6AE97579-63C4-1944-B7FA-5F1F2C7AF51E}"/>
                </a:ext>
              </a:extLst>
            </p:cNvPr>
            <p:cNvSpPr>
              <a:spLocks noChangeArrowheads="1"/>
            </p:cNvSpPr>
            <p:nvPr/>
          </p:nvSpPr>
          <p:spPr bwMode="auto">
            <a:xfrm>
              <a:off x="9321451" y="6847017"/>
              <a:ext cx="822704" cy="3948274"/>
            </a:xfrm>
            <a:custGeom>
              <a:avLst/>
              <a:gdLst>
                <a:gd name="connsiteX0" fmla="*/ 494374 w 822704"/>
                <a:gd name="connsiteY0" fmla="*/ 3845132 h 3948274"/>
                <a:gd name="connsiteX1" fmla="*/ 822704 w 822704"/>
                <a:gd name="connsiteY1" fmla="*/ 3845132 h 3948274"/>
                <a:gd name="connsiteX2" fmla="*/ 822704 w 822704"/>
                <a:gd name="connsiteY2" fmla="*/ 3948274 h 3948274"/>
                <a:gd name="connsiteX3" fmla="*/ 494374 w 822704"/>
                <a:gd name="connsiteY3" fmla="*/ 3948274 h 3948274"/>
                <a:gd name="connsiteX4" fmla="*/ 0 w 822704"/>
                <a:gd name="connsiteY4" fmla="*/ 3845132 h 3948274"/>
                <a:gd name="connsiteX5" fmla="*/ 328335 w 822704"/>
                <a:gd name="connsiteY5" fmla="*/ 3845132 h 3948274"/>
                <a:gd name="connsiteX6" fmla="*/ 328335 w 822704"/>
                <a:gd name="connsiteY6" fmla="*/ 3948274 h 3948274"/>
                <a:gd name="connsiteX7" fmla="*/ 0 w 822704"/>
                <a:gd name="connsiteY7" fmla="*/ 3948274 h 3948274"/>
                <a:gd name="connsiteX8" fmla="*/ 494374 w 822704"/>
                <a:gd name="connsiteY8" fmla="*/ 3526535 h 3948274"/>
                <a:gd name="connsiteX9" fmla="*/ 822704 w 822704"/>
                <a:gd name="connsiteY9" fmla="*/ 3526535 h 3948274"/>
                <a:gd name="connsiteX10" fmla="*/ 822704 w 822704"/>
                <a:gd name="connsiteY10" fmla="*/ 3629677 h 3948274"/>
                <a:gd name="connsiteX11" fmla="*/ 494374 w 822704"/>
                <a:gd name="connsiteY11" fmla="*/ 3629677 h 3948274"/>
                <a:gd name="connsiteX12" fmla="*/ 0 w 822704"/>
                <a:gd name="connsiteY12" fmla="*/ 3526535 h 3948274"/>
                <a:gd name="connsiteX13" fmla="*/ 328335 w 822704"/>
                <a:gd name="connsiteY13" fmla="*/ 3526535 h 3948274"/>
                <a:gd name="connsiteX14" fmla="*/ 328335 w 822704"/>
                <a:gd name="connsiteY14" fmla="*/ 3629677 h 3948274"/>
                <a:gd name="connsiteX15" fmla="*/ 0 w 822704"/>
                <a:gd name="connsiteY15" fmla="*/ 3629677 h 3948274"/>
                <a:gd name="connsiteX16" fmla="*/ 494374 w 822704"/>
                <a:gd name="connsiteY16" fmla="*/ 3202445 h 3948274"/>
                <a:gd name="connsiteX17" fmla="*/ 822704 w 822704"/>
                <a:gd name="connsiteY17" fmla="*/ 3202445 h 3948274"/>
                <a:gd name="connsiteX18" fmla="*/ 822704 w 822704"/>
                <a:gd name="connsiteY18" fmla="*/ 3305583 h 3948274"/>
                <a:gd name="connsiteX19" fmla="*/ 494374 w 822704"/>
                <a:gd name="connsiteY19" fmla="*/ 3305583 h 3948274"/>
                <a:gd name="connsiteX20" fmla="*/ 0 w 822704"/>
                <a:gd name="connsiteY20" fmla="*/ 3202445 h 3948274"/>
                <a:gd name="connsiteX21" fmla="*/ 328335 w 822704"/>
                <a:gd name="connsiteY21" fmla="*/ 3202445 h 3948274"/>
                <a:gd name="connsiteX22" fmla="*/ 328335 w 822704"/>
                <a:gd name="connsiteY22" fmla="*/ 3305583 h 3948274"/>
                <a:gd name="connsiteX23" fmla="*/ 0 w 822704"/>
                <a:gd name="connsiteY23" fmla="*/ 3305583 h 3948274"/>
                <a:gd name="connsiteX24" fmla="*/ 494374 w 822704"/>
                <a:gd name="connsiteY24" fmla="*/ 2883849 h 3948274"/>
                <a:gd name="connsiteX25" fmla="*/ 822704 w 822704"/>
                <a:gd name="connsiteY25" fmla="*/ 2883849 h 3948274"/>
                <a:gd name="connsiteX26" fmla="*/ 822704 w 822704"/>
                <a:gd name="connsiteY26" fmla="*/ 2986987 h 3948274"/>
                <a:gd name="connsiteX27" fmla="*/ 494374 w 822704"/>
                <a:gd name="connsiteY27" fmla="*/ 2986987 h 3948274"/>
                <a:gd name="connsiteX28" fmla="*/ 0 w 822704"/>
                <a:gd name="connsiteY28" fmla="*/ 2883849 h 3948274"/>
                <a:gd name="connsiteX29" fmla="*/ 328335 w 822704"/>
                <a:gd name="connsiteY29" fmla="*/ 2883849 h 3948274"/>
                <a:gd name="connsiteX30" fmla="*/ 328335 w 822704"/>
                <a:gd name="connsiteY30" fmla="*/ 2986987 h 3948274"/>
                <a:gd name="connsiteX31" fmla="*/ 0 w 822704"/>
                <a:gd name="connsiteY31" fmla="*/ 2986987 h 3948274"/>
                <a:gd name="connsiteX32" fmla="*/ 494374 w 822704"/>
                <a:gd name="connsiteY32" fmla="*/ 2565252 h 3948274"/>
                <a:gd name="connsiteX33" fmla="*/ 822704 w 822704"/>
                <a:gd name="connsiteY33" fmla="*/ 2565252 h 3948274"/>
                <a:gd name="connsiteX34" fmla="*/ 822704 w 822704"/>
                <a:gd name="connsiteY34" fmla="*/ 2668390 h 3948274"/>
                <a:gd name="connsiteX35" fmla="*/ 494374 w 822704"/>
                <a:gd name="connsiteY35" fmla="*/ 2668390 h 3948274"/>
                <a:gd name="connsiteX36" fmla="*/ 0 w 822704"/>
                <a:gd name="connsiteY36" fmla="*/ 2565252 h 3948274"/>
                <a:gd name="connsiteX37" fmla="*/ 328335 w 822704"/>
                <a:gd name="connsiteY37" fmla="*/ 2565252 h 3948274"/>
                <a:gd name="connsiteX38" fmla="*/ 328335 w 822704"/>
                <a:gd name="connsiteY38" fmla="*/ 2668390 h 3948274"/>
                <a:gd name="connsiteX39" fmla="*/ 0 w 822704"/>
                <a:gd name="connsiteY39" fmla="*/ 2668390 h 3948274"/>
                <a:gd name="connsiteX40" fmla="*/ 494374 w 822704"/>
                <a:gd name="connsiteY40" fmla="*/ 2241162 h 3948274"/>
                <a:gd name="connsiteX41" fmla="*/ 822704 w 822704"/>
                <a:gd name="connsiteY41" fmla="*/ 2241162 h 3948274"/>
                <a:gd name="connsiteX42" fmla="*/ 822704 w 822704"/>
                <a:gd name="connsiteY42" fmla="*/ 2344304 h 3948274"/>
                <a:gd name="connsiteX43" fmla="*/ 494374 w 822704"/>
                <a:gd name="connsiteY43" fmla="*/ 2344304 h 3948274"/>
                <a:gd name="connsiteX44" fmla="*/ 0 w 822704"/>
                <a:gd name="connsiteY44" fmla="*/ 2241162 h 3948274"/>
                <a:gd name="connsiteX45" fmla="*/ 328335 w 822704"/>
                <a:gd name="connsiteY45" fmla="*/ 2241162 h 3948274"/>
                <a:gd name="connsiteX46" fmla="*/ 328335 w 822704"/>
                <a:gd name="connsiteY46" fmla="*/ 2344304 h 3948274"/>
                <a:gd name="connsiteX47" fmla="*/ 0 w 822704"/>
                <a:gd name="connsiteY47" fmla="*/ 2344304 h 3948274"/>
                <a:gd name="connsiteX48" fmla="*/ 494374 w 822704"/>
                <a:gd name="connsiteY48" fmla="*/ 1922566 h 3948274"/>
                <a:gd name="connsiteX49" fmla="*/ 822704 w 822704"/>
                <a:gd name="connsiteY49" fmla="*/ 1922566 h 3948274"/>
                <a:gd name="connsiteX50" fmla="*/ 822704 w 822704"/>
                <a:gd name="connsiteY50" fmla="*/ 2025708 h 3948274"/>
                <a:gd name="connsiteX51" fmla="*/ 494374 w 822704"/>
                <a:gd name="connsiteY51" fmla="*/ 2025708 h 3948274"/>
                <a:gd name="connsiteX52" fmla="*/ 0 w 822704"/>
                <a:gd name="connsiteY52" fmla="*/ 1922566 h 3948274"/>
                <a:gd name="connsiteX53" fmla="*/ 328335 w 822704"/>
                <a:gd name="connsiteY53" fmla="*/ 1922566 h 3948274"/>
                <a:gd name="connsiteX54" fmla="*/ 328335 w 822704"/>
                <a:gd name="connsiteY54" fmla="*/ 2025708 h 3948274"/>
                <a:gd name="connsiteX55" fmla="*/ 0 w 822704"/>
                <a:gd name="connsiteY55" fmla="*/ 2025708 h 3948274"/>
                <a:gd name="connsiteX56" fmla="*/ 494374 w 822704"/>
                <a:gd name="connsiteY56" fmla="*/ 1603968 h 3948274"/>
                <a:gd name="connsiteX57" fmla="*/ 822704 w 822704"/>
                <a:gd name="connsiteY57" fmla="*/ 1603968 h 3948274"/>
                <a:gd name="connsiteX58" fmla="*/ 822704 w 822704"/>
                <a:gd name="connsiteY58" fmla="*/ 1707110 h 3948274"/>
                <a:gd name="connsiteX59" fmla="*/ 494374 w 822704"/>
                <a:gd name="connsiteY59" fmla="*/ 1707110 h 3948274"/>
                <a:gd name="connsiteX60" fmla="*/ 0 w 822704"/>
                <a:gd name="connsiteY60" fmla="*/ 1603968 h 3948274"/>
                <a:gd name="connsiteX61" fmla="*/ 328335 w 822704"/>
                <a:gd name="connsiteY61" fmla="*/ 1603968 h 3948274"/>
                <a:gd name="connsiteX62" fmla="*/ 328335 w 822704"/>
                <a:gd name="connsiteY62" fmla="*/ 1707110 h 3948274"/>
                <a:gd name="connsiteX63" fmla="*/ 0 w 822704"/>
                <a:gd name="connsiteY63" fmla="*/ 1707110 h 3948274"/>
                <a:gd name="connsiteX64" fmla="*/ 494374 w 822704"/>
                <a:gd name="connsiteY64" fmla="*/ 1279880 h 3948274"/>
                <a:gd name="connsiteX65" fmla="*/ 822704 w 822704"/>
                <a:gd name="connsiteY65" fmla="*/ 1279880 h 3948274"/>
                <a:gd name="connsiteX66" fmla="*/ 822704 w 822704"/>
                <a:gd name="connsiteY66" fmla="*/ 1383004 h 3948274"/>
                <a:gd name="connsiteX67" fmla="*/ 494374 w 822704"/>
                <a:gd name="connsiteY67" fmla="*/ 1383004 h 3948274"/>
                <a:gd name="connsiteX68" fmla="*/ 0 w 822704"/>
                <a:gd name="connsiteY68" fmla="*/ 1279880 h 3948274"/>
                <a:gd name="connsiteX69" fmla="*/ 328335 w 822704"/>
                <a:gd name="connsiteY69" fmla="*/ 1279880 h 3948274"/>
                <a:gd name="connsiteX70" fmla="*/ 328335 w 822704"/>
                <a:gd name="connsiteY70" fmla="*/ 1383004 h 3948274"/>
                <a:gd name="connsiteX71" fmla="*/ 0 w 822704"/>
                <a:gd name="connsiteY71" fmla="*/ 1383004 h 3948274"/>
                <a:gd name="connsiteX72" fmla="*/ 494374 w 822704"/>
                <a:gd name="connsiteY72" fmla="*/ 961283 h 3948274"/>
                <a:gd name="connsiteX73" fmla="*/ 822704 w 822704"/>
                <a:gd name="connsiteY73" fmla="*/ 961283 h 3948274"/>
                <a:gd name="connsiteX74" fmla="*/ 822704 w 822704"/>
                <a:gd name="connsiteY74" fmla="*/ 1064421 h 3948274"/>
                <a:gd name="connsiteX75" fmla="*/ 494374 w 822704"/>
                <a:gd name="connsiteY75" fmla="*/ 1064421 h 3948274"/>
                <a:gd name="connsiteX76" fmla="*/ 0 w 822704"/>
                <a:gd name="connsiteY76" fmla="*/ 961283 h 3948274"/>
                <a:gd name="connsiteX77" fmla="*/ 328335 w 822704"/>
                <a:gd name="connsiteY77" fmla="*/ 961283 h 3948274"/>
                <a:gd name="connsiteX78" fmla="*/ 328335 w 822704"/>
                <a:gd name="connsiteY78" fmla="*/ 1064421 h 3948274"/>
                <a:gd name="connsiteX79" fmla="*/ 0 w 822704"/>
                <a:gd name="connsiteY79" fmla="*/ 1064421 h 3948274"/>
                <a:gd name="connsiteX80" fmla="*/ 494374 w 822704"/>
                <a:gd name="connsiteY80" fmla="*/ 637193 h 3948274"/>
                <a:gd name="connsiteX81" fmla="*/ 822704 w 822704"/>
                <a:gd name="connsiteY81" fmla="*/ 637193 h 3948274"/>
                <a:gd name="connsiteX82" fmla="*/ 822704 w 822704"/>
                <a:gd name="connsiteY82" fmla="*/ 740335 h 3948274"/>
                <a:gd name="connsiteX83" fmla="*/ 494374 w 822704"/>
                <a:gd name="connsiteY83" fmla="*/ 740335 h 3948274"/>
                <a:gd name="connsiteX84" fmla="*/ 0 w 822704"/>
                <a:gd name="connsiteY84" fmla="*/ 637193 h 3948274"/>
                <a:gd name="connsiteX85" fmla="*/ 328335 w 822704"/>
                <a:gd name="connsiteY85" fmla="*/ 637193 h 3948274"/>
                <a:gd name="connsiteX86" fmla="*/ 328335 w 822704"/>
                <a:gd name="connsiteY86" fmla="*/ 740335 h 3948274"/>
                <a:gd name="connsiteX87" fmla="*/ 0 w 822704"/>
                <a:gd name="connsiteY87" fmla="*/ 740335 h 3948274"/>
                <a:gd name="connsiteX88" fmla="*/ 494374 w 822704"/>
                <a:gd name="connsiteY88" fmla="*/ 318597 h 3948274"/>
                <a:gd name="connsiteX89" fmla="*/ 822704 w 822704"/>
                <a:gd name="connsiteY89" fmla="*/ 318597 h 3948274"/>
                <a:gd name="connsiteX90" fmla="*/ 822704 w 822704"/>
                <a:gd name="connsiteY90" fmla="*/ 421739 h 3948274"/>
                <a:gd name="connsiteX91" fmla="*/ 494374 w 822704"/>
                <a:gd name="connsiteY91" fmla="*/ 421739 h 3948274"/>
                <a:gd name="connsiteX92" fmla="*/ 0 w 822704"/>
                <a:gd name="connsiteY92" fmla="*/ 318597 h 3948274"/>
                <a:gd name="connsiteX93" fmla="*/ 328335 w 822704"/>
                <a:gd name="connsiteY93" fmla="*/ 318597 h 3948274"/>
                <a:gd name="connsiteX94" fmla="*/ 328335 w 822704"/>
                <a:gd name="connsiteY94" fmla="*/ 421739 h 3948274"/>
                <a:gd name="connsiteX95" fmla="*/ 0 w 822704"/>
                <a:gd name="connsiteY95" fmla="*/ 421739 h 3948274"/>
                <a:gd name="connsiteX96" fmla="*/ 494374 w 822704"/>
                <a:gd name="connsiteY96" fmla="*/ 0 h 3948274"/>
                <a:gd name="connsiteX97" fmla="*/ 822704 w 822704"/>
                <a:gd name="connsiteY97" fmla="*/ 0 h 3948274"/>
                <a:gd name="connsiteX98" fmla="*/ 822704 w 822704"/>
                <a:gd name="connsiteY98" fmla="*/ 103113 h 3948274"/>
                <a:gd name="connsiteX99" fmla="*/ 494374 w 822704"/>
                <a:gd name="connsiteY99" fmla="*/ 103113 h 3948274"/>
                <a:gd name="connsiteX100" fmla="*/ 0 w 822704"/>
                <a:gd name="connsiteY100" fmla="*/ 0 h 3948274"/>
                <a:gd name="connsiteX101" fmla="*/ 328335 w 822704"/>
                <a:gd name="connsiteY101" fmla="*/ 0 h 3948274"/>
                <a:gd name="connsiteX102" fmla="*/ 328335 w 822704"/>
                <a:gd name="connsiteY102" fmla="*/ 103113 h 3948274"/>
                <a:gd name="connsiteX103" fmla="*/ 0 w 822704"/>
                <a:gd name="connsiteY103" fmla="*/ 103113 h 3948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22704" h="3948274">
                  <a:moveTo>
                    <a:pt x="494374" y="3845132"/>
                  </a:moveTo>
                  <a:lnTo>
                    <a:pt x="822704" y="3845132"/>
                  </a:lnTo>
                  <a:lnTo>
                    <a:pt x="822704" y="3948274"/>
                  </a:lnTo>
                  <a:lnTo>
                    <a:pt x="494374" y="3948274"/>
                  </a:lnTo>
                  <a:close/>
                  <a:moveTo>
                    <a:pt x="0" y="3845132"/>
                  </a:moveTo>
                  <a:lnTo>
                    <a:pt x="328335" y="3845132"/>
                  </a:lnTo>
                  <a:lnTo>
                    <a:pt x="328335" y="3948274"/>
                  </a:lnTo>
                  <a:lnTo>
                    <a:pt x="0" y="3948274"/>
                  </a:lnTo>
                  <a:close/>
                  <a:moveTo>
                    <a:pt x="494374" y="3526535"/>
                  </a:moveTo>
                  <a:lnTo>
                    <a:pt x="822704" y="3526535"/>
                  </a:lnTo>
                  <a:lnTo>
                    <a:pt x="822704" y="3629677"/>
                  </a:lnTo>
                  <a:lnTo>
                    <a:pt x="494374" y="3629677"/>
                  </a:lnTo>
                  <a:close/>
                  <a:moveTo>
                    <a:pt x="0" y="3526535"/>
                  </a:moveTo>
                  <a:lnTo>
                    <a:pt x="328335" y="3526535"/>
                  </a:lnTo>
                  <a:lnTo>
                    <a:pt x="328335" y="3629677"/>
                  </a:lnTo>
                  <a:lnTo>
                    <a:pt x="0" y="3629677"/>
                  </a:lnTo>
                  <a:close/>
                  <a:moveTo>
                    <a:pt x="494374" y="3202445"/>
                  </a:moveTo>
                  <a:lnTo>
                    <a:pt x="822704" y="3202445"/>
                  </a:lnTo>
                  <a:lnTo>
                    <a:pt x="822704" y="3305583"/>
                  </a:lnTo>
                  <a:lnTo>
                    <a:pt x="494374" y="3305583"/>
                  </a:lnTo>
                  <a:close/>
                  <a:moveTo>
                    <a:pt x="0" y="3202445"/>
                  </a:moveTo>
                  <a:lnTo>
                    <a:pt x="328335" y="3202445"/>
                  </a:lnTo>
                  <a:lnTo>
                    <a:pt x="328335" y="3305583"/>
                  </a:lnTo>
                  <a:lnTo>
                    <a:pt x="0" y="3305583"/>
                  </a:lnTo>
                  <a:close/>
                  <a:moveTo>
                    <a:pt x="494374" y="2883849"/>
                  </a:moveTo>
                  <a:lnTo>
                    <a:pt x="822704" y="2883849"/>
                  </a:lnTo>
                  <a:lnTo>
                    <a:pt x="822704" y="2986987"/>
                  </a:lnTo>
                  <a:lnTo>
                    <a:pt x="494374" y="2986987"/>
                  </a:lnTo>
                  <a:close/>
                  <a:moveTo>
                    <a:pt x="0" y="2883849"/>
                  </a:moveTo>
                  <a:lnTo>
                    <a:pt x="328335" y="2883849"/>
                  </a:lnTo>
                  <a:lnTo>
                    <a:pt x="328335" y="2986987"/>
                  </a:lnTo>
                  <a:lnTo>
                    <a:pt x="0" y="2986987"/>
                  </a:lnTo>
                  <a:close/>
                  <a:moveTo>
                    <a:pt x="494374" y="2565252"/>
                  </a:moveTo>
                  <a:lnTo>
                    <a:pt x="822704" y="2565252"/>
                  </a:lnTo>
                  <a:lnTo>
                    <a:pt x="822704" y="2668390"/>
                  </a:lnTo>
                  <a:lnTo>
                    <a:pt x="494374" y="2668390"/>
                  </a:lnTo>
                  <a:close/>
                  <a:moveTo>
                    <a:pt x="0" y="2565252"/>
                  </a:moveTo>
                  <a:lnTo>
                    <a:pt x="328335" y="2565252"/>
                  </a:lnTo>
                  <a:lnTo>
                    <a:pt x="328335" y="2668390"/>
                  </a:lnTo>
                  <a:lnTo>
                    <a:pt x="0" y="2668390"/>
                  </a:lnTo>
                  <a:close/>
                  <a:moveTo>
                    <a:pt x="494374" y="2241162"/>
                  </a:moveTo>
                  <a:lnTo>
                    <a:pt x="822704" y="2241162"/>
                  </a:lnTo>
                  <a:lnTo>
                    <a:pt x="822704" y="2344304"/>
                  </a:lnTo>
                  <a:lnTo>
                    <a:pt x="494374" y="2344304"/>
                  </a:lnTo>
                  <a:close/>
                  <a:moveTo>
                    <a:pt x="0" y="2241162"/>
                  </a:moveTo>
                  <a:lnTo>
                    <a:pt x="328335" y="2241162"/>
                  </a:lnTo>
                  <a:lnTo>
                    <a:pt x="328335" y="2344304"/>
                  </a:lnTo>
                  <a:lnTo>
                    <a:pt x="0" y="2344304"/>
                  </a:lnTo>
                  <a:close/>
                  <a:moveTo>
                    <a:pt x="494374" y="1922566"/>
                  </a:moveTo>
                  <a:lnTo>
                    <a:pt x="822704" y="1922566"/>
                  </a:lnTo>
                  <a:lnTo>
                    <a:pt x="822704" y="2025708"/>
                  </a:lnTo>
                  <a:lnTo>
                    <a:pt x="494374" y="2025708"/>
                  </a:lnTo>
                  <a:close/>
                  <a:moveTo>
                    <a:pt x="0" y="1922566"/>
                  </a:moveTo>
                  <a:lnTo>
                    <a:pt x="328335" y="1922566"/>
                  </a:lnTo>
                  <a:lnTo>
                    <a:pt x="328335" y="2025708"/>
                  </a:lnTo>
                  <a:lnTo>
                    <a:pt x="0" y="2025708"/>
                  </a:lnTo>
                  <a:close/>
                  <a:moveTo>
                    <a:pt x="494374" y="1603968"/>
                  </a:moveTo>
                  <a:lnTo>
                    <a:pt x="822704" y="1603968"/>
                  </a:lnTo>
                  <a:lnTo>
                    <a:pt x="822704" y="1707110"/>
                  </a:lnTo>
                  <a:lnTo>
                    <a:pt x="494374" y="1707110"/>
                  </a:lnTo>
                  <a:close/>
                  <a:moveTo>
                    <a:pt x="0" y="1603968"/>
                  </a:moveTo>
                  <a:lnTo>
                    <a:pt x="328335" y="1603968"/>
                  </a:lnTo>
                  <a:lnTo>
                    <a:pt x="328335" y="1707110"/>
                  </a:lnTo>
                  <a:lnTo>
                    <a:pt x="0" y="1707110"/>
                  </a:lnTo>
                  <a:close/>
                  <a:moveTo>
                    <a:pt x="494374" y="1279880"/>
                  </a:moveTo>
                  <a:lnTo>
                    <a:pt x="822704" y="1279880"/>
                  </a:lnTo>
                  <a:lnTo>
                    <a:pt x="822704" y="1383004"/>
                  </a:lnTo>
                  <a:lnTo>
                    <a:pt x="494374" y="1383004"/>
                  </a:lnTo>
                  <a:close/>
                  <a:moveTo>
                    <a:pt x="0" y="1279880"/>
                  </a:moveTo>
                  <a:lnTo>
                    <a:pt x="328335" y="1279880"/>
                  </a:lnTo>
                  <a:lnTo>
                    <a:pt x="328335" y="1383004"/>
                  </a:lnTo>
                  <a:lnTo>
                    <a:pt x="0" y="1383004"/>
                  </a:lnTo>
                  <a:close/>
                  <a:moveTo>
                    <a:pt x="494374" y="961283"/>
                  </a:moveTo>
                  <a:lnTo>
                    <a:pt x="822704" y="961283"/>
                  </a:lnTo>
                  <a:lnTo>
                    <a:pt x="822704" y="1064421"/>
                  </a:lnTo>
                  <a:lnTo>
                    <a:pt x="494374" y="1064421"/>
                  </a:lnTo>
                  <a:close/>
                  <a:moveTo>
                    <a:pt x="0" y="961283"/>
                  </a:moveTo>
                  <a:lnTo>
                    <a:pt x="328335" y="961283"/>
                  </a:lnTo>
                  <a:lnTo>
                    <a:pt x="328335" y="1064421"/>
                  </a:lnTo>
                  <a:lnTo>
                    <a:pt x="0" y="1064421"/>
                  </a:lnTo>
                  <a:close/>
                  <a:moveTo>
                    <a:pt x="494374" y="637193"/>
                  </a:moveTo>
                  <a:lnTo>
                    <a:pt x="822704" y="637193"/>
                  </a:lnTo>
                  <a:lnTo>
                    <a:pt x="822704" y="740335"/>
                  </a:lnTo>
                  <a:lnTo>
                    <a:pt x="494374" y="740335"/>
                  </a:lnTo>
                  <a:close/>
                  <a:moveTo>
                    <a:pt x="0" y="637193"/>
                  </a:moveTo>
                  <a:lnTo>
                    <a:pt x="328335" y="637193"/>
                  </a:lnTo>
                  <a:lnTo>
                    <a:pt x="328335" y="740335"/>
                  </a:lnTo>
                  <a:lnTo>
                    <a:pt x="0" y="740335"/>
                  </a:lnTo>
                  <a:close/>
                  <a:moveTo>
                    <a:pt x="494374" y="318597"/>
                  </a:moveTo>
                  <a:lnTo>
                    <a:pt x="822704" y="318597"/>
                  </a:lnTo>
                  <a:lnTo>
                    <a:pt x="822704" y="421739"/>
                  </a:lnTo>
                  <a:lnTo>
                    <a:pt x="494374" y="421739"/>
                  </a:lnTo>
                  <a:close/>
                  <a:moveTo>
                    <a:pt x="0" y="318597"/>
                  </a:moveTo>
                  <a:lnTo>
                    <a:pt x="328335" y="318597"/>
                  </a:lnTo>
                  <a:lnTo>
                    <a:pt x="328335" y="421739"/>
                  </a:lnTo>
                  <a:lnTo>
                    <a:pt x="0" y="421739"/>
                  </a:lnTo>
                  <a:close/>
                  <a:moveTo>
                    <a:pt x="494374" y="0"/>
                  </a:moveTo>
                  <a:lnTo>
                    <a:pt x="822704" y="0"/>
                  </a:lnTo>
                  <a:lnTo>
                    <a:pt x="822704" y="103113"/>
                  </a:lnTo>
                  <a:lnTo>
                    <a:pt x="494374" y="103113"/>
                  </a:lnTo>
                  <a:close/>
                  <a:moveTo>
                    <a:pt x="0" y="0"/>
                  </a:moveTo>
                  <a:lnTo>
                    <a:pt x="328335" y="0"/>
                  </a:lnTo>
                  <a:lnTo>
                    <a:pt x="328335" y="103113"/>
                  </a:lnTo>
                  <a:lnTo>
                    <a:pt x="0" y="103113"/>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0" name="Freeform 29">
              <a:extLst>
                <a:ext uri="{FF2B5EF4-FFF2-40B4-BE49-F238E27FC236}">
                  <a16:creationId xmlns:a16="http://schemas.microsoft.com/office/drawing/2014/main" id="{23AC0B15-23C1-2C47-8B6A-4F9E366C3C64}"/>
                </a:ext>
              </a:extLst>
            </p:cNvPr>
            <p:cNvSpPr>
              <a:spLocks noChangeArrowheads="1"/>
            </p:cNvSpPr>
            <p:nvPr/>
          </p:nvSpPr>
          <p:spPr bwMode="auto">
            <a:xfrm>
              <a:off x="12139388" y="7429279"/>
              <a:ext cx="866655" cy="3327537"/>
            </a:xfrm>
            <a:custGeom>
              <a:avLst/>
              <a:gdLst>
                <a:gd name="connsiteX0" fmla="*/ 0 w 866655"/>
                <a:gd name="connsiteY0" fmla="*/ 3070613 h 3327537"/>
                <a:gd name="connsiteX1" fmla="*/ 866655 w 866655"/>
                <a:gd name="connsiteY1" fmla="*/ 3070613 h 3327537"/>
                <a:gd name="connsiteX2" fmla="*/ 866655 w 866655"/>
                <a:gd name="connsiteY2" fmla="*/ 3327537 h 3327537"/>
                <a:gd name="connsiteX3" fmla="*/ 0 w 866655"/>
                <a:gd name="connsiteY3" fmla="*/ 3327537 h 3327537"/>
                <a:gd name="connsiteX4" fmla="*/ 0 w 866655"/>
                <a:gd name="connsiteY4" fmla="*/ 2460886 h 3327537"/>
                <a:gd name="connsiteX5" fmla="*/ 866655 w 866655"/>
                <a:gd name="connsiteY5" fmla="*/ 2460886 h 3327537"/>
                <a:gd name="connsiteX6" fmla="*/ 866655 w 866655"/>
                <a:gd name="connsiteY6" fmla="*/ 2717814 h 3327537"/>
                <a:gd name="connsiteX7" fmla="*/ 0 w 866655"/>
                <a:gd name="connsiteY7" fmla="*/ 2717814 h 3327537"/>
                <a:gd name="connsiteX8" fmla="*/ 0 w 866655"/>
                <a:gd name="connsiteY8" fmla="*/ 1845664 h 3327537"/>
                <a:gd name="connsiteX9" fmla="*/ 866655 w 866655"/>
                <a:gd name="connsiteY9" fmla="*/ 1845664 h 3327537"/>
                <a:gd name="connsiteX10" fmla="*/ 866655 w 866655"/>
                <a:gd name="connsiteY10" fmla="*/ 2102592 h 3327537"/>
                <a:gd name="connsiteX11" fmla="*/ 0 w 866655"/>
                <a:gd name="connsiteY11" fmla="*/ 2102592 h 3327537"/>
                <a:gd name="connsiteX12" fmla="*/ 0 w 866655"/>
                <a:gd name="connsiteY12" fmla="*/ 1230443 h 3327537"/>
                <a:gd name="connsiteX13" fmla="*/ 866655 w 866655"/>
                <a:gd name="connsiteY13" fmla="*/ 1230443 h 3327537"/>
                <a:gd name="connsiteX14" fmla="*/ 866655 w 866655"/>
                <a:gd name="connsiteY14" fmla="*/ 1487371 h 3327537"/>
                <a:gd name="connsiteX15" fmla="*/ 0 w 866655"/>
                <a:gd name="connsiteY15" fmla="*/ 1487371 h 3327537"/>
                <a:gd name="connsiteX16" fmla="*/ 0 w 866655"/>
                <a:gd name="connsiteY16" fmla="*/ 615222 h 3327537"/>
                <a:gd name="connsiteX17" fmla="*/ 866655 w 866655"/>
                <a:gd name="connsiteY17" fmla="*/ 615222 h 3327537"/>
                <a:gd name="connsiteX18" fmla="*/ 866655 w 866655"/>
                <a:gd name="connsiteY18" fmla="*/ 872150 h 3327537"/>
                <a:gd name="connsiteX19" fmla="*/ 0 w 866655"/>
                <a:gd name="connsiteY19" fmla="*/ 872150 h 3327537"/>
                <a:gd name="connsiteX20" fmla="*/ 0 w 866655"/>
                <a:gd name="connsiteY20" fmla="*/ 0 h 3327537"/>
                <a:gd name="connsiteX21" fmla="*/ 866655 w 866655"/>
                <a:gd name="connsiteY21" fmla="*/ 0 h 3327537"/>
                <a:gd name="connsiteX22" fmla="*/ 866655 w 866655"/>
                <a:gd name="connsiteY22" fmla="*/ 256934 h 3327537"/>
                <a:gd name="connsiteX23" fmla="*/ 0 w 866655"/>
                <a:gd name="connsiteY23" fmla="*/ 256934 h 3327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66655" h="3327537">
                  <a:moveTo>
                    <a:pt x="0" y="3070613"/>
                  </a:moveTo>
                  <a:lnTo>
                    <a:pt x="866655" y="3070613"/>
                  </a:lnTo>
                  <a:lnTo>
                    <a:pt x="866655" y="3327537"/>
                  </a:lnTo>
                  <a:lnTo>
                    <a:pt x="0" y="3327537"/>
                  </a:lnTo>
                  <a:close/>
                  <a:moveTo>
                    <a:pt x="0" y="2460886"/>
                  </a:moveTo>
                  <a:lnTo>
                    <a:pt x="866655" y="2460886"/>
                  </a:lnTo>
                  <a:lnTo>
                    <a:pt x="866655" y="2717814"/>
                  </a:lnTo>
                  <a:lnTo>
                    <a:pt x="0" y="2717814"/>
                  </a:lnTo>
                  <a:close/>
                  <a:moveTo>
                    <a:pt x="0" y="1845664"/>
                  </a:moveTo>
                  <a:lnTo>
                    <a:pt x="866655" y="1845664"/>
                  </a:lnTo>
                  <a:lnTo>
                    <a:pt x="866655" y="2102592"/>
                  </a:lnTo>
                  <a:lnTo>
                    <a:pt x="0" y="2102592"/>
                  </a:lnTo>
                  <a:close/>
                  <a:moveTo>
                    <a:pt x="0" y="1230443"/>
                  </a:moveTo>
                  <a:lnTo>
                    <a:pt x="866655" y="1230443"/>
                  </a:lnTo>
                  <a:lnTo>
                    <a:pt x="866655" y="1487371"/>
                  </a:lnTo>
                  <a:lnTo>
                    <a:pt x="0" y="1487371"/>
                  </a:lnTo>
                  <a:close/>
                  <a:moveTo>
                    <a:pt x="0" y="615222"/>
                  </a:moveTo>
                  <a:lnTo>
                    <a:pt x="866655" y="615222"/>
                  </a:lnTo>
                  <a:lnTo>
                    <a:pt x="866655" y="872150"/>
                  </a:lnTo>
                  <a:lnTo>
                    <a:pt x="0" y="872150"/>
                  </a:lnTo>
                  <a:close/>
                  <a:moveTo>
                    <a:pt x="0" y="0"/>
                  </a:moveTo>
                  <a:lnTo>
                    <a:pt x="866655" y="0"/>
                  </a:lnTo>
                  <a:lnTo>
                    <a:pt x="866655" y="256934"/>
                  </a:lnTo>
                  <a:lnTo>
                    <a:pt x="0" y="25693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88D49D8B-5495-D444-B798-86192E54ABA1}"/>
                </a:ext>
              </a:extLst>
            </p:cNvPr>
            <p:cNvSpPr>
              <a:spLocks noChangeArrowheads="1"/>
            </p:cNvSpPr>
            <p:nvPr/>
          </p:nvSpPr>
          <p:spPr bwMode="auto">
            <a:xfrm>
              <a:off x="10733164" y="6885467"/>
              <a:ext cx="701866" cy="3525290"/>
            </a:xfrm>
            <a:custGeom>
              <a:avLst/>
              <a:gdLst>
                <a:gd name="connsiteX0" fmla="*/ 444938 w 701866"/>
                <a:gd name="connsiteY0" fmla="*/ 3268362 h 3525290"/>
                <a:gd name="connsiteX1" fmla="*/ 701866 w 701866"/>
                <a:gd name="connsiteY1" fmla="*/ 3268362 h 3525290"/>
                <a:gd name="connsiteX2" fmla="*/ 701866 w 701866"/>
                <a:gd name="connsiteY2" fmla="*/ 3525290 h 3525290"/>
                <a:gd name="connsiteX3" fmla="*/ 444938 w 701866"/>
                <a:gd name="connsiteY3" fmla="*/ 3525290 h 3525290"/>
                <a:gd name="connsiteX4" fmla="*/ 0 w 701866"/>
                <a:gd name="connsiteY4" fmla="*/ 3268362 h 3525290"/>
                <a:gd name="connsiteX5" fmla="*/ 256924 w 701866"/>
                <a:gd name="connsiteY5" fmla="*/ 3268362 h 3525290"/>
                <a:gd name="connsiteX6" fmla="*/ 256924 w 701866"/>
                <a:gd name="connsiteY6" fmla="*/ 3525290 h 3525290"/>
                <a:gd name="connsiteX7" fmla="*/ 0 w 701866"/>
                <a:gd name="connsiteY7" fmla="*/ 3525290 h 3525290"/>
                <a:gd name="connsiteX8" fmla="*/ 444938 w 701866"/>
                <a:gd name="connsiteY8" fmla="*/ 2724550 h 3525290"/>
                <a:gd name="connsiteX9" fmla="*/ 701866 w 701866"/>
                <a:gd name="connsiteY9" fmla="*/ 2724550 h 3525290"/>
                <a:gd name="connsiteX10" fmla="*/ 701866 w 701866"/>
                <a:gd name="connsiteY10" fmla="*/ 2981480 h 3525290"/>
                <a:gd name="connsiteX11" fmla="*/ 444938 w 701866"/>
                <a:gd name="connsiteY11" fmla="*/ 2981480 h 3525290"/>
                <a:gd name="connsiteX12" fmla="*/ 0 w 701866"/>
                <a:gd name="connsiteY12" fmla="*/ 2724550 h 3525290"/>
                <a:gd name="connsiteX13" fmla="*/ 256924 w 701866"/>
                <a:gd name="connsiteY13" fmla="*/ 2724550 h 3525290"/>
                <a:gd name="connsiteX14" fmla="*/ 256924 w 701866"/>
                <a:gd name="connsiteY14" fmla="*/ 2981480 h 3525290"/>
                <a:gd name="connsiteX15" fmla="*/ 0 w 701866"/>
                <a:gd name="connsiteY15" fmla="*/ 2981480 h 3525290"/>
                <a:gd name="connsiteX16" fmla="*/ 444938 w 701866"/>
                <a:gd name="connsiteY16" fmla="*/ 2180739 h 3525290"/>
                <a:gd name="connsiteX17" fmla="*/ 701866 w 701866"/>
                <a:gd name="connsiteY17" fmla="*/ 2180739 h 3525290"/>
                <a:gd name="connsiteX18" fmla="*/ 701866 w 701866"/>
                <a:gd name="connsiteY18" fmla="*/ 2437673 h 3525290"/>
                <a:gd name="connsiteX19" fmla="*/ 444938 w 701866"/>
                <a:gd name="connsiteY19" fmla="*/ 2437673 h 3525290"/>
                <a:gd name="connsiteX20" fmla="*/ 0 w 701866"/>
                <a:gd name="connsiteY20" fmla="*/ 2180739 h 3525290"/>
                <a:gd name="connsiteX21" fmla="*/ 256924 w 701866"/>
                <a:gd name="connsiteY21" fmla="*/ 2180739 h 3525290"/>
                <a:gd name="connsiteX22" fmla="*/ 256924 w 701866"/>
                <a:gd name="connsiteY22" fmla="*/ 2437673 h 3525290"/>
                <a:gd name="connsiteX23" fmla="*/ 0 w 701866"/>
                <a:gd name="connsiteY23" fmla="*/ 2437673 h 3525290"/>
                <a:gd name="connsiteX24" fmla="*/ 444938 w 701866"/>
                <a:gd name="connsiteY24" fmla="*/ 1636929 h 3525290"/>
                <a:gd name="connsiteX25" fmla="*/ 701866 w 701866"/>
                <a:gd name="connsiteY25" fmla="*/ 1636929 h 3525290"/>
                <a:gd name="connsiteX26" fmla="*/ 701866 w 701866"/>
                <a:gd name="connsiteY26" fmla="*/ 1893859 h 3525290"/>
                <a:gd name="connsiteX27" fmla="*/ 444938 w 701866"/>
                <a:gd name="connsiteY27" fmla="*/ 1893859 h 3525290"/>
                <a:gd name="connsiteX28" fmla="*/ 0 w 701866"/>
                <a:gd name="connsiteY28" fmla="*/ 1636929 h 3525290"/>
                <a:gd name="connsiteX29" fmla="*/ 256924 w 701866"/>
                <a:gd name="connsiteY29" fmla="*/ 1636929 h 3525290"/>
                <a:gd name="connsiteX30" fmla="*/ 256924 w 701866"/>
                <a:gd name="connsiteY30" fmla="*/ 1893859 h 3525290"/>
                <a:gd name="connsiteX31" fmla="*/ 0 w 701866"/>
                <a:gd name="connsiteY31" fmla="*/ 1893859 h 3525290"/>
                <a:gd name="connsiteX32" fmla="*/ 444938 w 701866"/>
                <a:gd name="connsiteY32" fmla="*/ 1087623 h 3525290"/>
                <a:gd name="connsiteX33" fmla="*/ 701866 w 701866"/>
                <a:gd name="connsiteY33" fmla="*/ 1087623 h 3525290"/>
                <a:gd name="connsiteX34" fmla="*/ 701866 w 701866"/>
                <a:gd name="connsiteY34" fmla="*/ 1344547 h 3525290"/>
                <a:gd name="connsiteX35" fmla="*/ 444938 w 701866"/>
                <a:gd name="connsiteY35" fmla="*/ 1344547 h 3525290"/>
                <a:gd name="connsiteX36" fmla="*/ 0 w 701866"/>
                <a:gd name="connsiteY36" fmla="*/ 1087623 h 3525290"/>
                <a:gd name="connsiteX37" fmla="*/ 256924 w 701866"/>
                <a:gd name="connsiteY37" fmla="*/ 1087623 h 3525290"/>
                <a:gd name="connsiteX38" fmla="*/ 256924 w 701866"/>
                <a:gd name="connsiteY38" fmla="*/ 1344547 h 3525290"/>
                <a:gd name="connsiteX39" fmla="*/ 0 w 701866"/>
                <a:gd name="connsiteY39" fmla="*/ 1344547 h 3525290"/>
                <a:gd name="connsiteX40" fmla="*/ 444938 w 701866"/>
                <a:gd name="connsiteY40" fmla="*/ 543811 h 3525290"/>
                <a:gd name="connsiteX41" fmla="*/ 701866 w 701866"/>
                <a:gd name="connsiteY41" fmla="*/ 543811 h 3525290"/>
                <a:gd name="connsiteX42" fmla="*/ 701866 w 701866"/>
                <a:gd name="connsiteY42" fmla="*/ 800745 h 3525290"/>
                <a:gd name="connsiteX43" fmla="*/ 444938 w 701866"/>
                <a:gd name="connsiteY43" fmla="*/ 800745 h 3525290"/>
                <a:gd name="connsiteX44" fmla="*/ 0 w 701866"/>
                <a:gd name="connsiteY44" fmla="*/ 543811 h 3525290"/>
                <a:gd name="connsiteX45" fmla="*/ 256924 w 701866"/>
                <a:gd name="connsiteY45" fmla="*/ 543811 h 3525290"/>
                <a:gd name="connsiteX46" fmla="*/ 256924 w 701866"/>
                <a:gd name="connsiteY46" fmla="*/ 800745 h 3525290"/>
                <a:gd name="connsiteX47" fmla="*/ 0 w 701866"/>
                <a:gd name="connsiteY47" fmla="*/ 800745 h 3525290"/>
                <a:gd name="connsiteX48" fmla="*/ 444938 w 701866"/>
                <a:gd name="connsiteY48" fmla="*/ 0 h 3525290"/>
                <a:gd name="connsiteX49" fmla="*/ 701866 w 701866"/>
                <a:gd name="connsiteY49" fmla="*/ 0 h 3525290"/>
                <a:gd name="connsiteX50" fmla="*/ 701866 w 701866"/>
                <a:gd name="connsiteY50" fmla="*/ 256930 h 3525290"/>
                <a:gd name="connsiteX51" fmla="*/ 444938 w 701866"/>
                <a:gd name="connsiteY51" fmla="*/ 256930 h 3525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01866" h="3525290">
                  <a:moveTo>
                    <a:pt x="444938" y="3268362"/>
                  </a:moveTo>
                  <a:lnTo>
                    <a:pt x="701866" y="3268362"/>
                  </a:lnTo>
                  <a:lnTo>
                    <a:pt x="701866" y="3525290"/>
                  </a:lnTo>
                  <a:lnTo>
                    <a:pt x="444938" y="3525290"/>
                  </a:lnTo>
                  <a:close/>
                  <a:moveTo>
                    <a:pt x="0" y="3268362"/>
                  </a:moveTo>
                  <a:lnTo>
                    <a:pt x="256924" y="3268362"/>
                  </a:lnTo>
                  <a:lnTo>
                    <a:pt x="256924" y="3525290"/>
                  </a:lnTo>
                  <a:lnTo>
                    <a:pt x="0" y="3525290"/>
                  </a:lnTo>
                  <a:close/>
                  <a:moveTo>
                    <a:pt x="444938" y="2724550"/>
                  </a:moveTo>
                  <a:lnTo>
                    <a:pt x="701866" y="2724550"/>
                  </a:lnTo>
                  <a:lnTo>
                    <a:pt x="701866" y="2981480"/>
                  </a:lnTo>
                  <a:lnTo>
                    <a:pt x="444938" y="2981480"/>
                  </a:lnTo>
                  <a:close/>
                  <a:moveTo>
                    <a:pt x="0" y="2724550"/>
                  </a:moveTo>
                  <a:lnTo>
                    <a:pt x="256924" y="2724550"/>
                  </a:lnTo>
                  <a:lnTo>
                    <a:pt x="256924" y="2981480"/>
                  </a:lnTo>
                  <a:lnTo>
                    <a:pt x="0" y="2981480"/>
                  </a:lnTo>
                  <a:close/>
                  <a:moveTo>
                    <a:pt x="444938" y="2180739"/>
                  </a:moveTo>
                  <a:lnTo>
                    <a:pt x="701866" y="2180739"/>
                  </a:lnTo>
                  <a:lnTo>
                    <a:pt x="701866" y="2437673"/>
                  </a:lnTo>
                  <a:lnTo>
                    <a:pt x="444938" y="2437673"/>
                  </a:lnTo>
                  <a:close/>
                  <a:moveTo>
                    <a:pt x="0" y="2180739"/>
                  </a:moveTo>
                  <a:lnTo>
                    <a:pt x="256924" y="2180739"/>
                  </a:lnTo>
                  <a:lnTo>
                    <a:pt x="256924" y="2437673"/>
                  </a:lnTo>
                  <a:lnTo>
                    <a:pt x="0" y="2437673"/>
                  </a:lnTo>
                  <a:close/>
                  <a:moveTo>
                    <a:pt x="444938" y="1636929"/>
                  </a:moveTo>
                  <a:lnTo>
                    <a:pt x="701866" y="1636929"/>
                  </a:lnTo>
                  <a:lnTo>
                    <a:pt x="701866" y="1893859"/>
                  </a:lnTo>
                  <a:lnTo>
                    <a:pt x="444938" y="1893859"/>
                  </a:lnTo>
                  <a:close/>
                  <a:moveTo>
                    <a:pt x="0" y="1636929"/>
                  </a:moveTo>
                  <a:lnTo>
                    <a:pt x="256924" y="1636929"/>
                  </a:lnTo>
                  <a:lnTo>
                    <a:pt x="256924" y="1893859"/>
                  </a:lnTo>
                  <a:lnTo>
                    <a:pt x="0" y="1893859"/>
                  </a:lnTo>
                  <a:close/>
                  <a:moveTo>
                    <a:pt x="444938" y="1087623"/>
                  </a:moveTo>
                  <a:lnTo>
                    <a:pt x="701866" y="1087623"/>
                  </a:lnTo>
                  <a:lnTo>
                    <a:pt x="701866" y="1344547"/>
                  </a:lnTo>
                  <a:lnTo>
                    <a:pt x="444938" y="1344547"/>
                  </a:lnTo>
                  <a:close/>
                  <a:moveTo>
                    <a:pt x="0" y="1087623"/>
                  </a:moveTo>
                  <a:lnTo>
                    <a:pt x="256924" y="1087623"/>
                  </a:lnTo>
                  <a:lnTo>
                    <a:pt x="256924" y="1344547"/>
                  </a:lnTo>
                  <a:lnTo>
                    <a:pt x="0" y="1344547"/>
                  </a:lnTo>
                  <a:close/>
                  <a:moveTo>
                    <a:pt x="444938" y="543811"/>
                  </a:moveTo>
                  <a:lnTo>
                    <a:pt x="701866" y="543811"/>
                  </a:lnTo>
                  <a:lnTo>
                    <a:pt x="701866" y="800745"/>
                  </a:lnTo>
                  <a:lnTo>
                    <a:pt x="444938" y="800745"/>
                  </a:lnTo>
                  <a:close/>
                  <a:moveTo>
                    <a:pt x="0" y="543811"/>
                  </a:moveTo>
                  <a:lnTo>
                    <a:pt x="256924" y="543811"/>
                  </a:lnTo>
                  <a:lnTo>
                    <a:pt x="256924" y="800745"/>
                  </a:lnTo>
                  <a:lnTo>
                    <a:pt x="0" y="800745"/>
                  </a:lnTo>
                  <a:close/>
                  <a:moveTo>
                    <a:pt x="444938" y="0"/>
                  </a:moveTo>
                  <a:lnTo>
                    <a:pt x="701866" y="0"/>
                  </a:lnTo>
                  <a:lnTo>
                    <a:pt x="701866" y="256930"/>
                  </a:lnTo>
                  <a:lnTo>
                    <a:pt x="444938" y="256930"/>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2" name="Freeform 31">
              <a:extLst>
                <a:ext uri="{FF2B5EF4-FFF2-40B4-BE49-F238E27FC236}">
                  <a16:creationId xmlns:a16="http://schemas.microsoft.com/office/drawing/2014/main" id="{00F5FF52-72BF-234B-A00D-A57121A010E1}"/>
                </a:ext>
              </a:extLst>
            </p:cNvPr>
            <p:cNvSpPr>
              <a:spLocks noChangeArrowheads="1"/>
            </p:cNvSpPr>
            <p:nvPr/>
          </p:nvSpPr>
          <p:spPr bwMode="auto">
            <a:xfrm>
              <a:off x="13726876" y="5995594"/>
              <a:ext cx="976504" cy="4629379"/>
            </a:xfrm>
            <a:custGeom>
              <a:avLst/>
              <a:gdLst>
                <a:gd name="connsiteX0" fmla="*/ 829451 w 976504"/>
                <a:gd name="connsiteY0" fmla="*/ 4482326 h 4629379"/>
                <a:gd name="connsiteX1" fmla="*/ 976504 w 976504"/>
                <a:gd name="connsiteY1" fmla="*/ 4482326 h 4629379"/>
                <a:gd name="connsiteX2" fmla="*/ 976504 w 976504"/>
                <a:gd name="connsiteY2" fmla="*/ 4629379 h 4629379"/>
                <a:gd name="connsiteX3" fmla="*/ 829451 w 976504"/>
                <a:gd name="connsiteY3" fmla="*/ 4629379 h 4629379"/>
                <a:gd name="connsiteX4" fmla="*/ 549304 w 976504"/>
                <a:gd name="connsiteY4" fmla="*/ 4482326 h 4629379"/>
                <a:gd name="connsiteX5" fmla="*/ 696372 w 976504"/>
                <a:gd name="connsiteY5" fmla="*/ 4482326 h 4629379"/>
                <a:gd name="connsiteX6" fmla="*/ 696372 w 976504"/>
                <a:gd name="connsiteY6" fmla="*/ 4629379 h 4629379"/>
                <a:gd name="connsiteX7" fmla="*/ 549304 w 976504"/>
                <a:gd name="connsiteY7" fmla="*/ 4629379 h 4629379"/>
                <a:gd name="connsiteX8" fmla="*/ 274652 w 976504"/>
                <a:gd name="connsiteY8" fmla="*/ 4482326 h 4629379"/>
                <a:gd name="connsiteX9" fmla="*/ 421709 w 976504"/>
                <a:gd name="connsiteY9" fmla="*/ 4482326 h 4629379"/>
                <a:gd name="connsiteX10" fmla="*/ 421709 w 976504"/>
                <a:gd name="connsiteY10" fmla="*/ 4629379 h 4629379"/>
                <a:gd name="connsiteX11" fmla="*/ 274652 w 976504"/>
                <a:gd name="connsiteY11" fmla="*/ 4629379 h 4629379"/>
                <a:gd name="connsiteX12" fmla="*/ 0 w 976504"/>
                <a:gd name="connsiteY12" fmla="*/ 4482326 h 4629379"/>
                <a:gd name="connsiteX13" fmla="*/ 147068 w 976504"/>
                <a:gd name="connsiteY13" fmla="*/ 4482326 h 4629379"/>
                <a:gd name="connsiteX14" fmla="*/ 147068 w 976504"/>
                <a:gd name="connsiteY14" fmla="*/ 4629379 h 4629379"/>
                <a:gd name="connsiteX15" fmla="*/ 0 w 976504"/>
                <a:gd name="connsiteY15" fmla="*/ 4629379 h 4629379"/>
                <a:gd name="connsiteX16" fmla="*/ 829451 w 976504"/>
                <a:gd name="connsiteY16" fmla="*/ 4136264 h 4629379"/>
                <a:gd name="connsiteX17" fmla="*/ 976504 w 976504"/>
                <a:gd name="connsiteY17" fmla="*/ 4136264 h 4629379"/>
                <a:gd name="connsiteX18" fmla="*/ 976504 w 976504"/>
                <a:gd name="connsiteY18" fmla="*/ 4283321 h 4629379"/>
                <a:gd name="connsiteX19" fmla="*/ 829451 w 976504"/>
                <a:gd name="connsiteY19" fmla="*/ 4283321 h 4629379"/>
                <a:gd name="connsiteX20" fmla="*/ 549304 w 976504"/>
                <a:gd name="connsiteY20" fmla="*/ 4136264 h 4629379"/>
                <a:gd name="connsiteX21" fmla="*/ 696372 w 976504"/>
                <a:gd name="connsiteY21" fmla="*/ 4136264 h 4629379"/>
                <a:gd name="connsiteX22" fmla="*/ 696372 w 976504"/>
                <a:gd name="connsiteY22" fmla="*/ 4283321 h 4629379"/>
                <a:gd name="connsiteX23" fmla="*/ 549304 w 976504"/>
                <a:gd name="connsiteY23" fmla="*/ 4283321 h 4629379"/>
                <a:gd name="connsiteX24" fmla="*/ 274652 w 976504"/>
                <a:gd name="connsiteY24" fmla="*/ 4136264 h 4629379"/>
                <a:gd name="connsiteX25" fmla="*/ 421709 w 976504"/>
                <a:gd name="connsiteY25" fmla="*/ 4136264 h 4629379"/>
                <a:gd name="connsiteX26" fmla="*/ 421709 w 976504"/>
                <a:gd name="connsiteY26" fmla="*/ 4283321 h 4629379"/>
                <a:gd name="connsiteX27" fmla="*/ 274652 w 976504"/>
                <a:gd name="connsiteY27" fmla="*/ 4283321 h 4629379"/>
                <a:gd name="connsiteX28" fmla="*/ 0 w 976504"/>
                <a:gd name="connsiteY28" fmla="*/ 4136264 h 4629379"/>
                <a:gd name="connsiteX29" fmla="*/ 147068 w 976504"/>
                <a:gd name="connsiteY29" fmla="*/ 4136264 h 4629379"/>
                <a:gd name="connsiteX30" fmla="*/ 147068 w 976504"/>
                <a:gd name="connsiteY30" fmla="*/ 4283321 h 4629379"/>
                <a:gd name="connsiteX31" fmla="*/ 0 w 976504"/>
                <a:gd name="connsiteY31" fmla="*/ 4283321 h 4629379"/>
                <a:gd name="connsiteX32" fmla="*/ 829451 w 976504"/>
                <a:gd name="connsiteY32" fmla="*/ 3790202 h 4629379"/>
                <a:gd name="connsiteX33" fmla="*/ 976504 w 976504"/>
                <a:gd name="connsiteY33" fmla="*/ 3790202 h 4629379"/>
                <a:gd name="connsiteX34" fmla="*/ 976504 w 976504"/>
                <a:gd name="connsiteY34" fmla="*/ 3937255 h 4629379"/>
                <a:gd name="connsiteX35" fmla="*/ 829451 w 976504"/>
                <a:gd name="connsiteY35" fmla="*/ 3937255 h 4629379"/>
                <a:gd name="connsiteX36" fmla="*/ 549304 w 976504"/>
                <a:gd name="connsiteY36" fmla="*/ 3790202 h 4629379"/>
                <a:gd name="connsiteX37" fmla="*/ 696372 w 976504"/>
                <a:gd name="connsiteY37" fmla="*/ 3790202 h 4629379"/>
                <a:gd name="connsiteX38" fmla="*/ 696372 w 976504"/>
                <a:gd name="connsiteY38" fmla="*/ 3937255 h 4629379"/>
                <a:gd name="connsiteX39" fmla="*/ 549304 w 976504"/>
                <a:gd name="connsiteY39" fmla="*/ 3937255 h 4629379"/>
                <a:gd name="connsiteX40" fmla="*/ 274652 w 976504"/>
                <a:gd name="connsiteY40" fmla="*/ 3790202 h 4629379"/>
                <a:gd name="connsiteX41" fmla="*/ 421709 w 976504"/>
                <a:gd name="connsiteY41" fmla="*/ 3790202 h 4629379"/>
                <a:gd name="connsiteX42" fmla="*/ 421709 w 976504"/>
                <a:gd name="connsiteY42" fmla="*/ 3937255 h 4629379"/>
                <a:gd name="connsiteX43" fmla="*/ 274652 w 976504"/>
                <a:gd name="connsiteY43" fmla="*/ 3937255 h 4629379"/>
                <a:gd name="connsiteX44" fmla="*/ 0 w 976504"/>
                <a:gd name="connsiteY44" fmla="*/ 3790202 h 4629379"/>
                <a:gd name="connsiteX45" fmla="*/ 147068 w 976504"/>
                <a:gd name="connsiteY45" fmla="*/ 3790202 h 4629379"/>
                <a:gd name="connsiteX46" fmla="*/ 147068 w 976504"/>
                <a:gd name="connsiteY46" fmla="*/ 3937255 h 4629379"/>
                <a:gd name="connsiteX47" fmla="*/ 0 w 976504"/>
                <a:gd name="connsiteY47" fmla="*/ 3937255 h 4629379"/>
                <a:gd name="connsiteX48" fmla="*/ 829451 w 976504"/>
                <a:gd name="connsiteY48" fmla="*/ 3449633 h 4629379"/>
                <a:gd name="connsiteX49" fmla="*/ 976504 w 976504"/>
                <a:gd name="connsiteY49" fmla="*/ 3449633 h 4629379"/>
                <a:gd name="connsiteX50" fmla="*/ 976504 w 976504"/>
                <a:gd name="connsiteY50" fmla="*/ 3596686 h 4629379"/>
                <a:gd name="connsiteX51" fmla="*/ 829451 w 976504"/>
                <a:gd name="connsiteY51" fmla="*/ 3596686 h 4629379"/>
                <a:gd name="connsiteX52" fmla="*/ 549304 w 976504"/>
                <a:gd name="connsiteY52" fmla="*/ 3449633 h 4629379"/>
                <a:gd name="connsiteX53" fmla="*/ 696372 w 976504"/>
                <a:gd name="connsiteY53" fmla="*/ 3449633 h 4629379"/>
                <a:gd name="connsiteX54" fmla="*/ 696372 w 976504"/>
                <a:gd name="connsiteY54" fmla="*/ 3596686 h 4629379"/>
                <a:gd name="connsiteX55" fmla="*/ 549304 w 976504"/>
                <a:gd name="connsiteY55" fmla="*/ 3596686 h 4629379"/>
                <a:gd name="connsiteX56" fmla="*/ 274652 w 976504"/>
                <a:gd name="connsiteY56" fmla="*/ 3449633 h 4629379"/>
                <a:gd name="connsiteX57" fmla="*/ 421709 w 976504"/>
                <a:gd name="connsiteY57" fmla="*/ 3449633 h 4629379"/>
                <a:gd name="connsiteX58" fmla="*/ 421709 w 976504"/>
                <a:gd name="connsiteY58" fmla="*/ 3596686 h 4629379"/>
                <a:gd name="connsiteX59" fmla="*/ 274652 w 976504"/>
                <a:gd name="connsiteY59" fmla="*/ 3596686 h 4629379"/>
                <a:gd name="connsiteX60" fmla="*/ 0 w 976504"/>
                <a:gd name="connsiteY60" fmla="*/ 3449633 h 4629379"/>
                <a:gd name="connsiteX61" fmla="*/ 147068 w 976504"/>
                <a:gd name="connsiteY61" fmla="*/ 3449633 h 4629379"/>
                <a:gd name="connsiteX62" fmla="*/ 147068 w 976504"/>
                <a:gd name="connsiteY62" fmla="*/ 3596686 h 4629379"/>
                <a:gd name="connsiteX63" fmla="*/ 0 w 976504"/>
                <a:gd name="connsiteY63" fmla="*/ 3596686 h 4629379"/>
                <a:gd name="connsiteX64" fmla="*/ 829451 w 976504"/>
                <a:gd name="connsiteY64" fmla="*/ 3103571 h 4629379"/>
                <a:gd name="connsiteX65" fmla="*/ 976504 w 976504"/>
                <a:gd name="connsiteY65" fmla="*/ 3103571 h 4629379"/>
                <a:gd name="connsiteX66" fmla="*/ 976504 w 976504"/>
                <a:gd name="connsiteY66" fmla="*/ 3250639 h 4629379"/>
                <a:gd name="connsiteX67" fmla="*/ 829451 w 976504"/>
                <a:gd name="connsiteY67" fmla="*/ 3250639 h 4629379"/>
                <a:gd name="connsiteX68" fmla="*/ 549304 w 976504"/>
                <a:gd name="connsiteY68" fmla="*/ 3103571 h 4629379"/>
                <a:gd name="connsiteX69" fmla="*/ 696372 w 976504"/>
                <a:gd name="connsiteY69" fmla="*/ 3103571 h 4629379"/>
                <a:gd name="connsiteX70" fmla="*/ 696372 w 976504"/>
                <a:gd name="connsiteY70" fmla="*/ 3250639 h 4629379"/>
                <a:gd name="connsiteX71" fmla="*/ 549304 w 976504"/>
                <a:gd name="connsiteY71" fmla="*/ 3250639 h 4629379"/>
                <a:gd name="connsiteX72" fmla="*/ 274652 w 976504"/>
                <a:gd name="connsiteY72" fmla="*/ 3103571 h 4629379"/>
                <a:gd name="connsiteX73" fmla="*/ 421709 w 976504"/>
                <a:gd name="connsiteY73" fmla="*/ 3103571 h 4629379"/>
                <a:gd name="connsiteX74" fmla="*/ 421709 w 976504"/>
                <a:gd name="connsiteY74" fmla="*/ 3250639 h 4629379"/>
                <a:gd name="connsiteX75" fmla="*/ 274652 w 976504"/>
                <a:gd name="connsiteY75" fmla="*/ 3250639 h 4629379"/>
                <a:gd name="connsiteX76" fmla="*/ 0 w 976504"/>
                <a:gd name="connsiteY76" fmla="*/ 3103571 h 4629379"/>
                <a:gd name="connsiteX77" fmla="*/ 147068 w 976504"/>
                <a:gd name="connsiteY77" fmla="*/ 3103571 h 4629379"/>
                <a:gd name="connsiteX78" fmla="*/ 147068 w 976504"/>
                <a:gd name="connsiteY78" fmla="*/ 3250639 h 4629379"/>
                <a:gd name="connsiteX79" fmla="*/ 0 w 976504"/>
                <a:gd name="connsiteY79" fmla="*/ 3250639 h 4629379"/>
                <a:gd name="connsiteX80" fmla="*/ 829451 w 976504"/>
                <a:gd name="connsiteY80" fmla="*/ 2757510 h 4629379"/>
                <a:gd name="connsiteX81" fmla="*/ 976504 w 976504"/>
                <a:gd name="connsiteY81" fmla="*/ 2757510 h 4629379"/>
                <a:gd name="connsiteX82" fmla="*/ 976504 w 976504"/>
                <a:gd name="connsiteY82" fmla="*/ 2904563 h 4629379"/>
                <a:gd name="connsiteX83" fmla="*/ 829451 w 976504"/>
                <a:gd name="connsiteY83" fmla="*/ 2904563 h 4629379"/>
                <a:gd name="connsiteX84" fmla="*/ 549304 w 976504"/>
                <a:gd name="connsiteY84" fmla="*/ 2757510 h 4629379"/>
                <a:gd name="connsiteX85" fmla="*/ 696372 w 976504"/>
                <a:gd name="connsiteY85" fmla="*/ 2757510 h 4629379"/>
                <a:gd name="connsiteX86" fmla="*/ 696372 w 976504"/>
                <a:gd name="connsiteY86" fmla="*/ 2904563 h 4629379"/>
                <a:gd name="connsiteX87" fmla="*/ 549304 w 976504"/>
                <a:gd name="connsiteY87" fmla="*/ 2904563 h 4629379"/>
                <a:gd name="connsiteX88" fmla="*/ 274652 w 976504"/>
                <a:gd name="connsiteY88" fmla="*/ 2757510 h 4629379"/>
                <a:gd name="connsiteX89" fmla="*/ 421709 w 976504"/>
                <a:gd name="connsiteY89" fmla="*/ 2757510 h 4629379"/>
                <a:gd name="connsiteX90" fmla="*/ 421709 w 976504"/>
                <a:gd name="connsiteY90" fmla="*/ 2904563 h 4629379"/>
                <a:gd name="connsiteX91" fmla="*/ 274652 w 976504"/>
                <a:gd name="connsiteY91" fmla="*/ 2904563 h 4629379"/>
                <a:gd name="connsiteX92" fmla="*/ 0 w 976504"/>
                <a:gd name="connsiteY92" fmla="*/ 2757510 h 4629379"/>
                <a:gd name="connsiteX93" fmla="*/ 147068 w 976504"/>
                <a:gd name="connsiteY93" fmla="*/ 2757510 h 4629379"/>
                <a:gd name="connsiteX94" fmla="*/ 147068 w 976504"/>
                <a:gd name="connsiteY94" fmla="*/ 2904563 h 4629379"/>
                <a:gd name="connsiteX95" fmla="*/ 0 w 976504"/>
                <a:gd name="connsiteY95" fmla="*/ 2904563 h 4629379"/>
                <a:gd name="connsiteX96" fmla="*/ 829451 w 976504"/>
                <a:gd name="connsiteY96" fmla="*/ 2411448 h 4629379"/>
                <a:gd name="connsiteX97" fmla="*/ 976504 w 976504"/>
                <a:gd name="connsiteY97" fmla="*/ 2411448 h 4629379"/>
                <a:gd name="connsiteX98" fmla="*/ 976504 w 976504"/>
                <a:gd name="connsiteY98" fmla="*/ 2558494 h 4629379"/>
                <a:gd name="connsiteX99" fmla="*/ 829451 w 976504"/>
                <a:gd name="connsiteY99" fmla="*/ 2558494 h 4629379"/>
                <a:gd name="connsiteX100" fmla="*/ 549304 w 976504"/>
                <a:gd name="connsiteY100" fmla="*/ 2411448 h 4629379"/>
                <a:gd name="connsiteX101" fmla="*/ 696372 w 976504"/>
                <a:gd name="connsiteY101" fmla="*/ 2411448 h 4629379"/>
                <a:gd name="connsiteX102" fmla="*/ 696372 w 976504"/>
                <a:gd name="connsiteY102" fmla="*/ 2558494 h 4629379"/>
                <a:gd name="connsiteX103" fmla="*/ 549304 w 976504"/>
                <a:gd name="connsiteY103" fmla="*/ 2558494 h 4629379"/>
                <a:gd name="connsiteX104" fmla="*/ 274652 w 976504"/>
                <a:gd name="connsiteY104" fmla="*/ 2411448 h 4629379"/>
                <a:gd name="connsiteX105" fmla="*/ 421709 w 976504"/>
                <a:gd name="connsiteY105" fmla="*/ 2411448 h 4629379"/>
                <a:gd name="connsiteX106" fmla="*/ 421709 w 976504"/>
                <a:gd name="connsiteY106" fmla="*/ 2558494 h 4629379"/>
                <a:gd name="connsiteX107" fmla="*/ 274652 w 976504"/>
                <a:gd name="connsiteY107" fmla="*/ 2558494 h 4629379"/>
                <a:gd name="connsiteX108" fmla="*/ 0 w 976504"/>
                <a:gd name="connsiteY108" fmla="*/ 2411448 h 4629379"/>
                <a:gd name="connsiteX109" fmla="*/ 147068 w 976504"/>
                <a:gd name="connsiteY109" fmla="*/ 2411448 h 4629379"/>
                <a:gd name="connsiteX110" fmla="*/ 147068 w 976504"/>
                <a:gd name="connsiteY110" fmla="*/ 2558494 h 4629379"/>
                <a:gd name="connsiteX111" fmla="*/ 0 w 976504"/>
                <a:gd name="connsiteY111" fmla="*/ 2558494 h 4629379"/>
                <a:gd name="connsiteX112" fmla="*/ 829451 w 976504"/>
                <a:gd name="connsiteY112" fmla="*/ 2070878 h 4629379"/>
                <a:gd name="connsiteX113" fmla="*/ 976504 w 976504"/>
                <a:gd name="connsiteY113" fmla="*/ 2070878 h 4629379"/>
                <a:gd name="connsiteX114" fmla="*/ 976504 w 976504"/>
                <a:gd name="connsiteY114" fmla="*/ 2217935 h 4629379"/>
                <a:gd name="connsiteX115" fmla="*/ 829451 w 976504"/>
                <a:gd name="connsiteY115" fmla="*/ 2217935 h 4629379"/>
                <a:gd name="connsiteX116" fmla="*/ 549304 w 976504"/>
                <a:gd name="connsiteY116" fmla="*/ 2070878 h 4629379"/>
                <a:gd name="connsiteX117" fmla="*/ 696372 w 976504"/>
                <a:gd name="connsiteY117" fmla="*/ 2070878 h 4629379"/>
                <a:gd name="connsiteX118" fmla="*/ 696372 w 976504"/>
                <a:gd name="connsiteY118" fmla="*/ 2217935 h 4629379"/>
                <a:gd name="connsiteX119" fmla="*/ 549304 w 976504"/>
                <a:gd name="connsiteY119" fmla="*/ 2217935 h 4629379"/>
                <a:gd name="connsiteX120" fmla="*/ 274652 w 976504"/>
                <a:gd name="connsiteY120" fmla="*/ 2070878 h 4629379"/>
                <a:gd name="connsiteX121" fmla="*/ 421709 w 976504"/>
                <a:gd name="connsiteY121" fmla="*/ 2070878 h 4629379"/>
                <a:gd name="connsiteX122" fmla="*/ 421709 w 976504"/>
                <a:gd name="connsiteY122" fmla="*/ 2217935 h 4629379"/>
                <a:gd name="connsiteX123" fmla="*/ 274652 w 976504"/>
                <a:gd name="connsiteY123" fmla="*/ 2217935 h 4629379"/>
                <a:gd name="connsiteX124" fmla="*/ 0 w 976504"/>
                <a:gd name="connsiteY124" fmla="*/ 2070878 h 4629379"/>
                <a:gd name="connsiteX125" fmla="*/ 147068 w 976504"/>
                <a:gd name="connsiteY125" fmla="*/ 2070878 h 4629379"/>
                <a:gd name="connsiteX126" fmla="*/ 147068 w 976504"/>
                <a:gd name="connsiteY126" fmla="*/ 2217935 h 4629379"/>
                <a:gd name="connsiteX127" fmla="*/ 0 w 976504"/>
                <a:gd name="connsiteY127" fmla="*/ 2217935 h 4629379"/>
                <a:gd name="connsiteX128" fmla="*/ 829451 w 976504"/>
                <a:gd name="connsiteY128" fmla="*/ 1724817 h 4629379"/>
                <a:gd name="connsiteX129" fmla="*/ 976504 w 976504"/>
                <a:gd name="connsiteY129" fmla="*/ 1724817 h 4629379"/>
                <a:gd name="connsiteX130" fmla="*/ 976504 w 976504"/>
                <a:gd name="connsiteY130" fmla="*/ 1871870 h 4629379"/>
                <a:gd name="connsiteX131" fmla="*/ 829451 w 976504"/>
                <a:gd name="connsiteY131" fmla="*/ 1871870 h 4629379"/>
                <a:gd name="connsiteX132" fmla="*/ 549304 w 976504"/>
                <a:gd name="connsiteY132" fmla="*/ 1724817 h 4629379"/>
                <a:gd name="connsiteX133" fmla="*/ 696372 w 976504"/>
                <a:gd name="connsiteY133" fmla="*/ 1724817 h 4629379"/>
                <a:gd name="connsiteX134" fmla="*/ 696372 w 976504"/>
                <a:gd name="connsiteY134" fmla="*/ 1871870 h 4629379"/>
                <a:gd name="connsiteX135" fmla="*/ 549304 w 976504"/>
                <a:gd name="connsiteY135" fmla="*/ 1871870 h 4629379"/>
                <a:gd name="connsiteX136" fmla="*/ 274652 w 976504"/>
                <a:gd name="connsiteY136" fmla="*/ 1724817 h 4629379"/>
                <a:gd name="connsiteX137" fmla="*/ 421709 w 976504"/>
                <a:gd name="connsiteY137" fmla="*/ 1724817 h 4629379"/>
                <a:gd name="connsiteX138" fmla="*/ 421709 w 976504"/>
                <a:gd name="connsiteY138" fmla="*/ 1871870 h 4629379"/>
                <a:gd name="connsiteX139" fmla="*/ 274652 w 976504"/>
                <a:gd name="connsiteY139" fmla="*/ 1871870 h 4629379"/>
                <a:gd name="connsiteX140" fmla="*/ 0 w 976504"/>
                <a:gd name="connsiteY140" fmla="*/ 1724817 h 4629379"/>
                <a:gd name="connsiteX141" fmla="*/ 147068 w 976504"/>
                <a:gd name="connsiteY141" fmla="*/ 1724817 h 4629379"/>
                <a:gd name="connsiteX142" fmla="*/ 147068 w 976504"/>
                <a:gd name="connsiteY142" fmla="*/ 1871870 h 4629379"/>
                <a:gd name="connsiteX143" fmla="*/ 0 w 976504"/>
                <a:gd name="connsiteY143" fmla="*/ 1871870 h 4629379"/>
                <a:gd name="connsiteX144" fmla="*/ 829451 w 976504"/>
                <a:gd name="connsiteY144" fmla="*/ 1378755 h 4629379"/>
                <a:gd name="connsiteX145" fmla="*/ 976504 w 976504"/>
                <a:gd name="connsiteY145" fmla="*/ 1378755 h 4629379"/>
                <a:gd name="connsiteX146" fmla="*/ 976504 w 976504"/>
                <a:gd name="connsiteY146" fmla="*/ 1525823 h 4629379"/>
                <a:gd name="connsiteX147" fmla="*/ 829451 w 976504"/>
                <a:gd name="connsiteY147" fmla="*/ 1525823 h 4629379"/>
                <a:gd name="connsiteX148" fmla="*/ 549304 w 976504"/>
                <a:gd name="connsiteY148" fmla="*/ 1378755 h 4629379"/>
                <a:gd name="connsiteX149" fmla="*/ 696372 w 976504"/>
                <a:gd name="connsiteY149" fmla="*/ 1378755 h 4629379"/>
                <a:gd name="connsiteX150" fmla="*/ 696372 w 976504"/>
                <a:gd name="connsiteY150" fmla="*/ 1525823 h 4629379"/>
                <a:gd name="connsiteX151" fmla="*/ 549304 w 976504"/>
                <a:gd name="connsiteY151" fmla="*/ 1525823 h 4629379"/>
                <a:gd name="connsiteX152" fmla="*/ 274652 w 976504"/>
                <a:gd name="connsiteY152" fmla="*/ 1378755 h 4629379"/>
                <a:gd name="connsiteX153" fmla="*/ 421709 w 976504"/>
                <a:gd name="connsiteY153" fmla="*/ 1378755 h 4629379"/>
                <a:gd name="connsiteX154" fmla="*/ 421709 w 976504"/>
                <a:gd name="connsiteY154" fmla="*/ 1525823 h 4629379"/>
                <a:gd name="connsiteX155" fmla="*/ 274652 w 976504"/>
                <a:gd name="connsiteY155" fmla="*/ 1525823 h 4629379"/>
                <a:gd name="connsiteX156" fmla="*/ 0 w 976504"/>
                <a:gd name="connsiteY156" fmla="*/ 1378755 h 4629379"/>
                <a:gd name="connsiteX157" fmla="*/ 147068 w 976504"/>
                <a:gd name="connsiteY157" fmla="*/ 1378755 h 4629379"/>
                <a:gd name="connsiteX158" fmla="*/ 147068 w 976504"/>
                <a:gd name="connsiteY158" fmla="*/ 1525823 h 4629379"/>
                <a:gd name="connsiteX159" fmla="*/ 0 w 976504"/>
                <a:gd name="connsiteY159" fmla="*/ 1525823 h 4629379"/>
                <a:gd name="connsiteX160" fmla="*/ 829451 w 976504"/>
                <a:gd name="connsiteY160" fmla="*/ 1032693 h 4629379"/>
                <a:gd name="connsiteX161" fmla="*/ 976504 w 976504"/>
                <a:gd name="connsiteY161" fmla="*/ 1032693 h 4629379"/>
                <a:gd name="connsiteX162" fmla="*/ 976504 w 976504"/>
                <a:gd name="connsiteY162" fmla="*/ 1179746 h 4629379"/>
                <a:gd name="connsiteX163" fmla="*/ 829451 w 976504"/>
                <a:gd name="connsiteY163" fmla="*/ 1179746 h 4629379"/>
                <a:gd name="connsiteX164" fmla="*/ 549304 w 976504"/>
                <a:gd name="connsiteY164" fmla="*/ 1032693 h 4629379"/>
                <a:gd name="connsiteX165" fmla="*/ 696372 w 976504"/>
                <a:gd name="connsiteY165" fmla="*/ 1032693 h 4629379"/>
                <a:gd name="connsiteX166" fmla="*/ 696372 w 976504"/>
                <a:gd name="connsiteY166" fmla="*/ 1179746 h 4629379"/>
                <a:gd name="connsiteX167" fmla="*/ 549304 w 976504"/>
                <a:gd name="connsiteY167" fmla="*/ 1179746 h 4629379"/>
                <a:gd name="connsiteX168" fmla="*/ 274652 w 976504"/>
                <a:gd name="connsiteY168" fmla="*/ 1032693 h 4629379"/>
                <a:gd name="connsiteX169" fmla="*/ 421709 w 976504"/>
                <a:gd name="connsiteY169" fmla="*/ 1032693 h 4629379"/>
                <a:gd name="connsiteX170" fmla="*/ 421709 w 976504"/>
                <a:gd name="connsiteY170" fmla="*/ 1179746 h 4629379"/>
                <a:gd name="connsiteX171" fmla="*/ 274652 w 976504"/>
                <a:gd name="connsiteY171" fmla="*/ 1179746 h 4629379"/>
                <a:gd name="connsiteX172" fmla="*/ 0 w 976504"/>
                <a:gd name="connsiteY172" fmla="*/ 1032693 h 4629379"/>
                <a:gd name="connsiteX173" fmla="*/ 147068 w 976504"/>
                <a:gd name="connsiteY173" fmla="*/ 1032693 h 4629379"/>
                <a:gd name="connsiteX174" fmla="*/ 147068 w 976504"/>
                <a:gd name="connsiteY174" fmla="*/ 1179746 h 4629379"/>
                <a:gd name="connsiteX175" fmla="*/ 0 w 976504"/>
                <a:gd name="connsiteY175" fmla="*/ 1179746 h 4629379"/>
                <a:gd name="connsiteX176" fmla="*/ 829451 w 976504"/>
                <a:gd name="connsiteY176" fmla="*/ 686631 h 4629379"/>
                <a:gd name="connsiteX177" fmla="*/ 976504 w 976504"/>
                <a:gd name="connsiteY177" fmla="*/ 686631 h 4629379"/>
                <a:gd name="connsiteX178" fmla="*/ 976504 w 976504"/>
                <a:gd name="connsiteY178" fmla="*/ 833688 h 4629379"/>
                <a:gd name="connsiteX179" fmla="*/ 829451 w 976504"/>
                <a:gd name="connsiteY179" fmla="*/ 833688 h 4629379"/>
                <a:gd name="connsiteX180" fmla="*/ 549304 w 976504"/>
                <a:gd name="connsiteY180" fmla="*/ 686631 h 4629379"/>
                <a:gd name="connsiteX181" fmla="*/ 696372 w 976504"/>
                <a:gd name="connsiteY181" fmla="*/ 686631 h 4629379"/>
                <a:gd name="connsiteX182" fmla="*/ 696372 w 976504"/>
                <a:gd name="connsiteY182" fmla="*/ 833688 h 4629379"/>
                <a:gd name="connsiteX183" fmla="*/ 549304 w 976504"/>
                <a:gd name="connsiteY183" fmla="*/ 833688 h 4629379"/>
                <a:gd name="connsiteX184" fmla="*/ 274652 w 976504"/>
                <a:gd name="connsiteY184" fmla="*/ 686631 h 4629379"/>
                <a:gd name="connsiteX185" fmla="*/ 421709 w 976504"/>
                <a:gd name="connsiteY185" fmla="*/ 686631 h 4629379"/>
                <a:gd name="connsiteX186" fmla="*/ 421709 w 976504"/>
                <a:gd name="connsiteY186" fmla="*/ 833688 h 4629379"/>
                <a:gd name="connsiteX187" fmla="*/ 274652 w 976504"/>
                <a:gd name="connsiteY187" fmla="*/ 833688 h 4629379"/>
                <a:gd name="connsiteX188" fmla="*/ 0 w 976504"/>
                <a:gd name="connsiteY188" fmla="*/ 686631 h 4629379"/>
                <a:gd name="connsiteX189" fmla="*/ 147068 w 976504"/>
                <a:gd name="connsiteY189" fmla="*/ 686631 h 4629379"/>
                <a:gd name="connsiteX190" fmla="*/ 147068 w 976504"/>
                <a:gd name="connsiteY190" fmla="*/ 833688 h 4629379"/>
                <a:gd name="connsiteX191" fmla="*/ 0 w 976504"/>
                <a:gd name="connsiteY191" fmla="*/ 833688 h 4629379"/>
                <a:gd name="connsiteX192" fmla="*/ 829451 w 976504"/>
                <a:gd name="connsiteY192" fmla="*/ 346062 h 4629379"/>
                <a:gd name="connsiteX193" fmla="*/ 976504 w 976504"/>
                <a:gd name="connsiteY193" fmla="*/ 346062 h 4629379"/>
                <a:gd name="connsiteX194" fmla="*/ 976504 w 976504"/>
                <a:gd name="connsiteY194" fmla="*/ 493119 h 4629379"/>
                <a:gd name="connsiteX195" fmla="*/ 829451 w 976504"/>
                <a:gd name="connsiteY195" fmla="*/ 493119 h 4629379"/>
                <a:gd name="connsiteX196" fmla="*/ 549304 w 976504"/>
                <a:gd name="connsiteY196" fmla="*/ 346062 h 4629379"/>
                <a:gd name="connsiteX197" fmla="*/ 696372 w 976504"/>
                <a:gd name="connsiteY197" fmla="*/ 346062 h 4629379"/>
                <a:gd name="connsiteX198" fmla="*/ 696372 w 976504"/>
                <a:gd name="connsiteY198" fmla="*/ 493119 h 4629379"/>
                <a:gd name="connsiteX199" fmla="*/ 549304 w 976504"/>
                <a:gd name="connsiteY199" fmla="*/ 493119 h 4629379"/>
                <a:gd name="connsiteX200" fmla="*/ 274652 w 976504"/>
                <a:gd name="connsiteY200" fmla="*/ 346062 h 4629379"/>
                <a:gd name="connsiteX201" fmla="*/ 421709 w 976504"/>
                <a:gd name="connsiteY201" fmla="*/ 346062 h 4629379"/>
                <a:gd name="connsiteX202" fmla="*/ 421709 w 976504"/>
                <a:gd name="connsiteY202" fmla="*/ 493119 h 4629379"/>
                <a:gd name="connsiteX203" fmla="*/ 274652 w 976504"/>
                <a:gd name="connsiteY203" fmla="*/ 493119 h 4629379"/>
                <a:gd name="connsiteX204" fmla="*/ 0 w 976504"/>
                <a:gd name="connsiteY204" fmla="*/ 346062 h 4629379"/>
                <a:gd name="connsiteX205" fmla="*/ 147068 w 976504"/>
                <a:gd name="connsiteY205" fmla="*/ 346062 h 4629379"/>
                <a:gd name="connsiteX206" fmla="*/ 147068 w 976504"/>
                <a:gd name="connsiteY206" fmla="*/ 493119 h 4629379"/>
                <a:gd name="connsiteX207" fmla="*/ 0 w 976504"/>
                <a:gd name="connsiteY207" fmla="*/ 493119 h 4629379"/>
                <a:gd name="connsiteX208" fmla="*/ 829451 w 976504"/>
                <a:gd name="connsiteY208" fmla="*/ 0 h 4629379"/>
                <a:gd name="connsiteX209" fmla="*/ 976504 w 976504"/>
                <a:gd name="connsiteY209" fmla="*/ 0 h 4629379"/>
                <a:gd name="connsiteX210" fmla="*/ 976504 w 976504"/>
                <a:gd name="connsiteY210" fmla="*/ 147053 h 4629379"/>
                <a:gd name="connsiteX211" fmla="*/ 829451 w 976504"/>
                <a:gd name="connsiteY211" fmla="*/ 147053 h 4629379"/>
                <a:gd name="connsiteX212" fmla="*/ 549304 w 976504"/>
                <a:gd name="connsiteY212" fmla="*/ 0 h 4629379"/>
                <a:gd name="connsiteX213" fmla="*/ 696372 w 976504"/>
                <a:gd name="connsiteY213" fmla="*/ 0 h 4629379"/>
                <a:gd name="connsiteX214" fmla="*/ 696372 w 976504"/>
                <a:gd name="connsiteY214" fmla="*/ 147053 h 4629379"/>
                <a:gd name="connsiteX215" fmla="*/ 549304 w 976504"/>
                <a:gd name="connsiteY215" fmla="*/ 147053 h 4629379"/>
                <a:gd name="connsiteX216" fmla="*/ 274652 w 976504"/>
                <a:gd name="connsiteY216" fmla="*/ 0 h 4629379"/>
                <a:gd name="connsiteX217" fmla="*/ 421709 w 976504"/>
                <a:gd name="connsiteY217" fmla="*/ 0 h 4629379"/>
                <a:gd name="connsiteX218" fmla="*/ 421709 w 976504"/>
                <a:gd name="connsiteY218" fmla="*/ 147053 h 4629379"/>
                <a:gd name="connsiteX219" fmla="*/ 274652 w 976504"/>
                <a:gd name="connsiteY219" fmla="*/ 147053 h 4629379"/>
                <a:gd name="connsiteX220" fmla="*/ 0 w 976504"/>
                <a:gd name="connsiteY220" fmla="*/ 0 h 4629379"/>
                <a:gd name="connsiteX221" fmla="*/ 147068 w 976504"/>
                <a:gd name="connsiteY221" fmla="*/ 0 h 4629379"/>
                <a:gd name="connsiteX222" fmla="*/ 147068 w 976504"/>
                <a:gd name="connsiteY222" fmla="*/ 147053 h 4629379"/>
                <a:gd name="connsiteX223" fmla="*/ 0 w 976504"/>
                <a:gd name="connsiteY223" fmla="*/ 147053 h 462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Lst>
              <a:rect l="l" t="t" r="r" b="b"/>
              <a:pathLst>
                <a:path w="976504" h="4629379">
                  <a:moveTo>
                    <a:pt x="829451" y="4482326"/>
                  </a:moveTo>
                  <a:lnTo>
                    <a:pt x="976504" y="4482326"/>
                  </a:lnTo>
                  <a:lnTo>
                    <a:pt x="976504" y="4629379"/>
                  </a:lnTo>
                  <a:lnTo>
                    <a:pt x="829451" y="4629379"/>
                  </a:lnTo>
                  <a:close/>
                  <a:moveTo>
                    <a:pt x="549304" y="4482326"/>
                  </a:moveTo>
                  <a:lnTo>
                    <a:pt x="696372" y="4482326"/>
                  </a:lnTo>
                  <a:lnTo>
                    <a:pt x="696372" y="4629379"/>
                  </a:lnTo>
                  <a:lnTo>
                    <a:pt x="549304" y="4629379"/>
                  </a:lnTo>
                  <a:close/>
                  <a:moveTo>
                    <a:pt x="274652" y="4482326"/>
                  </a:moveTo>
                  <a:lnTo>
                    <a:pt x="421709" y="4482326"/>
                  </a:lnTo>
                  <a:lnTo>
                    <a:pt x="421709" y="4629379"/>
                  </a:lnTo>
                  <a:lnTo>
                    <a:pt x="274652" y="4629379"/>
                  </a:lnTo>
                  <a:close/>
                  <a:moveTo>
                    <a:pt x="0" y="4482326"/>
                  </a:moveTo>
                  <a:lnTo>
                    <a:pt x="147068" y="4482326"/>
                  </a:lnTo>
                  <a:lnTo>
                    <a:pt x="147068" y="4629379"/>
                  </a:lnTo>
                  <a:lnTo>
                    <a:pt x="0" y="4629379"/>
                  </a:lnTo>
                  <a:close/>
                  <a:moveTo>
                    <a:pt x="829451" y="4136264"/>
                  </a:moveTo>
                  <a:lnTo>
                    <a:pt x="976504" y="4136264"/>
                  </a:lnTo>
                  <a:lnTo>
                    <a:pt x="976504" y="4283321"/>
                  </a:lnTo>
                  <a:lnTo>
                    <a:pt x="829451" y="4283321"/>
                  </a:lnTo>
                  <a:close/>
                  <a:moveTo>
                    <a:pt x="549304" y="4136264"/>
                  </a:moveTo>
                  <a:lnTo>
                    <a:pt x="696372" y="4136264"/>
                  </a:lnTo>
                  <a:lnTo>
                    <a:pt x="696372" y="4283321"/>
                  </a:lnTo>
                  <a:lnTo>
                    <a:pt x="549304" y="4283321"/>
                  </a:lnTo>
                  <a:close/>
                  <a:moveTo>
                    <a:pt x="274652" y="4136264"/>
                  </a:moveTo>
                  <a:lnTo>
                    <a:pt x="421709" y="4136264"/>
                  </a:lnTo>
                  <a:lnTo>
                    <a:pt x="421709" y="4283321"/>
                  </a:lnTo>
                  <a:lnTo>
                    <a:pt x="274652" y="4283321"/>
                  </a:lnTo>
                  <a:close/>
                  <a:moveTo>
                    <a:pt x="0" y="4136264"/>
                  </a:moveTo>
                  <a:lnTo>
                    <a:pt x="147068" y="4136264"/>
                  </a:lnTo>
                  <a:lnTo>
                    <a:pt x="147068" y="4283321"/>
                  </a:lnTo>
                  <a:lnTo>
                    <a:pt x="0" y="4283321"/>
                  </a:lnTo>
                  <a:close/>
                  <a:moveTo>
                    <a:pt x="829451" y="3790202"/>
                  </a:moveTo>
                  <a:lnTo>
                    <a:pt x="976504" y="3790202"/>
                  </a:lnTo>
                  <a:lnTo>
                    <a:pt x="976504" y="3937255"/>
                  </a:lnTo>
                  <a:lnTo>
                    <a:pt x="829451" y="3937255"/>
                  </a:lnTo>
                  <a:close/>
                  <a:moveTo>
                    <a:pt x="549304" y="3790202"/>
                  </a:moveTo>
                  <a:lnTo>
                    <a:pt x="696372" y="3790202"/>
                  </a:lnTo>
                  <a:lnTo>
                    <a:pt x="696372" y="3937255"/>
                  </a:lnTo>
                  <a:lnTo>
                    <a:pt x="549304" y="3937255"/>
                  </a:lnTo>
                  <a:close/>
                  <a:moveTo>
                    <a:pt x="274652" y="3790202"/>
                  </a:moveTo>
                  <a:lnTo>
                    <a:pt x="421709" y="3790202"/>
                  </a:lnTo>
                  <a:lnTo>
                    <a:pt x="421709" y="3937255"/>
                  </a:lnTo>
                  <a:lnTo>
                    <a:pt x="274652" y="3937255"/>
                  </a:lnTo>
                  <a:close/>
                  <a:moveTo>
                    <a:pt x="0" y="3790202"/>
                  </a:moveTo>
                  <a:lnTo>
                    <a:pt x="147068" y="3790202"/>
                  </a:lnTo>
                  <a:lnTo>
                    <a:pt x="147068" y="3937255"/>
                  </a:lnTo>
                  <a:lnTo>
                    <a:pt x="0" y="3937255"/>
                  </a:lnTo>
                  <a:close/>
                  <a:moveTo>
                    <a:pt x="829451" y="3449633"/>
                  </a:moveTo>
                  <a:lnTo>
                    <a:pt x="976504" y="3449633"/>
                  </a:lnTo>
                  <a:lnTo>
                    <a:pt x="976504" y="3596686"/>
                  </a:lnTo>
                  <a:lnTo>
                    <a:pt x="829451" y="3596686"/>
                  </a:lnTo>
                  <a:close/>
                  <a:moveTo>
                    <a:pt x="549304" y="3449633"/>
                  </a:moveTo>
                  <a:lnTo>
                    <a:pt x="696372" y="3449633"/>
                  </a:lnTo>
                  <a:lnTo>
                    <a:pt x="696372" y="3596686"/>
                  </a:lnTo>
                  <a:lnTo>
                    <a:pt x="549304" y="3596686"/>
                  </a:lnTo>
                  <a:close/>
                  <a:moveTo>
                    <a:pt x="274652" y="3449633"/>
                  </a:moveTo>
                  <a:lnTo>
                    <a:pt x="421709" y="3449633"/>
                  </a:lnTo>
                  <a:lnTo>
                    <a:pt x="421709" y="3596686"/>
                  </a:lnTo>
                  <a:lnTo>
                    <a:pt x="274652" y="3596686"/>
                  </a:lnTo>
                  <a:close/>
                  <a:moveTo>
                    <a:pt x="0" y="3449633"/>
                  </a:moveTo>
                  <a:lnTo>
                    <a:pt x="147068" y="3449633"/>
                  </a:lnTo>
                  <a:lnTo>
                    <a:pt x="147068" y="3596686"/>
                  </a:lnTo>
                  <a:lnTo>
                    <a:pt x="0" y="3596686"/>
                  </a:lnTo>
                  <a:close/>
                  <a:moveTo>
                    <a:pt x="829451" y="3103571"/>
                  </a:moveTo>
                  <a:lnTo>
                    <a:pt x="976504" y="3103571"/>
                  </a:lnTo>
                  <a:lnTo>
                    <a:pt x="976504" y="3250639"/>
                  </a:lnTo>
                  <a:lnTo>
                    <a:pt x="829451" y="3250639"/>
                  </a:lnTo>
                  <a:close/>
                  <a:moveTo>
                    <a:pt x="549304" y="3103571"/>
                  </a:moveTo>
                  <a:lnTo>
                    <a:pt x="696372" y="3103571"/>
                  </a:lnTo>
                  <a:lnTo>
                    <a:pt x="696372" y="3250639"/>
                  </a:lnTo>
                  <a:lnTo>
                    <a:pt x="549304" y="3250639"/>
                  </a:lnTo>
                  <a:close/>
                  <a:moveTo>
                    <a:pt x="274652" y="3103571"/>
                  </a:moveTo>
                  <a:lnTo>
                    <a:pt x="421709" y="3103571"/>
                  </a:lnTo>
                  <a:lnTo>
                    <a:pt x="421709" y="3250639"/>
                  </a:lnTo>
                  <a:lnTo>
                    <a:pt x="274652" y="3250639"/>
                  </a:lnTo>
                  <a:close/>
                  <a:moveTo>
                    <a:pt x="0" y="3103571"/>
                  </a:moveTo>
                  <a:lnTo>
                    <a:pt x="147068" y="3103571"/>
                  </a:lnTo>
                  <a:lnTo>
                    <a:pt x="147068" y="3250639"/>
                  </a:lnTo>
                  <a:lnTo>
                    <a:pt x="0" y="3250639"/>
                  </a:lnTo>
                  <a:close/>
                  <a:moveTo>
                    <a:pt x="829451" y="2757510"/>
                  </a:moveTo>
                  <a:lnTo>
                    <a:pt x="976504" y="2757510"/>
                  </a:lnTo>
                  <a:lnTo>
                    <a:pt x="976504" y="2904563"/>
                  </a:lnTo>
                  <a:lnTo>
                    <a:pt x="829451" y="2904563"/>
                  </a:lnTo>
                  <a:close/>
                  <a:moveTo>
                    <a:pt x="549304" y="2757510"/>
                  </a:moveTo>
                  <a:lnTo>
                    <a:pt x="696372" y="2757510"/>
                  </a:lnTo>
                  <a:lnTo>
                    <a:pt x="696372" y="2904563"/>
                  </a:lnTo>
                  <a:lnTo>
                    <a:pt x="549304" y="2904563"/>
                  </a:lnTo>
                  <a:close/>
                  <a:moveTo>
                    <a:pt x="274652" y="2757510"/>
                  </a:moveTo>
                  <a:lnTo>
                    <a:pt x="421709" y="2757510"/>
                  </a:lnTo>
                  <a:lnTo>
                    <a:pt x="421709" y="2904563"/>
                  </a:lnTo>
                  <a:lnTo>
                    <a:pt x="274652" y="2904563"/>
                  </a:lnTo>
                  <a:close/>
                  <a:moveTo>
                    <a:pt x="0" y="2757510"/>
                  </a:moveTo>
                  <a:lnTo>
                    <a:pt x="147068" y="2757510"/>
                  </a:lnTo>
                  <a:lnTo>
                    <a:pt x="147068" y="2904563"/>
                  </a:lnTo>
                  <a:lnTo>
                    <a:pt x="0" y="2904563"/>
                  </a:lnTo>
                  <a:close/>
                  <a:moveTo>
                    <a:pt x="829451" y="2411448"/>
                  </a:moveTo>
                  <a:lnTo>
                    <a:pt x="976504" y="2411448"/>
                  </a:lnTo>
                  <a:lnTo>
                    <a:pt x="976504" y="2558494"/>
                  </a:lnTo>
                  <a:lnTo>
                    <a:pt x="829451" y="2558494"/>
                  </a:lnTo>
                  <a:close/>
                  <a:moveTo>
                    <a:pt x="549304" y="2411448"/>
                  </a:moveTo>
                  <a:lnTo>
                    <a:pt x="696372" y="2411448"/>
                  </a:lnTo>
                  <a:lnTo>
                    <a:pt x="696372" y="2558494"/>
                  </a:lnTo>
                  <a:lnTo>
                    <a:pt x="549304" y="2558494"/>
                  </a:lnTo>
                  <a:close/>
                  <a:moveTo>
                    <a:pt x="274652" y="2411448"/>
                  </a:moveTo>
                  <a:lnTo>
                    <a:pt x="421709" y="2411448"/>
                  </a:lnTo>
                  <a:lnTo>
                    <a:pt x="421709" y="2558494"/>
                  </a:lnTo>
                  <a:lnTo>
                    <a:pt x="274652" y="2558494"/>
                  </a:lnTo>
                  <a:close/>
                  <a:moveTo>
                    <a:pt x="0" y="2411448"/>
                  </a:moveTo>
                  <a:lnTo>
                    <a:pt x="147068" y="2411448"/>
                  </a:lnTo>
                  <a:lnTo>
                    <a:pt x="147068" y="2558494"/>
                  </a:lnTo>
                  <a:lnTo>
                    <a:pt x="0" y="2558494"/>
                  </a:lnTo>
                  <a:close/>
                  <a:moveTo>
                    <a:pt x="829451" y="2070878"/>
                  </a:moveTo>
                  <a:lnTo>
                    <a:pt x="976504" y="2070878"/>
                  </a:lnTo>
                  <a:lnTo>
                    <a:pt x="976504" y="2217935"/>
                  </a:lnTo>
                  <a:lnTo>
                    <a:pt x="829451" y="2217935"/>
                  </a:lnTo>
                  <a:close/>
                  <a:moveTo>
                    <a:pt x="549304" y="2070878"/>
                  </a:moveTo>
                  <a:lnTo>
                    <a:pt x="696372" y="2070878"/>
                  </a:lnTo>
                  <a:lnTo>
                    <a:pt x="696372" y="2217935"/>
                  </a:lnTo>
                  <a:lnTo>
                    <a:pt x="549304" y="2217935"/>
                  </a:lnTo>
                  <a:close/>
                  <a:moveTo>
                    <a:pt x="274652" y="2070878"/>
                  </a:moveTo>
                  <a:lnTo>
                    <a:pt x="421709" y="2070878"/>
                  </a:lnTo>
                  <a:lnTo>
                    <a:pt x="421709" y="2217935"/>
                  </a:lnTo>
                  <a:lnTo>
                    <a:pt x="274652" y="2217935"/>
                  </a:lnTo>
                  <a:close/>
                  <a:moveTo>
                    <a:pt x="0" y="2070878"/>
                  </a:moveTo>
                  <a:lnTo>
                    <a:pt x="147068" y="2070878"/>
                  </a:lnTo>
                  <a:lnTo>
                    <a:pt x="147068" y="2217935"/>
                  </a:lnTo>
                  <a:lnTo>
                    <a:pt x="0" y="2217935"/>
                  </a:lnTo>
                  <a:close/>
                  <a:moveTo>
                    <a:pt x="829451" y="1724817"/>
                  </a:moveTo>
                  <a:lnTo>
                    <a:pt x="976504" y="1724817"/>
                  </a:lnTo>
                  <a:lnTo>
                    <a:pt x="976504" y="1871870"/>
                  </a:lnTo>
                  <a:lnTo>
                    <a:pt x="829451" y="1871870"/>
                  </a:lnTo>
                  <a:close/>
                  <a:moveTo>
                    <a:pt x="549304" y="1724817"/>
                  </a:moveTo>
                  <a:lnTo>
                    <a:pt x="696372" y="1724817"/>
                  </a:lnTo>
                  <a:lnTo>
                    <a:pt x="696372" y="1871870"/>
                  </a:lnTo>
                  <a:lnTo>
                    <a:pt x="549304" y="1871870"/>
                  </a:lnTo>
                  <a:close/>
                  <a:moveTo>
                    <a:pt x="274652" y="1724817"/>
                  </a:moveTo>
                  <a:lnTo>
                    <a:pt x="421709" y="1724817"/>
                  </a:lnTo>
                  <a:lnTo>
                    <a:pt x="421709" y="1871870"/>
                  </a:lnTo>
                  <a:lnTo>
                    <a:pt x="274652" y="1871870"/>
                  </a:lnTo>
                  <a:close/>
                  <a:moveTo>
                    <a:pt x="0" y="1724817"/>
                  </a:moveTo>
                  <a:lnTo>
                    <a:pt x="147068" y="1724817"/>
                  </a:lnTo>
                  <a:lnTo>
                    <a:pt x="147068" y="1871870"/>
                  </a:lnTo>
                  <a:lnTo>
                    <a:pt x="0" y="1871870"/>
                  </a:lnTo>
                  <a:close/>
                  <a:moveTo>
                    <a:pt x="829451" y="1378755"/>
                  </a:moveTo>
                  <a:lnTo>
                    <a:pt x="976504" y="1378755"/>
                  </a:lnTo>
                  <a:lnTo>
                    <a:pt x="976504" y="1525823"/>
                  </a:lnTo>
                  <a:lnTo>
                    <a:pt x="829451" y="1525823"/>
                  </a:lnTo>
                  <a:close/>
                  <a:moveTo>
                    <a:pt x="549304" y="1378755"/>
                  </a:moveTo>
                  <a:lnTo>
                    <a:pt x="696372" y="1378755"/>
                  </a:lnTo>
                  <a:lnTo>
                    <a:pt x="696372" y="1525823"/>
                  </a:lnTo>
                  <a:lnTo>
                    <a:pt x="549304" y="1525823"/>
                  </a:lnTo>
                  <a:close/>
                  <a:moveTo>
                    <a:pt x="274652" y="1378755"/>
                  </a:moveTo>
                  <a:lnTo>
                    <a:pt x="421709" y="1378755"/>
                  </a:lnTo>
                  <a:lnTo>
                    <a:pt x="421709" y="1525823"/>
                  </a:lnTo>
                  <a:lnTo>
                    <a:pt x="274652" y="1525823"/>
                  </a:lnTo>
                  <a:close/>
                  <a:moveTo>
                    <a:pt x="0" y="1378755"/>
                  </a:moveTo>
                  <a:lnTo>
                    <a:pt x="147068" y="1378755"/>
                  </a:lnTo>
                  <a:lnTo>
                    <a:pt x="147068" y="1525823"/>
                  </a:lnTo>
                  <a:lnTo>
                    <a:pt x="0" y="1525823"/>
                  </a:lnTo>
                  <a:close/>
                  <a:moveTo>
                    <a:pt x="829451" y="1032693"/>
                  </a:moveTo>
                  <a:lnTo>
                    <a:pt x="976504" y="1032693"/>
                  </a:lnTo>
                  <a:lnTo>
                    <a:pt x="976504" y="1179746"/>
                  </a:lnTo>
                  <a:lnTo>
                    <a:pt x="829451" y="1179746"/>
                  </a:lnTo>
                  <a:close/>
                  <a:moveTo>
                    <a:pt x="549304" y="1032693"/>
                  </a:moveTo>
                  <a:lnTo>
                    <a:pt x="696372" y="1032693"/>
                  </a:lnTo>
                  <a:lnTo>
                    <a:pt x="696372" y="1179746"/>
                  </a:lnTo>
                  <a:lnTo>
                    <a:pt x="549304" y="1179746"/>
                  </a:lnTo>
                  <a:close/>
                  <a:moveTo>
                    <a:pt x="274652" y="1032693"/>
                  </a:moveTo>
                  <a:lnTo>
                    <a:pt x="421709" y="1032693"/>
                  </a:lnTo>
                  <a:lnTo>
                    <a:pt x="421709" y="1179746"/>
                  </a:lnTo>
                  <a:lnTo>
                    <a:pt x="274652" y="1179746"/>
                  </a:lnTo>
                  <a:close/>
                  <a:moveTo>
                    <a:pt x="0" y="1032693"/>
                  </a:moveTo>
                  <a:lnTo>
                    <a:pt x="147068" y="1032693"/>
                  </a:lnTo>
                  <a:lnTo>
                    <a:pt x="147068" y="1179746"/>
                  </a:lnTo>
                  <a:lnTo>
                    <a:pt x="0" y="1179746"/>
                  </a:lnTo>
                  <a:close/>
                  <a:moveTo>
                    <a:pt x="829451" y="686631"/>
                  </a:moveTo>
                  <a:lnTo>
                    <a:pt x="976504" y="686631"/>
                  </a:lnTo>
                  <a:lnTo>
                    <a:pt x="976504" y="833688"/>
                  </a:lnTo>
                  <a:lnTo>
                    <a:pt x="829451" y="833688"/>
                  </a:lnTo>
                  <a:close/>
                  <a:moveTo>
                    <a:pt x="549304" y="686631"/>
                  </a:moveTo>
                  <a:lnTo>
                    <a:pt x="696372" y="686631"/>
                  </a:lnTo>
                  <a:lnTo>
                    <a:pt x="696372" y="833688"/>
                  </a:lnTo>
                  <a:lnTo>
                    <a:pt x="549304" y="833688"/>
                  </a:lnTo>
                  <a:close/>
                  <a:moveTo>
                    <a:pt x="274652" y="686631"/>
                  </a:moveTo>
                  <a:lnTo>
                    <a:pt x="421709" y="686631"/>
                  </a:lnTo>
                  <a:lnTo>
                    <a:pt x="421709" y="833688"/>
                  </a:lnTo>
                  <a:lnTo>
                    <a:pt x="274652" y="833688"/>
                  </a:lnTo>
                  <a:close/>
                  <a:moveTo>
                    <a:pt x="0" y="686631"/>
                  </a:moveTo>
                  <a:lnTo>
                    <a:pt x="147068" y="686631"/>
                  </a:lnTo>
                  <a:lnTo>
                    <a:pt x="147068" y="833688"/>
                  </a:lnTo>
                  <a:lnTo>
                    <a:pt x="0" y="833688"/>
                  </a:lnTo>
                  <a:close/>
                  <a:moveTo>
                    <a:pt x="829451" y="346062"/>
                  </a:moveTo>
                  <a:lnTo>
                    <a:pt x="976504" y="346062"/>
                  </a:lnTo>
                  <a:lnTo>
                    <a:pt x="976504" y="493119"/>
                  </a:lnTo>
                  <a:lnTo>
                    <a:pt x="829451" y="493119"/>
                  </a:lnTo>
                  <a:close/>
                  <a:moveTo>
                    <a:pt x="549304" y="346062"/>
                  </a:moveTo>
                  <a:lnTo>
                    <a:pt x="696372" y="346062"/>
                  </a:lnTo>
                  <a:lnTo>
                    <a:pt x="696372" y="493119"/>
                  </a:lnTo>
                  <a:lnTo>
                    <a:pt x="549304" y="493119"/>
                  </a:lnTo>
                  <a:close/>
                  <a:moveTo>
                    <a:pt x="274652" y="346062"/>
                  </a:moveTo>
                  <a:lnTo>
                    <a:pt x="421709" y="346062"/>
                  </a:lnTo>
                  <a:lnTo>
                    <a:pt x="421709" y="493119"/>
                  </a:lnTo>
                  <a:lnTo>
                    <a:pt x="274652" y="493119"/>
                  </a:lnTo>
                  <a:close/>
                  <a:moveTo>
                    <a:pt x="0" y="346062"/>
                  </a:moveTo>
                  <a:lnTo>
                    <a:pt x="147068" y="346062"/>
                  </a:lnTo>
                  <a:lnTo>
                    <a:pt x="147068" y="493119"/>
                  </a:lnTo>
                  <a:lnTo>
                    <a:pt x="0" y="493119"/>
                  </a:lnTo>
                  <a:close/>
                  <a:moveTo>
                    <a:pt x="829451" y="0"/>
                  </a:moveTo>
                  <a:lnTo>
                    <a:pt x="976504" y="0"/>
                  </a:lnTo>
                  <a:lnTo>
                    <a:pt x="976504" y="147053"/>
                  </a:lnTo>
                  <a:lnTo>
                    <a:pt x="829451" y="147053"/>
                  </a:lnTo>
                  <a:close/>
                  <a:moveTo>
                    <a:pt x="549304" y="0"/>
                  </a:moveTo>
                  <a:lnTo>
                    <a:pt x="696372" y="0"/>
                  </a:lnTo>
                  <a:lnTo>
                    <a:pt x="696372" y="147053"/>
                  </a:lnTo>
                  <a:lnTo>
                    <a:pt x="549304" y="147053"/>
                  </a:lnTo>
                  <a:close/>
                  <a:moveTo>
                    <a:pt x="274652" y="0"/>
                  </a:moveTo>
                  <a:lnTo>
                    <a:pt x="421709" y="0"/>
                  </a:lnTo>
                  <a:lnTo>
                    <a:pt x="421709" y="147053"/>
                  </a:lnTo>
                  <a:lnTo>
                    <a:pt x="274652" y="147053"/>
                  </a:lnTo>
                  <a:close/>
                  <a:moveTo>
                    <a:pt x="0" y="0"/>
                  </a:moveTo>
                  <a:lnTo>
                    <a:pt x="147068" y="0"/>
                  </a:lnTo>
                  <a:lnTo>
                    <a:pt x="147068" y="147053"/>
                  </a:lnTo>
                  <a:lnTo>
                    <a:pt x="0" y="147053"/>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3" name="Freeform 32">
              <a:extLst>
                <a:ext uri="{FF2B5EF4-FFF2-40B4-BE49-F238E27FC236}">
                  <a16:creationId xmlns:a16="http://schemas.microsoft.com/office/drawing/2014/main" id="{E39C6E1F-4773-BD43-9076-2DBBB8E319C1}"/>
                </a:ext>
              </a:extLst>
            </p:cNvPr>
            <p:cNvSpPr>
              <a:spLocks noChangeArrowheads="1"/>
            </p:cNvSpPr>
            <p:nvPr/>
          </p:nvSpPr>
          <p:spPr bwMode="auto">
            <a:xfrm>
              <a:off x="15391271" y="7138148"/>
              <a:ext cx="646926" cy="3135288"/>
            </a:xfrm>
            <a:custGeom>
              <a:avLst/>
              <a:gdLst>
                <a:gd name="connsiteX0" fmla="*/ 466904 w 646926"/>
                <a:gd name="connsiteY0" fmla="*/ 2587224 h 3135288"/>
                <a:gd name="connsiteX1" fmla="*/ 646926 w 646926"/>
                <a:gd name="connsiteY1" fmla="*/ 2587224 h 3135288"/>
                <a:gd name="connsiteX2" fmla="*/ 646926 w 646926"/>
                <a:gd name="connsiteY2" fmla="*/ 3135288 h 3135288"/>
                <a:gd name="connsiteX3" fmla="*/ 466904 w 646926"/>
                <a:gd name="connsiteY3" fmla="*/ 3135288 h 3135288"/>
                <a:gd name="connsiteX4" fmla="*/ 0 w 646926"/>
                <a:gd name="connsiteY4" fmla="*/ 2587224 h 3135288"/>
                <a:gd name="connsiteX5" fmla="*/ 180010 w 646926"/>
                <a:gd name="connsiteY5" fmla="*/ 2587224 h 3135288"/>
                <a:gd name="connsiteX6" fmla="*/ 180010 w 646926"/>
                <a:gd name="connsiteY6" fmla="*/ 3135288 h 3135288"/>
                <a:gd name="connsiteX7" fmla="*/ 0 w 646926"/>
                <a:gd name="connsiteY7" fmla="*/ 3135288 h 3135288"/>
                <a:gd name="connsiteX8" fmla="*/ 466904 w 646926"/>
                <a:gd name="connsiteY8" fmla="*/ 1724816 h 3135288"/>
                <a:gd name="connsiteX9" fmla="*/ 646926 w 646926"/>
                <a:gd name="connsiteY9" fmla="*/ 1724816 h 3135288"/>
                <a:gd name="connsiteX10" fmla="*/ 646926 w 646926"/>
                <a:gd name="connsiteY10" fmla="*/ 2272880 h 3135288"/>
                <a:gd name="connsiteX11" fmla="*/ 466904 w 646926"/>
                <a:gd name="connsiteY11" fmla="*/ 2272880 h 3135288"/>
                <a:gd name="connsiteX12" fmla="*/ 0 w 646926"/>
                <a:gd name="connsiteY12" fmla="*/ 1724816 h 3135288"/>
                <a:gd name="connsiteX13" fmla="*/ 180010 w 646926"/>
                <a:gd name="connsiteY13" fmla="*/ 1724816 h 3135288"/>
                <a:gd name="connsiteX14" fmla="*/ 180010 w 646926"/>
                <a:gd name="connsiteY14" fmla="*/ 2272880 h 3135288"/>
                <a:gd name="connsiteX15" fmla="*/ 0 w 646926"/>
                <a:gd name="connsiteY15" fmla="*/ 2272880 h 3135288"/>
                <a:gd name="connsiteX16" fmla="*/ 466904 w 646926"/>
                <a:gd name="connsiteY16" fmla="*/ 862407 h 3135288"/>
                <a:gd name="connsiteX17" fmla="*/ 646926 w 646926"/>
                <a:gd name="connsiteY17" fmla="*/ 862407 h 3135288"/>
                <a:gd name="connsiteX18" fmla="*/ 646926 w 646926"/>
                <a:gd name="connsiteY18" fmla="*/ 1410471 h 3135288"/>
                <a:gd name="connsiteX19" fmla="*/ 466904 w 646926"/>
                <a:gd name="connsiteY19" fmla="*/ 1410471 h 3135288"/>
                <a:gd name="connsiteX20" fmla="*/ 0 w 646926"/>
                <a:gd name="connsiteY20" fmla="*/ 862407 h 3135288"/>
                <a:gd name="connsiteX21" fmla="*/ 180010 w 646926"/>
                <a:gd name="connsiteY21" fmla="*/ 862407 h 3135288"/>
                <a:gd name="connsiteX22" fmla="*/ 180010 w 646926"/>
                <a:gd name="connsiteY22" fmla="*/ 1410471 h 3135288"/>
                <a:gd name="connsiteX23" fmla="*/ 0 w 646926"/>
                <a:gd name="connsiteY23" fmla="*/ 1410471 h 3135288"/>
                <a:gd name="connsiteX24" fmla="*/ 466904 w 646926"/>
                <a:gd name="connsiteY24" fmla="*/ 0 h 3135288"/>
                <a:gd name="connsiteX25" fmla="*/ 646926 w 646926"/>
                <a:gd name="connsiteY25" fmla="*/ 0 h 3135288"/>
                <a:gd name="connsiteX26" fmla="*/ 646926 w 646926"/>
                <a:gd name="connsiteY26" fmla="*/ 548064 h 3135288"/>
                <a:gd name="connsiteX27" fmla="*/ 466904 w 646926"/>
                <a:gd name="connsiteY27" fmla="*/ 548064 h 3135288"/>
                <a:gd name="connsiteX28" fmla="*/ 0 w 646926"/>
                <a:gd name="connsiteY28" fmla="*/ 0 h 3135288"/>
                <a:gd name="connsiteX29" fmla="*/ 180010 w 646926"/>
                <a:gd name="connsiteY29" fmla="*/ 0 h 3135288"/>
                <a:gd name="connsiteX30" fmla="*/ 180010 w 646926"/>
                <a:gd name="connsiteY30" fmla="*/ 548064 h 3135288"/>
                <a:gd name="connsiteX31" fmla="*/ 0 w 646926"/>
                <a:gd name="connsiteY31" fmla="*/ 548064 h 3135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646926" h="3135288">
                  <a:moveTo>
                    <a:pt x="466904" y="2587224"/>
                  </a:moveTo>
                  <a:lnTo>
                    <a:pt x="646926" y="2587224"/>
                  </a:lnTo>
                  <a:lnTo>
                    <a:pt x="646926" y="3135288"/>
                  </a:lnTo>
                  <a:lnTo>
                    <a:pt x="466904" y="3135288"/>
                  </a:lnTo>
                  <a:close/>
                  <a:moveTo>
                    <a:pt x="0" y="2587224"/>
                  </a:moveTo>
                  <a:lnTo>
                    <a:pt x="180010" y="2587224"/>
                  </a:lnTo>
                  <a:lnTo>
                    <a:pt x="180010" y="3135288"/>
                  </a:lnTo>
                  <a:lnTo>
                    <a:pt x="0" y="3135288"/>
                  </a:lnTo>
                  <a:close/>
                  <a:moveTo>
                    <a:pt x="466904" y="1724816"/>
                  </a:moveTo>
                  <a:lnTo>
                    <a:pt x="646926" y="1724816"/>
                  </a:lnTo>
                  <a:lnTo>
                    <a:pt x="646926" y="2272880"/>
                  </a:lnTo>
                  <a:lnTo>
                    <a:pt x="466904" y="2272880"/>
                  </a:lnTo>
                  <a:close/>
                  <a:moveTo>
                    <a:pt x="0" y="1724816"/>
                  </a:moveTo>
                  <a:lnTo>
                    <a:pt x="180010" y="1724816"/>
                  </a:lnTo>
                  <a:lnTo>
                    <a:pt x="180010" y="2272880"/>
                  </a:lnTo>
                  <a:lnTo>
                    <a:pt x="0" y="2272880"/>
                  </a:lnTo>
                  <a:close/>
                  <a:moveTo>
                    <a:pt x="466904" y="862407"/>
                  </a:moveTo>
                  <a:lnTo>
                    <a:pt x="646926" y="862407"/>
                  </a:lnTo>
                  <a:lnTo>
                    <a:pt x="646926" y="1410471"/>
                  </a:lnTo>
                  <a:lnTo>
                    <a:pt x="466904" y="1410471"/>
                  </a:lnTo>
                  <a:close/>
                  <a:moveTo>
                    <a:pt x="0" y="862407"/>
                  </a:moveTo>
                  <a:lnTo>
                    <a:pt x="180010" y="862407"/>
                  </a:lnTo>
                  <a:lnTo>
                    <a:pt x="180010" y="1410471"/>
                  </a:lnTo>
                  <a:lnTo>
                    <a:pt x="0" y="1410471"/>
                  </a:lnTo>
                  <a:close/>
                  <a:moveTo>
                    <a:pt x="466904" y="0"/>
                  </a:moveTo>
                  <a:lnTo>
                    <a:pt x="646926" y="0"/>
                  </a:lnTo>
                  <a:lnTo>
                    <a:pt x="646926" y="548064"/>
                  </a:lnTo>
                  <a:lnTo>
                    <a:pt x="466904" y="548064"/>
                  </a:lnTo>
                  <a:close/>
                  <a:moveTo>
                    <a:pt x="0" y="0"/>
                  </a:moveTo>
                  <a:lnTo>
                    <a:pt x="180010" y="0"/>
                  </a:lnTo>
                  <a:lnTo>
                    <a:pt x="180010" y="548064"/>
                  </a:lnTo>
                  <a:lnTo>
                    <a:pt x="0" y="54806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4" name="Freeform 204">
              <a:extLst>
                <a:ext uri="{FF2B5EF4-FFF2-40B4-BE49-F238E27FC236}">
                  <a16:creationId xmlns:a16="http://schemas.microsoft.com/office/drawing/2014/main" id="{23CDFC7D-C7A6-AE48-80CD-3CAEF020BC94}"/>
                </a:ext>
              </a:extLst>
            </p:cNvPr>
            <p:cNvSpPr>
              <a:spLocks noChangeArrowheads="1"/>
            </p:cNvSpPr>
            <p:nvPr/>
          </p:nvSpPr>
          <p:spPr bwMode="auto">
            <a:xfrm>
              <a:off x="9057785" y="7605057"/>
              <a:ext cx="2598213" cy="3751751"/>
            </a:xfrm>
            <a:custGeom>
              <a:avLst/>
              <a:gdLst>
                <a:gd name="T0" fmla="*/ 67 w 2086"/>
                <a:gd name="T1" fmla="*/ 2188 h 3012"/>
                <a:gd name="T2" fmla="*/ 640 w 2086"/>
                <a:gd name="T3" fmla="*/ 2129 h 3012"/>
                <a:gd name="T4" fmla="*/ 640 w 2086"/>
                <a:gd name="T5" fmla="*/ 2129 h 3012"/>
                <a:gd name="T6" fmla="*/ 785 w 2086"/>
                <a:gd name="T7" fmla="*/ 2436 h 3012"/>
                <a:gd name="T8" fmla="*/ 785 w 2086"/>
                <a:gd name="T9" fmla="*/ 2436 h 3012"/>
                <a:gd name="T10" fmla="*/ 1064 w 2086"/>
                <a:gd name="T11" fmla="*/ 2550 h 3012"/>
                <a:gd name="T12" fmla="*/ 1064 w 2086"/>
                <a:gd name="T13" fmla="*/ 2550 h 3012"/>
                <a:gd name="T14" fmla="*/ 1369 w 2086"/>
                <a:gd name="T15" fmla="*/ 2404 h 3012"/>
                <a:gd name="T16" fmla="*/ 1369 w 2086"/>
                <a:gd name="T17" fmla="*/ 2404 h 3012"/>
                <a:gd name="T18" fmla="*/ 1493 w 2086"/>
                <a:gd name="T19" fmla="*/ 1963 h 3012"/>
                <a:gd name="T20" fmla="*/ 1493 w 2086"/>
                <a:gd name="T21" fmla="*/ 1963 h 3012"/>
                <a:gd name="T22" fmla="*/ 1370 w 2086"/>
                <a:gd name="T23" fmla="*/ 1548 h 3012"/>
                <a:gd name="T24" fmla="*/ 1370 w 2086"/>
                <a:gd name="T25" fmla="*/ 1548 h 3012"/>
                <a:gd name="T26" fmla="*/ 1048 w 2086"/>
                <a:gd name="T27" fmla="*/ 1410 h 3012"/>
                <a:gd name="T28" fmla="*/ 1048 w 2086"/>
                <a:gd name="T29" fmla="*/ 1410 h 3012"/>
                <a:gd name="T30" fmla="*/ 603 w 2086"/>
                <a:gd name="T31" fmla="*/ 1629 h 3012"/>
                <a:gd name="T32" fmla="*/ 87 w 2086"/>
                <a:gd name="T33" fmla="*/ 1538 h 3012"/>
                <a:gd name="T34" fmla="*/ 365 w 2086"/>
                <a:gd name="T35" fmla="*/ 67 h 3012"/>
                <a:gd name="T36" fmla="*/ 432 w 2086"/>
                <a:gd name="T37" fmla="*/ 0 h 3012"/>
                <a:gd name="T38" fmla="*/ 1952 w 2086"/>
                <a:gd name="T39" fmla="*/ 0 h 3012"/>
                <a:gd name="T40" fmla="*/ 1952 w 2086"/>
                <a:gd name="T41" fmla="*/ 538 h 3012"/>
                <a:gd name="T42" fmla="*/ 1885 w 2086"/>
                <a:gd name="T43" fmla="*/ 605 h 3012"/>
                <a:gd name="T44" fmla="*/ 856 w 2086"/>
                <a:gd name="T45" fmla="*/ 605 h 3012"/>
                <a:gd name="T46" fmla="*/ 777 w 2086"/>
                <a:gd name="T47" fmla="*/ 1048 h 3012"/>
                <a:gd name="T48" fmla="*/ 777 w 2086"/>
                <a:gd name="T49" fmla="*/ 1048 h 3012"/>
                <a:gd name="T50" fmla="*/ 1170 w 2086"/>
                <a:gd name="T51" fmla="*/ 952 h 3012"/>
                <a:gd name="T52" fmla="*/ 1170 w 2086"/>
                <a:gd name="T53" fmla="*/ 952 h 3012"/>
                <a:gd name="T54" fmla="*/ 1819 w 2086"/>
                <a:gd name="T55" fmla="*/ 1230 h 3012"/>
                <a:gd name="T56" fmla="*/ 1819 w 2086"/>
                <a:gd name="T57" fmla="*/ 1230 h 3012"/>
                <a:gd name="T58" fmla="*/ 2085 w 2086"/>
                <a:gd name="T59" fmla="*/ 1952 h 3012"/>
                <a:gd name="T60" fmla="*/ 2085 w 2086"/>
                <a:gd name="T61" fmla="*/ 1952 h 3012"/>
                <a:gd name="T62" fmla="*/ 1870 w 2086"/>
                <a:gd name="T63" fmla="*/ 2614 h 3012"/>
                <a:gd name="T64" fmla="*/ 1870 w 2086"/>
                <a:gd name="T65" fmla="*/ 2614 h 3012"/>
                <a:gd name="T66" fmla="*/ 1057 w 2086"/>
                <a:gd name="T67" fmla="*/ 3011 h 3012"/>
                <a:gd name="T68" fmla="*/ 1057 w 2086"/>
                <a:gd name="T69" fmla="*/ 3011 h 3012"/>
                <a:gd name="T70" fmla="*/ 380 w 2086"/>
                <a:gd name="T71" fmla="*/ 2787 h 3012"/>
                <a:gd name="T72" fmla="*/ 380 w 2086"/>
                <a:gd name="T73" fmla="*/ 2787 h 3012"/>
                <a:gd name="T74" fmla="*/ 0 w 2086"/>
                <a:gd name="T75" fmla="*/ 2255 h 3012"/>
                <a:gd name="T76" fmla="*/ 0 w 2086"/>
                <a:gd name="T77" fmla="*/ 2255 h 3012"/>
                <a:gd name="T78" fmla="*/ 67 w 2086"/>
                <a:gd name="T79" fmla="*/ 2188 h 3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86" h="3012">
                  <a:moveTo>
                    <a:pt x="67" y="2188"/>
                  </a:moveTo>
                  <a:lnTo>
                    <a:pt x="640" y="2129"/>
                  </a:lnTo>
                  <a:lnTo>
                    <a:pt x="640" y="2129"/>
                  </a:lnTo>
                  <a:cubicBezTo>
                    <a:pt x="657" y="2258"/>
                    <a:pt x="705" y="2361"/>
                    <a:pt x="785" y="2436"/>
                  </a:cubicBezTo>
                  <a:lnTo>
                    <a:pt x="785" y="2436"/>
                  </a:lnTo>
                  <a:cubicBezTo>
                    <a:pt x="866" y="2512"/>
                    <a:pt x="959" y="2550"/>
                    <a:pt x="1064" y="2550"/>
                  </a:cubicBezTo>
                  <a:lnTo>
                    <a:pt x="1064" y="2550"/>
                  </a:lnTo>
                  <a:cubicBezTo>
                    <a:pt x="1184" y="2550"/>
                    <a:pt x="1285" y="2501"/>
                    <a:pt x="1369" y="2404"/>
                  </a:cubicBezTo>
                  <a:lnTo>
                    <a:pt x="1369" y="2404"/>
                  </a:lnTo>
                  <a:cubicBezTo>
                    <a:pt x="1452" y="2306"/>
                    <a:pt x="1493" y="2159"/>
                    <a:pt x="1493" y="1963"/>
                  </a:cubicBezTo>
                  <a:lnTo>
                    <a:pt x="1493" y="1963"/>
                  </a:lnTo>
                  <a:cubicBezTo>
                    <a:pt x="1493" y="1779"/>
                    <a:pt x="1452" y="1640"/>
                    <a:pt x="1370" y="1548"/>
                  </a:cubicBezTo>
                  <a:lnTo>
                    <a:pt x="1370" y="1548"/>
                  </a:lnTo>
                  <a:cubicBezTo>
                    <a:pt x="1287" y="1456"/>
                    <a:pt x="1180" y="1410"/>
                    <a:pt x="1048" y="1410"/>
                  </a:cubicBezTo>
                  <a:lnTo>
                    <a:pt x="1048" y="1410"/>
                  </a:lnTo>
                  <a:cubicBezTo>
                    <a:pt x="883" y="1410"/>
                    <a:pt x="734" y="1483"/>
                    <a:pt x="603" y="1629"/>
                  </a:cubicBezTo>
                  <a:lnTo>
                    <a:pt x="87" y="1538"/>
                  </a:lnTo>
                  <a:lnTo>
                    <a:pt x="365" y="67"/>
                  </a:lnTo>
                  <a:lnTo>
                    <a:pt x="432" y="0"/>
                  </a:lnTo>
                  <a:lnTo>
                    <a:pt x="1952" y="0"/>
                  </a:lnTo>
                  <a:lnTo>
                    <a:pt x="1952" y="538"/>
                  </a:lnTo>
                  <a:lnTo>
                    <a:pt x="1885" y="605"/>
                  </a:lnTo>
                  <a:lnTo>
                    <a:pt x="856" y="605"/>
                  </a:lnTo>
                  <a:lnTo>
                    <a:pt x="777" y="1048"/>
                  </a:lnTo>
                  <a:lnTo>
                    <a:pt x="777" y="1048"/>
                  </a:lnTo>
                  <a:cubicBezTo>
                    <a:pt x="906" y="984"/>
                    <a:pt x="1037" y="952"/>
                    <a:pt x="1170" y="952"/>
                  </a:cubicBezTo>
                  <a:lnTo>
                    <a:pt x="1170" y="952"/>
                  </a:lnTo>
                  <a:cubicBezTo>
                    <a:pt x="1425" y="952"/>
                    <a:pt x="1641" y="1045"/>
                    <a:pt x="1819" y="1230"/>
                  </a:cubicBezTo>
                  <a:lnTo>
                    <a:pt x="1819" y="1230"/>
                  </a:lnTo>
                  <a:cubicBezTo>
                    <a:pt x="1996" y="1416"/>
                    <a:pt x="2085" y="1656"/>
                    <a:pt x="2085" y="1952"/>
                  </a:cubicBezTo>
                  <a:lnTo>
                    <a:pt x="2085" y="1952"/>
                  </a:lnTo>
                  <a:cubicBezTo>
                    <a:pt x="2085" y="2200"/>
                    <a:pt x="2013" y="2420"/>
                    <a:pt x="1870" y="2614"/>
                  </a:cubicBezTo>
                  <a:lnTo>
                    <a:pt x="1870" y="2614"/>
                  </a:lnTo>
                  <a:cubicBezTo>
                    <a:pt x="1675" y="2878"/>
                    <a:pt x="1404" y="3011"/>
                    <a:pt x="1057" y="3011"/>
                  </a:cubicBezTo>
                  <a:lnTo>
                    <a:pt x="1057" y="3011"/>
                  </a:lnTo>
                  <a:cubicBezTo>
                    <a:pt x="781" y="3011"/>
                    <a:pt x="555" y="2936"/>
                    <a:pt x="380" y="2787"/>
                  </a:cubicBezTo>
                  <a:lnTo>
                    <a:pt x="380" y="2787"/>
                  </a:lnTo>
                  <a:cubicBezTo>
                    <a:pt x="216" y="2647"/>
                    <a:pt x="0" y="2255"/>
                    <a:pt x="0" y="2255"/>
                  </a:cubicBezTo>
                  <a:lnTo>
                    <a:pt x="0" y="2255"/>
                  </a:lnTo>
                  <a:cubicBezTo>
                    <a:pt x="0" y="2255"/>
                    <a:pt x="27" y="2230"/>
                    <a:pt x="67" y="2188"/>
                  </a:cubicBez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205">
              <a:extLst>
                <a:ext uri="{FF2B5EF4-FFF2-40B4-BE49-F238E27FC236}">
                  <a16:creationId xmlns:a16="http://schemas.microsoft.com/office/drawing/2014/main" id="{17F9DB78-C8B4-4B46-BBD7-147226A9269F}"/>
                </a:ext>
              </a:extLst>
            </p:cNvPr>
            <p:cNvSpPr>
              <a:spLocks noChangeArrowheads="1"/>
            </p:cNvSpPr>
            <p:nvPr/>
          </p:nvSpPr>
          <p:spPr bwMode="auto">
            <a:xfrm>
              <a:off x="12062484" y="7489704"/>
              <a:ext cx="3493577" cy="3867105"/>
            </a:xfrm>
            <a:custGeom>
              <a:avLst/>
              <a:gdLst>
                <a:gd name="T0" fmla="*/ 1433 w 2806"/>
                <a:gd name="T1" fmla="*/ 1949 h 3104"/>
                <a:gd name="T2" fmla="*/ 1433 w 2806"/>
                <a:gd name="T3" fmla="*/ 1509 h 3104"/>
                <a:gd name="T4" fmla="*/ 1499 w 2806"/>
                <a:gd name="T5" fmla="*/ 1443 h 3104"/>
                <a:gd name="T6" fmla="*/ 2805 w 2806"/>
                <a:gd name="T7" fmla="*/ 1443 h 3104"/>
                <a:gd name="T8" fmla="*/ 2805 w 2806"/>
                <a:gd name="T9" fmla="*/ 2638 h 3104"/>
                <a:gd name="T10" fmla="*/ 2805 w 2806"/>
                <a:gd name="T11" fmla="*/ 2638 h 3104"/>
                <a:gd name="T12" fmla="*/ 2253 w 2806"/>
                <a:gd name="T13" fmla="*/ 2962 h 3104"/>
                <a:gd name="T14" fmla="*/ 2253 w 2806"/>
                <a:gd name="T15" fmla="*/ 2962 h 3104"/>
                <a:gd name="T16" fmla="*/ 1522 w 2806"/>
                <a:gd name="T17" fmla="*/ 3103 h 3104"/>
                <a:gd name="T18" fmla="*/ 1522 w 2806"/>
                <a:gd name="T19" fmla="*/ 3103 h 3104"/>
                <a:gd name="T20" fmla="*/ 701 w 2806"/>
                <a:gd name="T21" fmla="*/ 2905 h 3104"/>
                <a:gd name="T22" fmla="*/ 701 w 2806"/>
                <a:gd name="T23" fmla="*/ 2905 h 3104"/>
                <a:gd name="T24" fmla="*/ 175 w 2806"/>
                <a:gd name="T25" fmla="*/ 2340 h 3104"/>
                <a:gd name="T26" fmla="*/ 175 w 2806"/>
                <a:gd name="T27" fmla="*/ 2340 h 3104"/>
                <a:gd name="T28" fmla="*/ 0 w 2806"/>
                <a:gd name="T29" fmla="*/ 1541 h 3104"/>
                <a:gd name="T30" fmla="*/ 0 w 2806"/>
                <a:gd name="T31" fmla="*/ 1541 h 3104"/>
                <a:gd name="T32" fmla="*/ 196 w 2806"/>
                <a:gd name="T33" fmla="*/ 708 h 3104"/>
                <a:gd name="T34" fmla="*/ 196 w 2806"/>
                <a:gd name="T35" fmla="*/ 708 h 3104"/>
                <a:gd name="T36" fmla="*/ 771 w 2806"/>
                <a:gd name="T37" fmla="*/ 150 h 3104"/>
                <a:gd name="T38" fmla="*/ 771 w 2806"/>
                <a:gd name="T39" fmla="*/ 150 h 3104"/>
                <a:gd name="T40" fmla="*/ 1489 w 2806"/>
                <a:gd name="T41" fmla="*/ 0 h 3104"/>
                <a:gd name="T42" fmla="*/ 1489 w 2806"/>
                <a:gd name="T43" fmla="*/ 0 h 3104"/>
                <a:gd name="T44" fmla="*/ 2362 w 2806"/>
                <a:gd name="T45" fmla="*/ 235 h 3104"/>
                <a:gd name="T46" fmla="*/ 2362 w 2806"/>
                <a:gd name="T47" fmla="*/ 235 h 3104"/>
                <a:gd name="T48" fmla="*/ 2766 w 2806"/>
                <a:gd name="T49" fmla="*/ 882 h 3104"/>
                <a:gd name="T50" fmla="*/ 2699 w 2806"/>
                <a:gd name="T51" fmla="*/ 949 h 3104"/>
                <a:gd name="T52" fmla="*/ 2184 w 2806"/>
                <a:gd name="T53" fmla="*/ 1045 h 3104"/>
                <a:gd name="T54" fmla="*/ 2184 w 2806"/>
                <a:gd name="T55" fmla="*/ 1045 h 3104"/>
                <a:gd name="T56" fmla="*/ 1926 w 2806"/>
                <a:gd name="T57" fmla="*/ 646 h 3104"/>
                <a:gd name="T58" fmla="*/ 1926 w 2806"/>
                <a:gd name="T59" fmla="*/ 646 h 3104"/>
                <a:gd name="T60" fmla="*/ 1489 w 2806"/>
                <a:gd name="T61" fmla="*/ 518 h 3104"/>
                <a:gd name="T62" fmla="*/ 1489 w 2806"/>
                <a:gd name="T63" fmla="*/ 518 h 3104"/>
                <a:gd name="T64" fmla="*/ 858 w 2806"/>
                <a:gd name="T65" fmla="*/ 770 h 3104"/>
                <a:gd name="T66" fmla="*/ 858 w 2806"/>
                <a:gd name="T67" fmla="*/ 770 h 3104"/>
                <a:gd name="T68" fmla="*/ 623 w 2806"/>
                <a:gd name="T69" fmla="*/ 1517 h 3104"/>
                <a:gd name="T70" fmla="*/ 623 w 2806"/>
                <a:gd name="T71" fmla="*/ 1517 h 3104"/>
                <a:gd name="T72" fmla="*/ 861 w 2806"/>
                <a:gd name="T73" fmla="*/ 2318 h 3104"/>
                <a:gd name="T74" fmla="*/ 861 w 2806"/>
                <a:gd name="T75" fmla="*/ 2318 h 3104"/>
                <a:gd name="T76" fmla="*/ 1483 w 2806"/>
                <a:gd name="T77" fmla="*/ 2584 h 3104"/>
                <a:gd name="T78" fmla="*/ 1483 w 2806"/>
                <a:gd name="T79" fmla="*/ 2584 h 3104"/>
                <a:gd name="T80" fmla="*/ 1864 w 2806"/>
                <a:gd name="T81" fmla="*/ 2510 h 3104"/>
                <a:gd name="T82" fmla="*/ 1864 w 2806"/>
                <a:gd name="T83" fmla="*/ 2510 h 3104"/>
                <a:gd name="T84" fmla="*/ 2193 w 2806"/>
                <a:gd name="T85" fmla="*/ 2329 h 3104"/>
                <a:gd name="T86" fmla="*/ 2193 w 2806"/>
                <a:gd name="T87" fmla="*/ 1949 h 3104"/>
                <a:gd name="T88" fmla="*/ 1433 w 2806"/>
                <a:gd name="T89" fmla="*/ 1949 h 3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806" h="3104">
                  <a:moveTo>
                    <a:pt x="1433" y="1949"/>
                  </a:moveTo>
                  <a:lnTo>
                    <a:pt x="1433" y="1509"/>
                  </a:lnTo>
                  <a:lnTo>
                    <a:pt x="1499" y="1443"/>
                  </a:lnTo>
                  <a:lnTo>
                    <a:pt x="2805" y="1443"/>
                  </a:lnTo>
                  <a:lnTo>
                    <a:pt x="2805" y="2638"/>
                  </a:lnTo>
                  <a:lnTo>
                    <a:pt x="2805" y="2638"/>
                  </a:lnTo>
                  <a:cubicBezTo>
                    <a:pt x="2678" y="2761"/>
                    <a:pt x="2494" y="2869"/>
                    <a:pt x="2253" y="2962"/>
                  </a:cubicBezTo>
                  <a:lnTo>
                    <a:pt x="2253" y="2962"/>
                  </a:lnTo>
                  <a:cubicBezTo>
                    <a:pt x="2012" y="3055"/>
                    <a:pt x="1768" y="3103"/>
                    <a:pt x="1522" y="3103"/>
                  </a:cubicBezTo>
                  <a:lnTo>
                    <a:pt x="1522" y="3103"/>
                  </a:lnTo>
                  <a:cubicBezTo>
                    <a:pt x="1208" y="3103"/>
                    <a:pt x="935" y="3036"/>
                    <a:pt x="701" y="2905"/>
                  </a:cubicBezTo>
                  <a:lnTo>
                    <a:pt x="701" y="2905"/>
                  </a:lnTo>
                  <a:cubicBezTo>
                    <a:pt x="468" y="2773"/>
                    <a:pt x="292" y="2585"/>
                    <a:pt x="175" y="2340"/>
                  </a:cubicBezTo>
                  <a:lnTo>
                    <a:pt x="175" y="2340"/>
                  </a:lnTo>
                  <a:cubicBezTo>
                    <a:pt x="59" y="2095"/>
                    <a:pt x="0" y="1829"/>
                    <a:pt x="0" y="1541"/>
                  </a:cubicBezTo>
                  <a:lnTo>
                    <a:pt x="0" y="1541"/>
                  </a:lnTo>
                  <a:cubicBezTo>
                    <a:pt x="0" y="1229"/>
                    <a:pt x="66" y="951"/>
                    <a:pt x="196" y="708"/>
                  </a:cubicBezTo>
                  <a:lnTo>
                    <a:pt x="196" y="708"/>
                  </a:lnTo>
                  <a:cubicBezTo>
                    <a:pt x="327" y="466"/>
                    <a:pt x="518" y="279"/>
                    <a:pt x="771" y="150"/>
                  </a:cubicBezTo>
                  <a:lnTo>
                    <a:pt x="771" y="150"/>
                  </a:lnTo>
                  <a:cubicBezTo>
                    <a:pt x="963" y="50"/>
                    <a:pt x="1203" y="0"/>
                    <a:pt x="1489" y="0"/>
                  </a:cubicBezTo>
                  <a:lnTo>
                    <a:pt x="1489" y="0"/>
                  </a:lnTo>
                  <a:cubicBezTo>
                    <a:pt x="1861" y="0"/>
                    <a:pt x="2152" y="78"/>
                    <a:pt x="2362" y="235"/>
                  </a:cubicBezTo>
                  <a:lnTo>
                    <a:pt x="2362" y="235"/>
                  </a:lnTo>
                  <a:cubicBezTo>
                    <a:pt x="2571" y="391"/>
                    <a:pt x="2706" y="607"/>
                    <a:pt x="2766" y="882"/>
                  </a:cubicBezTo>
                  <a:lnTo>
                    <a:pt x="2699" y="949"/>
                  </a:lnTo>
                  <a:lnTo>
                    <a:pt x="2184" y="1045"/>
                  </a:lnTo>
                  <a:lnTo>
                    <a:pt x="2184" y="1045"/>
                  </a:lnTo>
                  <a:cubicBezTo>
                    <a:pt x="2142" y="898"/>
                    <a:pt x="2042" y="731"/>
                    <a:pt x="1926" y="646"/>
                  </a:cubicBezTo>
                  <a:lnTo>
                    <a:pt x="1926" y="646"/>
                  </a:lnTo>
                  <a:cubicBezTo>
                    <a:pt x="1809" y="561"/>
                    <a:pt x="1664" y="518"/>
                    <a:pt x="1489" y="518"/>
                  </a:cubicBezTo>
                  <a:lnTo>
                    <a:pt x="1489" y="518"/>
                  </a:lnTo>
                  <a:cubicBezTo>
                    <a:pt x="1224" y="518"/>
                    <a:pt x="1014" y="602"/>
                    <a:pt x="858" y="770"/>
                  </a:cubicBezTo>
                  <a:lnTo>
                    <a:pt x="858" y="770"/>
                  </a:lnTo>
                  <a:cubicBezTo>
                    <a:pt x="702" y="938"/>
                    <a:pt x="623" y="1186"/>
                    <a:pt x="623" y="1517"/>
                  </a:cubicBezTo>
                  <a:lnTo>
                    <a:pt x="623" y="1517"/>
                  </a:lnTo>
                  <a:cubicBezTo>
                    <a:pt x="623" y="1873"/>
                    <a:pt x="702" y="2140"/>
                    <a:pt x="861" y="2318"/>
                  </a:cubicBezTo>
                  <a:lnTo>
                    <a:pt x="861" y="2318"/>
                  </a:lnTo>
                  <a:cubicBezTo>
                    <a:pt x="1019" y="2496"/>
                    <a:pt x="1226" y="2584"/>
                    <a:pt x="1483" y="2584"/>
                  </a:cubicBezTo>
                  <a:lnTo>
                    <a:pt x="1483" y="2584"/>
                  </a:lnTo>
                  <a:cubicBezTo>
                    <a:pt x="1610" y="2584"/>
                    <a:pt x="1737" y="2560"/>
                    <a:pt x="1864" y="2510"/>
                  </a:cubicBezTo>
                  <a:lnTo>
                    <a:pt x="1864" y="2510"/>
                  </a:lnTo>
                  <a:cubicBezTo>
                    <a:pt x="1992" y="2460"/>
                    <a:pt x="2101" y="2400"/>
                    <a:pt x="2193" y="2329"/>
                  </a:cubicBezTo>
                  <a:lnTo>
                    <a:pt x="2193" y="1949"/>
                  </a:lnTo>
                  <a:lnTo>
                    <a:pt x="1433" y="1949"/>
                  </a:ln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206">
              <a:extLst>
                <a:ext uri="{FF2B5EF4-FFF2-40B4-BE49-F238E27FC236}">
                  <a16:creationId xmlns:a16="http://schemas.microsoft.com/office/drawing/2014/main" id="{939113A6-7CF3-6645-868D-0952E833A6C0}"/>
                </a:ext>
              </a:extLst>
            </p:cNvPr>
            <p:cNvSpPr>
              <a:spLocks noChangeArrowheads="1"/>
            </p:cNvSpPr>
            <p:nvPr/>
          </p:nvSpPr>
          <p:spPr bwMode="auto">
            <a:xfrm>
              <a:off x="9057787" y="7687452"/>
              <a:ext cx="2515814" cy="3751749"/>
            </a:xfrm>
            <a:custGeom>
              <a:avLst/>
              <a:gdLst>
                <a:gd name="T0" fmla="*/ 0 w 2019"/>
                <a:gd name="T1" fmla="*/ 2188 h 3011"/>
                <a:gd name="T2" fmla="*/ 574 w 2019"/>
                <a:gd name="T3" fmla="*/ 2128 h 3011"/>
                <a:gd name="T4" fmla="*/ 574 w 2019"/>
                <a:gd name="T5" fmla="*/ 2128 h 3011"/>
                <a:gd name="T6" fmla="*/ 719 w 2019"/>
                <a:gd name="T7" fmla="*/ 2436 h 3011"/>
                <a:gd name="T8" fmla="*/ 719 w 2019"/>
                <a:gd name="T9" fmla="*/ 2436 h 3011"/>
                <a:gd name="T10" fmla="*/ 998 w 2019"/>
                <a:gd name="T11" fmla="*/ 2550 h 3011"/>
                <a:gd name="T12" fmla="*/ 998 w 2019"/>
                <a:gd name="T13" fmla="*/ 2550 h 3011"/>
                <a:gd name="T14" fmla="*/ 1302 w 2019"/>
                <a:gd name="T15" fmla="*/ 2404 h 3011"/>
                <a:gd name="T16" fmla="*/ 1302 w 2019"/>
                <a:gd name="T17" fmla="*/ 2404 h 3011"/>
                <a:gd name="T18" fmla="*/ 1427 w 2019"/>
                <a:gd name="T19" fmla="*/ 1963 h 3011"/>
                <a:gd name="T20" fmla="*/ 1427 w 2019"/>
                <a:gd name="T21" fmla="*/ 1963 h 3011"/>
                <a:gd name="T22" fmla="*/ 1303 w 2019"/>
                <a:gd name="T23" fmla="*/ 1548 h 3011"/>
                <a:gd name="T24" fmla="*/ 1303 w 2019"/>
                <a:gd name="T25" fmla="*/ 1548 h 3011"/>
                <a:gd name="T26" fmla="*/ 981 w 2019"/>
                <a:gd name="T27" fmla="*/ 1410 h 3011"/>
                <a:gd name="T28" fmla="*/ 981 w 2019"/>
                <a:gd name="T29" fmla="*/ 1410 h 3011"/>
                <a:gd name="T30" fmla="*/ 537 w 2019"/>
                <a:gd name="T31" fmla="*/ 1629 h 3011"/>
                <a:gd name="T32" fmla="*/ 70 w 2019"/>
                <a:gd name="T33" fmla="*/ 1561 h 3011"/>
                <a:gd name="T34" fmla="*/ 365 w 2019"/>
                <a:gd name="T35" fmla="*/ 0 h 3011"/>
                <a:gd name="T36" fmla="*/ 1885 w 2019"/>
                <a:gd name="T37" fmla="*/ 0 h 3011"/>
                <a:gd name="T38" fmla="*/ 1885 w 2019"/>
                <a:gd name="T39" fmla="*/ 538 h 3011"/>
                <a:gd name="T40" fmla="*/ 801 w 2019"/>
                <a:gd name="T41" fmla="*/ 538 h 3011"/>
                <a:gd name="T42" fmla="*/ 711 w 2019"/>
                <a:gd name="T43" fmla="*/ 1048 h 3011"/>
                <a:gd name="T44" fmla="*/ 711 w 2019"/>
                <a:gd name="T45" fmla="*/ 1048 h 3011"/>
                <a:gd name="T46" fmla="*/ 1104 w 2019"/>
                <a:gd name="T47" fmla="*/ 952 h 3011"/>
                <a:gd name="T48" fmla="*/ 1104 w 2019"/>
                <a:gd name="T49" fmla="*/ 952 h 3011"/>
                <a:gd name="T50" fmla="*/ 1752 w 2019"/>
                <a:gd name="T51" fmla="*/ 1230 h 3011"/>
                <a:gd name="T52" fmla="*/ 1752 w 2019"/>
                <a:gd name="T53" fmla="*/ 1230 h 3011"/>
                <a:gd name="T54" fmla="*/ 2018 w 2019"/>
                <a:gd name="T55" fmla="*/ 1952 h 3011"/>
                <a:gd name="T56" fmla="*/ 2018 w 2019"/>
                <a:gd name="T57" fmla="*/ 1952 h 3011"/>
                <a:gd name="T58" fmla="*/ 1803 w 2019"/>
                <a:gd name="T59" fmla="*/ 2613 h 3011"/>
                <a:gd name="T60" fmla="*/ 1803 w 2019"/>
                <a:gd name="T61" fmla="*/ 2613 h 3011"/>
                <a:gd name="T62" fmla="*/ 991 w 2019"/>
                <a:gd name="T63" fmla="*/ 3010 h 3011"/>
                <a:gd name="T64" fmla="*/ 991 w 2019"/>
                <a:gd name="T65" fmla="*/ 3010 h 3011"/>
                <a:gd name="T66" fmla="*/ 314 w 2019"/>
                <a:gd name="T67" fmla="*/ 2787 h 3011"/>
                <a:gd name="T68" fmla="*/ 314 w 2019"/>
                <a:gd name="T69" fmla="*/ 2787 h 3011"/>
                <a:gd name="T70" fmla="*/ 0 w 2019"/>
                <a:gd name="T71" fmla="*/ 2188 h 3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019" h="3011">
                  <a:moveTo>
                    <a:pt x="0" y="2188"/>
                  </a:moveTo>
                  <a:lnTo>
                    <a:pt x="574" y="2128"/>
                  </a:lnTo>
                  <a:lnTo>
                    <a:pt x="574" y="2128"/>
                  </a:lnTo>
                  <a:cubicBezTo>
                    <a:pt x="590" y="2258"/>
                    <a:pt x="638" y="2360"/>
                    <a:pt x="719" y="2436"/>
                  </a:cubicBezTo>
                  <a:lnTo>
                    <a:pt x="719" y="2436"/>
                  </a:lnTo>
                  <a:cubicBezTo>
                    <a:pt x="799" y="2512"/>
                    <a:pt x="892" y="2550"/>
                    <a:pt x="998" y="2550"/>
                  </a:cubicBezTo>
                  <a:lnTo>
                    <a:pt x="998" y="2550"/>
                  </a:lnTo>
                  <a:cubicBezTo>
                    <a:pt x="1117" y="2550"/>
                    <a:pt x="1219" y="2501"/>
                    <a:pt x="1302" y="2404"/>
                  </a:cubicBezTo>
                  <a:lnTo>
                    <a:pt x="1302" y="2404"/>
                  </a:lnTo>
                  <a:cubicBezTo>
                    <a:pt x="1385" y="2306"/>
                    <a:pt x="1427" y="2159"/>
                    <a:pt x="1427" y="1963"/>
                  </a:cubicBezTo>
                  <a:lnTo>
                    <a:pt x="1427" y="1963"/>
                  </a:lnTo>
                  <a:cubicBezTo>
                    <a:pt x="1427" y="1778"/>
                    <a:pt x="1386" y="1640"/>
                    <a:pt x="1303" y="1548"/>
                  </a:cubicBezTo>
                  <a:lnTo>
                    <a:pt x="1303" y="1548"/>
                  </a:lnTo>
                  <a:cubicBezTo>
                    <a:pt x="1221" y="1456"/>
                    <a:pt x="1113" y="1410"/>
                    <a:pt x="981" y="1410"/>
                  </a:cubicBezTo>
                  <a:lnTo>
                    <a:pt x="981" y="1410"/>
                  </a:lnTo>
                  <a:cubicBezTo>
                    <a:pt x="816" y="1410"/>
                    <a:pt x="668" y="1483"/>
                    <a:pt x="537" y="1629"/>
                  </a:cubicBezTo>
                  <a:lnTo>
                    <a:pt x="70" y="1561"/>
                  </a:lnTo>
                  <a:lnTo>
                    <a:pt x="365" y="0"/>
                  </a:lnTo>
                  <a:lnTo>
                    <a:pt x="1885" y="0"/>
                  </a:lnTo>
                  <a:lnTo>
                    <a:pt x="1885" y="538"/>
                  </a:lnTo>
                  <a:lnTo>
                    <a:pt x="801" y="538"/>
                  </a:lnTo>
                  <a:lnTo>
                    <a:pt x="711" y="1048"/>
                  </a:lnTo>
                  <a:lnTo>
                    <a:pt x="711" y="1048"/>
                  </a:lnTo>
                  <a:cubicBezTo>
                    <a:pt x="839" y="983"/>
                    <a:pt x="970" y="952"/>
                    <a:pt x="1104" y="952"/>
                  </a:cubicBezTo>
                  <a:lnTo>
                    <a:pt x="1104" y="952"/>
                  </a:lnTo>
                  <a:cubicBezTo>
                    <a:pt x="1359" y="952"/>
                    <a:pt x="1575" y="1044"/>
                    <a:pt x="1752" y="1230"/>
                  </a:cubicBezTo>
                  <a:lnTo>
                    <a:pt x="1752" y="1230"/>
                  </a:lnTo>
                  <a:cubicBezTo>
                    <a:pt x="1929" y="1415"/>
                    <a:pt x="2018" y="1656"/>
                    <a:pt x="2018" y="1952"/>
                  </a:cubicBezTo>
                  <a:lnTo>
                    <a:pt x="2018" y="1952"/>
                  </a:lnTo>
                  <a:cubicBezTo>
                    <a:pt x="2018" y="2199"/>
                    <a:pt x="1947" y="2419"/>
                    <a:pt x="1803" y="2613"/>
                  </a:cubicBezTo>
                  <a:lnTo>
                    <a:pt x="1803" y="2613"/>
                  </a:lnTo>
                  <a:cubicBezTo>
                    <a:pt x="1608" y="2877"/>
                    <a:pt x="1337" y="3010"/>
                    <a:pt x="991" y="3010"/>
                  </a:cubicBezTo>
                  <a:lnTo>
                    <a:pt x="991" y="3010"/>
                  </a:lnTo>
                  <a:cubicBezTo>
                    <a:pt x="714" y="3010"/>
                    <a:pt x="489" y="2935"/>
                    <a:pt x="314" y="2787"/>
                  </a:cubicBezTo>
                  <a:lnTo>
                    <a:pt x="314" y="2787"/>
                  </a:lnTo>
                  <a:cubicBezTo>
                    <a:pt x="139" y="2638"/>
                    <a:pt x="35" y="2438"/>
                    <a:pt x="0" y="2188"/>
                  </a:cubicBezTo>
                </a:path>
              </a:pathLst>
            </a:custGeom>
            <a:gradFill>
              <a:gsLst>
                <a:gs pos="5000">
                  <a:srgbClr val="3188BE"/>
                </a:gs>
                <a:gs pos="99000">
                  <a:srgbClr val="73AEDC"/>
                </a:gs>
              </a:gsLst>
              <a:lin ang="16200000" scaled="0"/>
            </a:gradFill>
            <a:ln>
              <a:noFill/>
            </a:ln>
            <a:effectLst/>
          </p:spPr>
          <p:txBody>
            <a:bodyPr wrap="none" anchor="ctr"/>
            <a:lstStyle/>
            <a:p>
              <a:endParaRPr lang="en-US" sz="3599" dirty="0">
                <a:latin typeface="Poppins" pitchFamily="2" charset="77"/>
              </a:endParaRPr>
            </a:p>
          </p:txBody>
        </p:sp>
        <p:sp>
          <p:nvSpPr>
            <p:cNvPr id="37" name="Freeform 207">
              <a:extLst>
                <a:ext uri="{FF2B5EF4-FFF2-40B4-BE49-F238E27FC236}">
                  <a16:creationId xmlns:a16="http://schemas.microsoft.com/office/drawing/2014/main" id="{88CA403F-FA08-C044-B7FD-1CEACC745F04}"/>
                </a:ext>
              </a:extLst>
            </p:cNvPr>
            <p:cNvSpPr>
              <a:spLocks noChangeArrowheads="1"/>
            </p:cNvSpPr>
            <p:nvPr/>
          </p:nvSpPr>
          <p:spPr bwMode="auto">
            <a:xfrm>
              <a:off x="11980086" y="7572097"/>
              <a:ext cx="3493577" cy="3867105"/>
            </a:xfrm>
            <a:custGeom>
              <a:avLst/>
              <a:gdLst>
                <a:gd name="T0" fmla="*/ 1499 w 2805"/>
                <a:gd name="T1" fmla="*/ 1948 h 3103"/>
                <a:gd name="T2" fmla="*/ 1499 w 2805"/>
                <a:gd name="T3" fmla="*/ 1442 h 3103"/>
                <a:gd name="T4" fmla="*/ 2804 w 2805"/>
                <a:gd name="T5" fmla="*/ 1442 h 3103"/>
                <a:gd name="T6" fmla="*/ 2804 w 2805"/>
                <a:gd name="T7" fmla="*/ 2637 h 3103"/>
                <a:gd name="T8" fmla="*/ 2804 w 2805"/>
                <a:gd name="T9" fmla="*/ 2637 h 3103"/>
                <a:gd name="T10" fmla="*/ 2252 w 2805"/>
                <a:gd name="T11" fmla="*/ 2962 h 3103"/>
                <a:gd name="T12" fmla="*/ 2252 w 2805"/>
                <a:gd name="T13" fmla="*/ 2962 h 3103"/>
                <a:gd name="T14" fmla="*/ 1521 w 2805"/>
                <a:gd name="T15" fmla="*/ 3102 h 3103"/>
                <a:gd name="T16" fmla="*/ 1521 w 2805"/>
                <a:gd name="T17" fmla="*/ 3102 h 3103"/>
                <a:gd name="T18" fmla="*/ 700 w 2805"/>
                <a:gd name="T19" fmla="*/ 2905 h 3103"/>
                <a:gd name="T20" fmla="*/ 700 w 2805"/>
                <a:gd name="T21" fmla="*/ 2905 h 3103"/>
                <a:gd name="T22" fmla="*/ 175 w 2805"/>
                <a:gd name="T23" fmla="*/ 2340 h 3103"/>
                <a:gd name="T24" fmla="*/ 175 w 2805"/>
                <a:gd name="T25" fmla="*/ 2340 h 3103"/>
                <a:gd name="T26" fmla="*/ 0 w 2805"/>
                <a:gd name="T27" fmla="*/ 1541 h 3103"/>
                <a:gd name="T28" fmla="*/ 0 w 2805"/>
                <a:gd name="T29" fmla="*/ 1541 h 3103"/>
                <a:gd name="T30" fmla="*/ 195 w 2805"/>
                <a:gd name="T31" fmla="*/ 708 h 3103"/>
                <a:gd name="T32" fmla="*/ 195 w 2805"/>
                <a:gd name="T33" fmla="*/ 708 h 3103"/>
                <a:gd name="T34" fmla="*/ 770 w 2805"/>
                <a:gd name="T35" fmla="*/ 149 h 3103"/>
                <a:gd name="T36" fmla="*/ 770 w 2805"/>
                <a:gd name="T37" fmla="*/ 149 h 3103"/>
                <a:gd name="T38" fmla="*/ 1488 w 2805"/>
                <a:gd name="T39" fmla="*/ 0 h 3103"/>
                <a:gd name="T40" fmla="*/ 1488 w 2805"/>
                <a:gd name="T41" fmla="*/ 0 h 3103"/>
                <a:gd name="T42" fmla="*/ 2361 w 2805"/>
                <a:gd name="T43" fmla="*/ 234 h 3103"/>
                <a:gd name="T44" fmla="*/ 2361 w 2805"/>
                <a:gd name="T45" fmla="*/ 234 h 3103"/>
                <a:gd name="T46" fmla="*/ 2765 w 2805"/>
                <a:gd name="T47" fmla="*/ 882 h 3103"/>
                <a:gd name="T48" fmla="*/ 2164 w 2805"/>
                <a:gd name="T49" fmla="*/ 994 h 3103"/>
                <a:gd name="T50" fmla="*/ 2164 w 2805"/>
                <a:gd name="T51" fmla="*/ 994 h 3103"/>
                <a:gd name="T52" fmla="*/ 1925 w 2805"/>
                <a:gd name="T53" fmla="*/ 646 h 3103"/>
                <a:gd name="T54" fmla="*/ 1925 w 2805"/>
                <a:gd name="T55" fmla="*/ 646 h 3103"/>
                <a:gd name="T56" fmla="*/ 1488 w 2805"/>
                <a:gd name="T57" fmla="*/ 518 h 3103"/>
                <a:gd name="T58" fmla="*/ 1488 w 2805"/>
                <a:gd name="T59" fmla="*/ 518 h 3103"/>
                <a:gd name="T60" fmla="*/ 857 w 2805"/>
                <a:gd name="T61" fmla="*/ 769 h 3103"/>
                <a:gd name="T62" fmla="*/ 857 w 2805"/>
                <a:gd name="T63" fmla="*/ 769 h 3103"/>
                <a:gd name="T64" fmla="*/ 623 w 2805"/>
                <a:gd name="T65" fmla="*/ 1516 h 3103"/>
                <a:gd name="T66" fmla="*/ 623 w 2805"/>
                <a:gd name="T67" fmla="*/ 1516 h 3103"/>
                <a:gd name="T68" fmla="*/ 860 w 2805"/>
                <a:gd name="T69" fmla="*/ 2317 h 3103"/>
                <a:gd name="T70" fmla="*/ 860 w 2805"/>
                <a:gd name="T71" fmla="*/ 2317 h 3103"/>
                <a:gd name="T72" fmla="*/ 1482 w 2805"/>
                <a:gd name="T73" fmla="*/ 2584 h 3103"/>
                <a:gd name="T74" fmla="*/ 1482 w 2805"/>
                <a:gd name="T75" fmla="*/ 2584 h 3103"/>
                <a:gd name="T76" fmla="*/ 1864 w 2805"/>
                <a:gd name="T77" fmla="*/ 2509 h 3103"/>
                <a:gd name="T78" fmla="*/ 1864 w 2805"/>
                <a:gd name="T79" fmla="*/ 2509 h 3103"/>
                <a:gd name="T80" fmla="*/ 2192 w 2805"/>
                <a:gd name="T81" fmla="*/ 2329 h 3103"/>
                <a:gd name="T82" fmla="*/ 2192 w 2805"/>
                <a:gd name="T83" fmla="*/ 1948 h 3103"/>
                <a:gd name="T84" fmla="*/ 1499 w 2805"/>
                <a:gd name="T85" fmla="*/ 1948 h 3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05" h="3103">
                  <a:moveTo>
                    <a:pt x="1499" y="1948"/>
                  </a:moveTo>
                  <a:lnTo>
                    <a:pt x="1499" y="1442"/>
                  </a:lnTo>
                  <a:lnTo>
                    <a:pt x="2804" y="1442"/>
                  </a:lnTo>
                  <a:lnTo>
                    <a:pt x="2804" y="2637"/>
                  </a:lnTo>
                  <a:lnTo>
                    <a:pt x="2804" y="2637"/>
                  </a:lnTo>
                  <a:cubicBezTo>
                    <a:pt x="2677" y="2760"/>
                    <a:pt x="2493" y="2869"/>
                    <a:pt x="2252" y="2962"/>
                  </a:cubicBezTo>
                  <a:lnTo>
                    <a:pt x="2252" y="2962"/>
                  </a:lnTo>
                  <a:cubicBezTo>
                    <a:pt x="2011" y="3055"/>
                    <a:pt x="1768" y="3102"/>
                    <a:pt x="1521" y="3102"/>
                  </a:cubicBezTo>
                  <a:lnTo>
                    <a:pt x="1521" y="3102"/>
                  </a:lnTo>
                  <a:cubicBezTo>
                    <a:pt x="1207" y="3102"/>
                    <a:pt x="934" y="3036"/>
                    <a:pt x="700" y="2905"/>
                  </a:cubicBezTo>
                  <a:lnTo>
                    <a:pt x="700" y="2905"/>
                  </a:lnTo>
                  <a:cubicBezTo>
                    <a:pt x="467" y="2773"/>
                    <a:pt x="292" y="2585"/>
                    <a:pt x="175" y="2340"/>
                  </a:cubicBezTo>
                  <a:lnTo>
                    <a:pt x="175" y="2340"/>
                  </a:lnTo>
                  <a:cubicBezTo>
                    <a:pt x="59" y="2095"/>
                    <a:pt x="0" y="1828"/>
                    <a:pt x="0" y="1541"/>
                  </a:cubicBezTo>
                  <a:lnTo>
                    <a:pt x="0" y="1541"/>
                  </a:lnTo>
                  <a:cubicBezTo>
                    <a:pt x="0" y="1228"/>
                    <a:pt x="65" y="951"/>
                    <a:pt x="195" y="708"/>
                  </a:cubicBezTo>
                  <a:lnTo>
                    <a:pt x="195" y="708"/>
                  </a:lnTo>
                  <a:cubicBezTo>
                    <a:pt x="326" y="465"/>
                    <a:pt x="518" y="279"/>
                    <a:pt x="770" y="149"/>
                  </a:cubicBezTo>
                  <a:lnTo>
                    <a:pt x="770" y="149"/>
                  </a:lnTo>
                  <a:cubicBezTo>
                    <a:pt x="963" y="50"/>
                    <a:pt x="1202" y="0"/>
                    <a:pt x="1488" y="0"/>
                  </a:cubicBezTo>
                  <a:lnTo>
                    <a:pt x="1488" y="0"/>
                  </a:lnTo>
                  <a:cubicBezTo>
                    <a:pt x="1861" y="0"/>
                    <a:pt x="2152" y="78"/>
                    <a:pt x="2361" y="234"/>
                  </a:cubicBezTo>
                  <a:lnTo>
                    <a:pt x="2361" y="234"/>
                  </a:lnTo>
                  <a:cubicBezTo>
                    <a:pt x="2571" y="390"/>
                    <a:pt x="2705" y="606"/>
                    <a:pt x="2765" y="882"/>
                  </a:cubicBezTo>
                  <a:lnTo>
                    <a:pt x="2164" y="994"/>
                  </a:lnTo>
                  <a:lnTo>
                    <a:pt x="2164" y="994"/>
                  </a:lnTo>
                  <a:cubicBezTo>
                    <a:pt x="2121" y="847"/>
                    <a:pt x="2042" y="730"/>
                    <a:pt x="1925" y="646"/>
                  </a:cubicBezTo>
                  <a:lnTo>
                    <a:pt x="1925" y="646"/>
                  </a:lnTo>
                  <a:cubicBezTo>
                    <a:pt x="1809" y="561"/>
                    <a:pt x="1663" y="518"/>
                    <a:pt x="1488" y="518"/>
                  </a:cubicBezTo>
                  <a:lnTo>
                    <a:pt x="1488" y="518"/>
                  </a:lnTo>
                  <a:cubicBezTo>
                    <a:pt x="1224" y="518"/>
                    <a:pt x="1013" y="601"/>
                    <a:pt x="857" y="769"/>
                  </a:cubicBezTo>
                  <a:lnTo>
                    <a:pt x="857" y="769"/>
                  </a:lnTo>
                  <a:cubicBezTo>
                    <a:pt x="701" y="937"/>
                    <a:pt x="623" y="1186"/>
                    <a:pt x="623" y="1516"/>
                  </a:cubicBezTo>
                  <a:lnTo>
                    <a:pt x="623" y="1516"/>
                  </a:lnTo>
                  <a:cubicBezTo>
                    <a:pt x="623" y="1872"/>
                    <a:pt x="702" y="2139"/>
                    <a:pt x="860" y="2317"/>
                  </a:cubicBezTo>
                  <a:lnTo>
                    <a:pt x="860" y="2317"/>
                  </a:lnTo>
                  <a:cubicBezTo>
                    <a:pt x="1018" y="2496"/>
                    <a:pt x="1226" y="2584"/>
                    <a:pt x="1482" y="2584"/>
                  </a:cubicBezTo>
                  <a:lnTo>
                    <a:pt x="1482" y="2584"/>
                  </a:lnTo>
                  <a:cubicBezTo>
                    <a:pt x="1609" y="2584"/>
                    <a:pt x="1736" y="2559"/>
                    <a:pt x="1864" y="2509"/>
                  </a:cubicBezTo>
                  <a:lnTo>
                    <a:pt x="1864" y="2509"/>
                  </a:lnTo>
                  <a:cubicBezTo>
                    <a:pt x="1992" y="2460"/>
                    <a:pt x="2101" y="2399"/>
                    <a:pt x="2192" y="2329"/>
                  </a:cubicBezTo>
                  <a:lnTo>
                    <a:pt x="2192" y="1948"/>
                  </a:lnTo>
                  <a:lnTo>
                    <a:pt x="1499" y="1948"/>
                  </a:lnTo>
                </a:path>
              </a:pathLst>
            </a:custGeom>
            <a:gradFill>
              <a:gsLst>
                <a:gs pos="5000">
                  <a:srgbClr val="3188BE"/>
                </a:gs>
                <a:gs pos="99000">
                  <a:srgbClr val="73AEDC"/>
                </a:gs>
              </a:gsLst>
              <a:lin ang="16200000" scaled="0"/>
            </a:gradFill>
            <a:ln>
              <a:noFill/>
            </a:ln>
            <a:effectLst/>
          </p:spPr>
          <p:txBody>
            <a:bodyPr wrap="none" anchor="ctr"/>
            <a:lstStyle/>
            <a:p>
              <a:endParaRPr lang="en-US" sz="3599" dirty="0">
                <a:latin typeface="Poppins" pitchFamily="2" charset="77"/>
              </a:endParaRPr>
            </a:p>
          </p:txBody>
        </p:sp>
        <p:sp>
          <p:nvSpPr>
            <p:cNvPr id="38" name="Freeform 208">
              <a:extLst>
                <a:ext uri="{FF2B5EF4-FFF2-40B4-BE49-F238E27FC236}">
                  <a16:creationId xmlns:a16="http://schemas.microsoft.com/office/drawing/2014/main" id="{83479AB1-686F-D441-966E-096A67CF6B92}"/>
                </a:ext>
              </a:extLst>
            </p:cNvPr>
            <p:cNvSpPr>
              <a:spLocks noChangeArrowheads="1"/>
            </p:cNvSpPr>
            <p:nvPr/>
          </p:nvSpPr>
          <p:spPr bwMode="auto">
            <a:xfrm>
              <a:off x="12760100" y="7011806"/>
              <a:ext cx="845930" cy="510855"/>
            </a:xfrm>
            <a:custGeom>
              <a:avLst/>
              <a:gdLst>
                <a:gd name="T0" fmla="*/ 0 w 681"/>
                <a:gd name="T1" fmla="*/ 41 h 410"/>
                <a:gd name="T2" fmla="*/ 0 w 681"/>
                <a:gd name="T3" fmla="*/ 198 h 410"/>
                <a:gd name="T4" fmla="*/ 0 w 681"/>
                <a:gd name="T5" fmla="*/ 198 h 410"/>
                <a:gd name="T6" fmla="*/ 41 w 681"/>
                <a:gd name="T7" fmla="*/ 240 h 410"/>
                <a:gd name="T8" fmla="*/ 123 w 681"/>
                <a:gd name="T9" fmla="*/ 240 h 410"/>
                <a:gd name="T10" fmla="*/ 82 w 681"/>
                <a:gd name="T11" fmla="*/ 409 h 410"/>
                <a:gd name="T12" fmla="*/ 122 w 681"/>
                <a:gd name="T13" fmla="*/ 409 h 410"/>
                <a:gd name="T14" fmla="*/ 262 w 681"/>
                <a:gd name="T15" fmla="*/ 240 h 410"/>
                <a:gd name="T16" fmla="*/ 638 w 681"/>
                <a:gd name="T17" fmla="*/ 240 h 410"/>
                <a:gd name="T18" fmla="*/ 638 w 681"/>
                <a:gd name="T19" fmla="*/ 240 h 410"/>
                <a:gd name="T20" fmla="*/ 680 w 681"/>
                <a:gd name="T21" fmla="*/ 198 h 410"/>
                <a:gd name="T22" fmla="*/ 680 w 681"/>
                <a:gd name="T23" fmla="*/ 41 h 410"/>
                <a:gd name="T24" fmla="*/ 680 w 681"/>
                <a:gd name="T25" fmla="*/ 41 h 410"/>
                <a:gd name="T26" fmla="*/ 638 w 681"/>
                <a:gd name="T27" fmla="*/ 0 h 410"/>
                <a:gd name="T28" fmla="*/ 41 w 681"/>
                <a:gd name="T29" fmla="*/ 0 h 410"/>
                <a:gd name="T30" fmla="*/ 41 w 681"/>
                <a:gd name="T31" fmla="*/ 0 h 410"/>
                <a:gd name="T32" fmla="*/ 0 w 681"/>
                <a:gd name="T33" fmla="*/ 41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1" h="410">
                  <a:moveTo>
                    <a:pt x="0" y="41"/>
                  </a:moveTo>
                  <a:lnTo>
                    <a:pt x="0" y="198"/>
                  </a:lnTo>
                  <a:lnTo>
                    <a:pt x="0" y="198"/>
                  </a:lnTo>
                  <a:cubicBezTo>
                    <a:pt x="0" y="222"/>
                    <a:pt x="18" y="240"/>
                    <a:pt x="41" y="240"/>
                  </a:cubicBezTo>
                  <a:lnTo>
                    <a:pt x="123" y="240"/>
                  </a:lnTo>
                  <a:lnTo>
                    <a:pt x="82" y="409"/>
                  </a:lnTo>
                  <a:lnTo>
                    <a:pt x="122" y="409"/>
                  </a:lnTo>
                  <a:lnTo>
                    <a:pt x="262" y="240"/>
                  </a:lnTo>
                  <a:lnTo>
                    <a:pt x="638" y="240"/>
                  </a:lnTo>
                  <a:lnTo>
                    <a:pt x="638" y="240"/>
                  </a:lnTo>
                  <a:cubicBezTo>
                    <a:pt x="661" y="240"/>
                    <a:pt x="680" y="222"/>
                    <a:pt x="680" y="198"/>
                  </a:cubicBezTo>
                  <a:lnTo>
                    <a:pt x="680" y="41"/>
                  </a:lnTo>
                  <a:lnTo>
                    <a:pt x="680" y="41"/>
                  </a:lnTo>
                  <a:cubicBezTo>
                    <a:pt x="680" y="18"/>
                    <a:pt x="661" y="0"/>
                    <a:pt x="638" y="0"/>
                  </a:cubicBezTo>
                  <a:lnTo>
                    <a:pt x="41" y="0"/>
                  </a:lnTo>
                  <a:lnTo>
                    <a:pt x="41" y="0"/>
                  </a:lnTo>
                  <a:cubicBezTo>
                    <a:pt x="18" y="0"/>
                    <a:pt x="0" y="18"/>
                    <a:pt x="0" y="41"/>
                  </a:cubicBez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209">
              <a:extLst>
                <a:ext uri="{FF2B5EF4-FFF2-40B4-BE49-F238E27FC236}">
                  <a16:creationId xmlns:a16="http://schemas.microsoft.com/office/drawing/2014/main" id="{51446A64-1B92-5846-8293-88380A2ED336}"/>
                </a:ext>
              </a:extLst>
            </p:cNvPr>
            <p:cNvSpPr>
              <a:spLocks noChangeArrowheads="1"/>
            </p:cNvSpPr>
            <p:nvPr/>
          </p:nvSpPr>
          <p:spPr bwMode="auto">
            <a:xfrm>
              <a:off x="12809538" y="7011806"/>
              <a:ext cx="845930" cy="510855"/>
            </a:xfrm>
            <a:custGeom>
              <a:avLst/>
              <a:gdLst>
                <a:gd name="T0" fmla="*/ 0 w 681"/>
                <a:gd name="T1" fmla="*/ 41 h 410"/>
                <a:gd name="T2" fmla="*/ 0 w 681"/>
                <a:gd name="T3" fmla="*/ 198 h 410"/>
                <a:gd name="T4" fmla="*/ 0 w 681"/>
                <a:gd name="T5" fmla="*/ 198 h 410"/>
                <a:gd name="T6" fmla="*/ 42 w 681"/>
                <a:gd name="T7" fmla="*/ 240 h 410"/>
                <a:gd name="T8" fmla="*/ 123 w 681"/>
                <a:gd name="T9" fmla="*/ 240 h 410"/>
                <a:gd name="T10" fmla="*/ 83 w 681"/>
                <a:gd name="T11" fmla="*/ 409 h 410"/>
                <a:gd name="T12" fmla="*/ 263 w 681"/>
                <a:gd name="T13" fmla="*/ 240 h 410"/>
                <a:gd name="T14" fmla="*/ 639 w 681"/>
                <a:gd name="T15" fmla="*/ 240 h 410"/>
                <a:gd name="T16" fmla="*/ 639 w 681"/>
                <a:gd name="T17" fmla="*/ 240 h 410"/>
                <a:gd name="T18" fmla="*/ 680 w 681"/>
                <a:gd name="T19" fmla="*/ 198 h 410"/>
                <a:gd name="T20" fmla="*/ 680 w 681"/>
                <a:gd name="T21" fmla="*/ 41 h 410"/>
                <a:gd name="T22" fmla="*/ 680 w 681"/>
                <a:gd name="T23" fmla="*/ 41 h 410"/>
                <a:gd name="T24" fmla="*/ 639 w 681"/>
                <a:gd name="T25" fmla="*/ 0 h 410"/>
                <a:gd name="T26" fmla="*/ 42 w 681"/>
                <a:gd name="T27" fmla="*/ 0 h 410"/>
                <a:gd name="T28" fmla="*/ 42 w 681"/>
                <a:gd name="T29" fmla="*/ 0 h 410"/>
                <a:gd name="T30" fmla="*/ 0 w 681"/>
                <a:gd name="T31" fmla="*/ 41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81" h="410">
                  <a:moveTo>
                    <a:pt x="0" y="41"/>
                  </a:moveTo>
                  <a:lnTo>
                    <a:pt x="0" y="198"/>
                  </a:lnTo>
                  <a:lnTo>
                    <a:pt x="0" y="198"/>
                  </a:lnTo>
                  <a:cubicBezTo>
                    <a:pt x="0" y="222"/>
                    <a:pt x="19" y="240"/>
                    <a:pt x="42" y="240"/>
                  </a:cubicBezTo>
                  <a:lnTo>
                    <a:pt x="123" y="240"/>
                  </a:lnTo>
                  <a:lnTo>
                    <a:pt x="83" y="409"/>
                  </a:lnTo>
                  <a:lnTo>
                    <a:pt x="263" y="240"/>
                  </a:lnTo>
                  <a:lnTo>
                    <a:pt x="639" y="240"/>
                  </a:lnTo>
                  <a:lnTo>
                    <a:pt x="639" y="240"/>
                  </a:lnTo>
                  <a:cubicBezTo>
                    <a:pt x="662" y="240"/>
                    <a:pt x="680" y="222"/>
                    <a:pt x="680" y="198"/>
                  </a:cubicBezTo>
                  <a:lnTo>
                    <a:pt x="680" y="41"/>
                  </a:lnTo>
                  <a:lnTo>
                    <a:pt x="680" y="41"/>
                  </a:lnTo>
                  <a:cubicBezTo>
                    <a:pt x="680" y="18"/>
                    <a:pt x="662" y="0"/>
                    <a:pt x="639" y="0"/>
                  </a:cubicBezTo>
                  <a:lnTo>
                    <a:pt x="42" y="0"/>
                  </a:lnTo>
                  <a:lnTo>
                    <a:pt x="42" y="0"/>
                  </a:lnTo>
                  <a:cubicBezTo>
                    <a:pt x="19" y="0"/>
                    <a:pt x="0" y="18"/>
                    <a:pt x="0" y="41"/>
                  </a:cubicBezTo>
                </a:path>
              </a:pathLst>
            </a:custGeom>
            <a:solidFill>
              <a:srgbClr val="73AE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39">
              <a:extLst>
                <a:ext uri="{FF2B5EF4-FFF2-40B4-BE49-F238E27FC236}">
                  <a16:creationId xmlns:a16="http://schemas.microsoft.com/office/drawing/2014/main" id="{18B850E1-C521-884A-9F94-5CCA31C70746}"/>
                </a:ext>
              </a:extLst>
            </p:cNvPr>
            <p:cNvSpPr>
              <a:spLocks noChangeArrowheads="1"/>
            </p:cNvSpPr>
            <p:nvPr/>
          </p:nvSpPr>
          <p:spPr bwMode="auto">
            <a:xfrm>
              <a:off x="12952358" y="7099695"/>
              <a:ext cx="548049" cy="130578"/>
            </a:xfrm>
            <a:custGeom>
              <a:avLst/>
              <a:gdLst>
                <a:gd name="connsiteX0" fmla="*/ 482761 w 548049"/>
                <a:gd name="connsiteY0" fmla="*/ 0 h 130578"/>
                <a:gd name="connsiteX1" fmla="*/ 548049 w 548049"/>
                <a:gd name="connsiteY1" fmla="*/ 65289 h 130578"/>
                <a:gd name="connsiteX2" fmla="*/ 482761 w 548049"/>
                <a:gd name="connsiteY2" fmla="*/ 130578 h 130578"/>
                <a:gd name="connsiteX3" fmla="*/ 417472 w 548049"/>
                <a:gd name="connsiteY3" fmla="*/ 65289 h 130578"/>
                <a:gd name="connsiteX4" fmla="*/ 482761 w 548049"/>
                <a:gd name="connsiteY4" fmla="*/ 0 h 130578"/>
                <a:gd name="connsiteX5" fmla="*/ 274024 w 548049"/>
                <a:gd name="connsiteY5" fmla="*/ 0 h 130578"/>
                <a:gd name="connsiteX6" fmla="*/ 339312 w 548049"/>
                <a:gd name="connsiteY6" fmla="*/ 65289 h 130578"/>
                <a:gd name="connsiteX7" fmla="*/ 274024 w 548049"/>
                <a:gd name="connsiteY7" fmla="*/ 130578 h 130578"/>
                <a:gd name="connsiteX8" fmla="*/ 208735 w 548049"/>
                <a:gd name="connsiteY8" fmla="*/ 65289 h 130578"/>
                <a:gd name="connsiteX9" fmla="*/ 274024 w 548049"/>
                <a:gd name="connsiteY9" fmla="*/ 0 h 130578"/>
                <a:gd name="connsiteX10" fmla="*/ 65289 w 548049"/>
                <a:gd name="connsiteY10" fmla="*/ 0 h 130578"/>
                <a:gd name="connsiteX11" fmla="*/ 130577 w 548049"/>
                <a:gd name="connsiteY11" fmla="*/ 65289 h 130578"/>
                <a:gd name="connsiteX12" fmla="*/ 65289 w 548049"/>
                <a:gd name="connsiteY12" fmla="*/ 130578 h 130578"/>
                <a:gd name="connsiteX13" fmla="*/ 0 w 548049"/>
                <a:gd name="connsiteY13" fmla="*/ 65289 h 130578"/>
                <a:gd name="connsiteX14" fmla="*/ 65289 w 548049"/>
                <a:gd name="connsiteY14" fmla="*/ 0 h 130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48049" h="130578">
                  <a:moveTo>
                    <a:pt x="482761" y="0"/>
                  </a:moveTo>
                  <a:cubicBezTo>
                    <a:pt x="519172" y="0"/>
                    <a:pt x="548049" y="30134"/>
                    <a:pt x="548049" y="65289"/>
                  </a:cubicBezTo>
                  <a:cubicBezTo>
                    <a:pt x="548049" y="101700"/>
                    <a:pt x="519172" y="130578"/>
                    <a:pt x="482761" y="130578"/>
                  </a:cubicBezTo>
                  <a:cubicBezTo>
                    <a:pt x="446350" y="130578"/>
                    <a:pt x="417472" y="101700"/>
                    <a:pt x="417472" y="65289"/>
                  </a:cubicBezTo>
                  <a:cubicBezTo>
                    <a:pt x="417472" y="30134"/>
                    <a:pt x="446350" y="0"/>
                    <a:pt x="482761" y="0"/>
                  </a:cubicBezTo>
                  <a:close/>
                  <a:moveTo>
                    <a:pt x="274024" y="0"/>
                  </a:moveTo>
                  <a:cubicBezTo>
                    <a:pt x="309179" y="0"/>
                    <a:pt x="339312" y="30134"/>
                    <a:pt x="339312" y="65289"/>
                  </a:cubicBezTo>
                  <a:cubicBezTo>
                    <a:pt x="339312" y="101700"/>
                    <a:pt x="309179" y="130578"/>
                    <a:pt x="274024" y="130578"/>
                  </a:cubicBezTo>
                  <a:cubicBezTo>
                    <a:pt x="237613" y="130578"/>
                    <a:pt x="208735" y="101700"/>
                    <a:pt x="208735" y="65289"/>
                  </a:cubicBezTo>
                  <a:cubicBezTo>
                    <a:pt x="208735" y="30134"/>
                    <a:pt x="237613" y="0"/>
                    <a:pt x="274024" y="0"/>
                  </a:cubicBezTo>
                  <a:close/>
                  <a:moveTo>
                    <a:pt x="65289" y="0"/>
                  </a:moveTo>
                  <a:cubicBezTo>
                    <a:pt x="101700" y="0"/>
                    <a:pt x="130577" y="30134"/>
                    <a:pt x="130577" y="65289"/>
                  </a:cubicBezTo>
                  <a:cubicBezTo>
                    <a:pt x="130577" y="101700"/>
                    <a:pt x="101700" y="130578"/>
                    <a:pt x="65289" y="130578"/>
                  </a:cubicBezTo>
                  <a:cubicBezTo>
                    <a:pt x="28878" y="130578"/>
                    <a:pt x="0" y="101700"/>
                    <a:pt x="0" y="65289"/>
                  </a:cubicBezTo>
                  <a:cubicBezTo>
                    <a:pt x="0" y="30134"/>
                    <a:pt x="28878" y="0"/>
                    <a:pt x="6528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1" name="Freeform 213">
              <a:extLst>
                <a:ext uri="{FF2B5EF4-FFF2-40B4-BE49-F238E27FC236}">
                  <a16:creationId xmlns:a16="http://schemas.microsoft.com/office/drawing/2014/main" id="{0F04B4CC-77A4-9C49-B50A-6B4DE7DA2A35}"/>
                </a:ext>
              </a:extLst>
            </p:cNvPr>
            <p:cNvSpPr>
              <a:spLocks noChangeArrowheads="1"/>
            </p:cNvSpPr>
            <p:nvPr/>
          </p:nvSpPr>
          <p:spPr bwMode="auto">
            <a:xfrm>
              <a:off x="11238526" y="7061248"/>
              <a:ext cx="1296358" cy="780013"/>
            </a:xfrm>
            <a:custGeom>
              <a:avLst/>
              <a:gdLst>
                <a:gd name="T0" fmla="*/ 1039 w 1040"/>
                <a:gd name="T1" fmla="*/ 64 h 627"/>
                <a:gd name="T2" fmla="*/ 1039 w 1040"/>
                <a:gd name="T3" fmla="*/ 305 h 627"/>
                <a:gd name="T4" fmla="*/ 1039 w 1040"/>
                <a:gd name="T5" fmla="*/ 305 h 627"/>
                <a:gd name="T6" fmla="*/ 975 w 1040"/>
                <a:gd name="T7" fmla="*/ 368 h 627"/>
                <a:gd name="T8" fmla="*/ 851 w 1040"/>
                <a:gd name="T9" fmla="*/ 368 h 627"/>
                <a:gd name="T10" fmla="*/ 913 w 1040"/>
                <a:gd name="T11" fmla="*/ 626 h 627"/>
                <a:gd name="T12" fmla="*/ 880 w 1040"/>
                <a:gd name="T13" fmla="*/ 626 h 627"/>
                <a:gd name="T14" fmla="*/ 639 w 1040"/>
                <a:gd name="T15" fmla="*/ 368 h 627"/>
                <a:gd name="T16" fmla="*/ 64 w 1040"/>
                <a:gd name="T17" fmla="*/ 368 h 627"/>
                <a:gd name="T18" fmla="*/ 64 w 1040"/>
                <a:gd name="T19" fmla="*/ 368 h 627"/>
                <a:gd name="T20" fmla="*/ 0 w 1040"/>
                <a:gd name="T21" fmla="*/ 305 h 627"/>
                <a:gd name="T22" fmla="*/ 0 w 1040"/>
                <a:gd name="T23" fmla="*/ 64 h 627"/>
                <a:gd name="T24" fmla="*/ 0 w 1040"/>
                <a:gd name="T25" fmla="*/ 64 h 627"/>
                <a:gd name="T26" fmla="*/ 64 w 1040"/>
                <a:gd name="T27" fmla="*/ 0 h 627"/>
                <a:gd name="T28" fmla="*/ 975 w 1040"/>
                <a:gd name="T29" fmla="*/ 0 h 627"/>
                <a:gd name="T30" fmla="*/ 975 w 1040"/>
                <a:gd name="T31" fmla="*/ 0 h 627"/>
                <a:gd name="T32" fmla="*/ 1039 w 1040"/>
                <a:gd name="T33" fmla="*/ 64 h 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40" h="627">
                  <a:moveTo>
                    <a:pt x="1039" y="64"/>
                  </a:moveTo>
                  <a:lnTo>
                    <a:pt x="1039" y="305"/>
                  </a:lnTo>
                  <a:lnTo>
                    <a:pt x="1039" y="305"/>
                  </a:lnTo>
                  <a:cubicBezTo>
                    <a:pt x="1039" y="340"/>
                    <a:pt x="1011" y="368"/>
                    <a:pt x="975" y="368"/>
                  </a:cubicBezTo>
                  <a:lnTo>
                    <a:pt x="851" y="368"/>
                  </a:lnTo>
                  <a:lnTo>
                    <a:pt x="913" y="626"/>
                  </a:lnTo>
                  <a:lnTo>
                    <a:pt x="880" y="626"/>
                  </a:lnTo>
                  <a:lnTo>
                    <a:pt x="639" y="368"/>
                  </a:lnTo>
                  <a:lnTo>
                    <a:pt x="64" y="368"/>
                  </a:lnTo>
                  <a:lnTo>
                    <a:pt x="64" y="368"/>
                  </a:lnTo>
                  <a:cubicBezTo>
                    <a:pt x="29" y="368"/>
                    <a:pt x="0" y="340"/>
                    <a:pt x="0" y="305"/>
                  </a:cubicBezTo>
                  <a:lnTo>
                    <a:pt x="0" y="64"/>
                  </a:lnTo>
                  <a:lnTo>
                    <a:pt x="0" y="64"/>
                  </a:lnTo>
                  <a:cubicBezTo>
                    <a:pt x="0" y="29"/>
                    <a:pt x="29" y="0"/>
                    <a:pt x="64" y="0"/>
                  </a:cubicBezTo>
                  <a:lnTo>
                    <a:pt x="975" y="0"/>
                  </a:lnTo>
                  <a:lnTo>
                    <a:pt x="975" y="0"/>
                  </a:lnTo>
                  <a:cubicBezTo>
                    <a:pt x="1011" y="0"/>
                    <a:pt x="1039" y="29"/>
                    <a:pt x="1039" y="64"/>
                  </a:cubicBez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214">
              <a:extLst>
                <a:ext uri="{FF2B5EF4-FFF2-40B4-BE49-F238E27FC236}">
                  <a16:creationId xmlns:a16="http://schemas.microsoft.com/office/drawing/2014/main" id="{A9107B79-1D62-4244-9D33-C0B20B51DF56}"/>
                </a:ext>
              </a:extLst>
            </p:cNvPr>
            <p:cNvSpPr>
              <a:spLocks noChangeArrowheads="1"/>
            </p:cNvSpPr>
            <p:nvPr/>
          </p:nvSpPr>
          <p:spPr bwMode="auto">
            <a:xfrm>
              <a:off x="11200073" y="7061248"/>
              <a:ext cx="1296358" cy="780013"/>
            </a:xfrm>
            <a:custGeom>
              <a:avLst/>
              <a:gdLst>
                <a:gd name="T0" fmla="*/ 1039 w 1040"/>
                <a:gd name="T1" fmla="*/ 64 h 627"/>
                <a:gd name="T2" fmla="*/ 1039 w 1040"/>
                <a:gd name="T3" fmla="*/ 305 h 627"/>
                <a:gd name="T4" fmla="*/ 1039 w 1040"/>
                <a:gd name="T5" fmla="*/ 305 h 627"/>
                <a:gd name="T6" fmla="*/ 975 w 1040"/>
                <a:gd name="T7" fmla="*/ 368 h 627"/>
                <a:gd name="T8" fmla="*/ 851 w 1040"/>
                <a:gd name="T9" fmla="*/ 368 h 627"/>
                <a:gd name="T10" fmla="*/ 912 w 1040"/>
                <a:gd name="T11" fmla="*/ 626 h 627"/>
                <a:gd name="T12" fmla="*/ 638 w 1040"/>
                <a:gd name="T13" fmla="*/ 368 h 627"/>
                <a:gd name="T14" fmla="*/ 63 w 1040"/>
                <a:gd name="T15" fmla="*/ 368 h 627"/>
                <a:gd name="T16" fmla="*/ 63 w 1040"/>
                <a:gd name="T17" fmla="*/ 368 h 627"/>
                <a:gd name="T18" fmla="*/ 0 w 1040"/>
                <a:gd name="T19" fmla="*/ 305 h 627"/>
                <a:gd name="T20" fmla="*/ 0 w 1040"/>
                <a:gd name="T21" fmla="*/ 64 h 627"/>
                <a:gd name="T22" fmla="*/ 0 w 1040"/>
                <a:gd name="T23" fmla="*/ 64 h 627"/>
                <a:gd name="T24" fmla="*/ 63 w 1040"/>
                <a:gd name="T25" fmla="*/ 0 h 627"/>
                <a:gd name="T26" fmla="*/ 975 w 1040"/>
                <a:gd name="T27" fmla="*/ 0 h 627"/>
                <a:gd name="T28" fmla="*/ 975 w 1040"/>
                <a:gd name="T29" fmla="*/ 0 h 627"/>
                <a:gd name="T30" fmla="*/ 1039 w 1040"/>
                <a:gd name="T31" fmla="*/ 64 h 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40" h="627">
                  <a:moveTo>
                    <a:pt x="1039" y="64"/>
                  </a:moveTo>
                  <a:lnTo>
                    <a:pt x="1039" y="305"/>
                  </a:lnTo>
                  <a:lnTo>
                    <a:pt x="1039" y="305"/>
                  </a:lnTo>
                  <a:cubicBezTo>
                    <a:pt x="1039" y="340"/>
                    <a:pt x="1010" y="368"/>
                    <a:pt x="975" y="368"/>
                  </a:cubicBezTo>
                  <a:lnTo>
                    <a:pt x="851" y="368"/>
                  </a:lnTo>
                  <a:lnTo>
                    <a:pt x="912" y="626"/>
                  </a:lnTo>
                  <a:lnTo>
                    <a:pt x="638" y="368"/>
                  </a:lnTo>
                  <a:lnTo>
                    <a:pt x="63" y="368"/>
                  </a:lnTo>
                  <a:lnTo>
                    <a:pt x="63" y="368"/>
                  </a:lnTo>
                  <a:cubicBezTo>
                    <a:pt x="28" y="368"/>
                    <a:pt x="0" y="340"/>
                    <a:pt x="0" y="305"/>
                  </a:cubicBezTo>
                  <a:lnTo>
                    <a:pt x="0" y="64"/>
                  </a:lnTo>
                  <a:lnTo>
                    <a:pt x="0" y="64"/>
                  </a:lnTo>
                  <a:cubicBezTo>
                    <a:pt x="0" y="29"/>
                    <a:pt x="28" y="0"/>
                    <a:pt x="63" y="0"/>
                  </a:cubicBezTo>
                  <a:lnTo>
                    <a:pt x="975" y="0"/>
                  </a:lnTo>
                  <a:lnTo>
                    <a:pt x="975" y="0"/>
                  </a:lnTo>
                  <a:cubicBezTo>
                    <a:pt x="1010" y="0"/>
                    <a:pt x="1039" y="29"/>
                    <a:pt x="1039" y="64"/>
                  </a:cubicBezTo>
                </a:path>
              </a:pathLst>
            </a:custGeom>
            <a:solidFill>
              <a:srgbClr val="73AE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1F091AEE-B978-5E45-B9ED-C323EB8EC978}"/>
                </a:ext>
              </a:extLst>
            </p:cNvPr>
            <p:cNvSpPr>
              <a:spLocks noChangeArrowheads="1"/>
            </p:cNvSpPr>
            <p:nvPr/>
          </p:nvSpPr>
          <p:spPr bwMode="auto">
            <a:xfrm>
              <a:off x="11408808" y="7204067"/>
              <a:ext cx="839195" cy="201978"/>
            </a:xfrm>
            <a:custGeom>
              <a:avLst/>
              <a:gdLst>
                <a:gd name="connsiteX0" fmla="*/ 742186 w 839195"/>
                <a:gd name="connsiteY0" fmla="*/ 0 h 201978"/>
                <a:gd name="connsiteX1" fmla="*/ 839195 w 839195"/>
                <a:gd name="connsiteY1" fmla="*/ 100989 h 201978"/>
                <a:gd name="connsiteX2" fmla="*/ 742186 w 839195"/>
                <a:gd name="connsiteY2" fmla="*/ 201978 h 201978"/>
                <a:gd name="connsiteX3" fmla="*/ 642689 w 839195"/>
                <a:gd name="connsiteY3" fmla="*/ 100989 h 201978"/>
                <a:gd name="connsiteX4" fmla="*/ 742186 w 839195"/>
                <a:gd name="connsiteY4" fmla="*/ 0 h 201978"/>
                <a:gd name="connsiteX5" fmla="*/ 421731 w 839195"/>
                <a:gd name="connsiteY5" fmla="*/ 0 h 201978"/>
                <a:gd name="connsiteX6" fmla="*/ 520606 w 839195"/>
                <a:gd name="connsiteY6" fmla="*/ 100989 h 201978"/>
                <a:gd name="connsiteX7" fmla="*/ 421731 w 839195"/>
                <a:gd name="connsiteY7" fmla="*/ 201978 h 201978"/>
                <a:gd name="connsiteX8" fmla="*/ 324092 w 839195"/>
                <a:gd name="connsiteY8" fmla="*/ 100989 h 201978"/>
                <a:gd name="connsiteX9" fmla="*/ 421731 w 839195"/>
                <a:gd name="connsiteY9" fmla="*/ 0 h 201978"/>
                <a:gd name="connsiteX10" fmla="*/ 98875 w 839195"/>
                <a:gd name="connsiteY10" fmla="*/ 0 h 201978"/>
                <a:gd name="connsiteX11" fmla="*/ 196514 w 839195"/>
                <a:gd name="connsiteY11" fmla="*/ 100989 h 201978"/>
                <a:gd name="connsiteX12" fmla="*/ 98875 w 839195"/>
                <a:gd name="connsiteY12" fmla="*/ 201978 h 201978"/>
                <a:gd name="connsiteX13" fmla="*/ 0 w 839195"/>
                <a:gd name="connsiteY13" fmla="*/ 100989 h 201978"/>
                <a:gd name="connsiteX14" fmla="*/ 98875 w 839195"/>
                <a:gd name="connsiteY14" fmla="*/ 0 h 201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39195" h="201978">
                  <a:moveTo>
                    <a:pt x="742186" y="0"/>
                  </a:moveTo>
                  <a:cubicBezTo>
                    <a:pt x="795665" y="0"/>
                    <a:pt x="839195" y="45445"/>
                    <a:pt x="839195" y="100989"/>
                  </a:cubicBezTo>
                  <a:cubicBezTo>
                    <a:pt x="839195" y="156533"/>
                    <a:pt x="795665" y="201978"/>
                    <a:pt x="742186" y="201978"/>
                  </a:cubicBezTo>
                  <a:cubicBezTo>
                    <a:pt x="687463" y="201978"/>
                    <a:pt x="642689" y="156533"/>
                    <a:pt x="642689" y="100989"/>
                  </a:cubicBezTo>
                  <a:cubicBezTo>
                    <a:pt x="642689" y="45445"/>
                    <a:pt x="687463" y="0"/>
                    <a:pt x="742186" y="0"/>
                  </a:cubicBezTo>
                  <a:close/>
                  <a:moveTo>
                    <a:pt x="421731" y="0"/>
                  </a:moveTo>
                  <a:cubicBezTo>
                    <a:pt x="476112" y="0"/>
                    <a:pt x="520606" y="45445"/>
                    <a:pt x="520606" y="100989"/>
                  </a:cubicBezTo>
                  <a:cubicBezTo>
                    <a:pt x="520606" y="156533"/>
                    <a:pt x="476112" y="201978"/>
                    <a:pt x="421731" y="201978"/>
                  </a:cubicBezTo>
                  <a:cubicBezTo>
                    <a:pt x="367350" y="201978"/>
                    <a:pt x="324092" y="156533"/>
                    <a:pt x="324092" y="100989"/>
                  </a:cubicBezTo>
                  <a:cubicBezTo>
                    <a:pt x="324092" y="45445"/>
                    <a:pt x="367350" y="0"/>
                    <a:pt x="421731" y="0"/>
                  </a:cubicBezTo>
                  <a:close/>
                  <a:moveTo>
                    <a:pt x="98875" y="0"/>
                  </a:moveTo>
                  <a:cubicBezTo>
                    <a:pt x="152020" y="0"/>
                    <a:pt x="196514" y="45445"/>
                    <a:pt x="196514" y="100989"/>
                  </a:cubicBezTo>
                  <a:cubicBezTo>
                    <a:pt x="196514" y="156533"/>
                    <a:pt x="152020" y="201978"/>
                    <a:pt x="98875" y="201978"/>
                  </a:cubicBezTo>
                  <a:cubicBezTo>
                    <a:pt x="43258" y="201978"/>
                    <a:pt x="0" y="156533"/>
                    <a:pt x="0" y="100989"/>
                  </a:cubicBezTo>
                  <a:cubicBezTo>
                    <a:pt x="0" y="45445"/>
                    <a:pt x="43258" y="0"/>
                    <a:pt x="98875"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4" name="Freeform 218">
              <a:extLst>
                <a:ext uri="{FF2B5EF4-FFF2-40B4-BE49-F238E27FC236}">
                  <a16:creationId xmlns:a16="http://schemas.microsoft.com/office/drawing/2014/main" id="{92E15E37-03D9-4C4A-94AA-EEACE12891EB}"/>
                </a:ext>
              </a:extLst>
            </p:cNvPr>
            <p:cNvSpPr>
              <a:spLocks noChangeArrowheads="1"/>
            </p:cNvSpPr>
            <p:nvPr/>
          </p:nvSpPr>
          <p:spPr bwMode="auto">
            <a:xfrm>
              <a:off x="8239323" y="10049464"/>
              <a:ext cx="1296358" cy="780013"/>
            </a:xfrm>
            <a:custGeom>
              <a:avLst/>
              <a:gdLst>
                <a:gd name="T0" fmla="*/ 1040 w 1041"/>
                <a:gd name="T1" fmla="*/ 562 h 626"/>
                <a:gd name="T2" fmla="*/ 1040 w 1041"/>
                <a:gd name="T3" fmla="*/ 321 h 626"/>
                <a:gd name="T4" fmla="*/ 1040 w 1041"/>
                <a:gd name="T5" fmla="*/ 321 h 626"/>
                <a:gd name="T6" fmla="*/ 976 w 1041"/>
                <a:gd name="T7" fmla="*/ 257 h 626"/>
                <a:gd name="T8" fmla="*/ 852 w 1041"/>
                <a:gd name="T9" fmla="*/ 257 h 626"/>
                <a:gd name="T10" fmla="*/ 957 w 1041"/>
                <a:gd name="T11" fmla="*/ 0 h 626"/>
                <a:gd name="T12" fmla="*/ 914 w 1041"/>
                <a:gd name="T13" fmla="*/ 0 h 626"/>
                <a:gd name="T14" fmla="*/ 639 w 1041"/>
                <a:gd name="T15" fmla="*/ 257 h 626"/>
                <a:gd name="T16" fmla="*/ 64 w 1041"/>
                <a:gd name="T17" fmla="*/ 257 h 626"/>
                <a:gd name="T18" fmla="*/ 64 w 1041"/>
                <a:gd name="T19" fmla="*/ 257 h 626"/>
                <a:gd name="T20" fmla="*/ 0 w 1041"/>
                <a:gd name="T21" fmla="*/ 321 h 626"/>
                <a:gd name="T22" fmla="*/ 0 w 1041"/>
                <a:gd name="T23" fmla="*/ 562 h 626"/>
                <a:gd name="T24" fmla="*/ 0 w 1041"/>
                <a:gd name="T25" fmla="*/ 562 h 626"/>
                <a:gd name="T26" fmla="*/ 64 w 1041"/>
                <a:gd name="T27" fmla="*/ 625 h 626"/>
                <a:gd name="T28" fmla="*/ 976 w 1041"/>
                <a:gd name="T29" fmla="*/ 625 h 626"/>
                <a:gd name="T30" fmla="*/ 976 w 1041"/>
                <a:gd name="T31" fmla="*/ 625 h 626"/>
                <a:gd name="T32" fmla="*/ 1040 w 1041"/>
                <a:gd name="T33" fmla="*/ 562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41" h="626">
                  <a:moveTo>
                    <a:pt x="1040" y="562"/>
                  </a:moveTo>
                  <a:lnTo>
                    <a:pt x="1040" y="321"/>
                  </a:lnTo>
                  <a:lnTo>
                    <a:pt x="1040" y="321"/>
                  </a:lnTo>
                  <a:cubicBezTo>
                    <a:pt x="1040" y="286"/>
                    <a:pt x="1012" y="257"/>
                    <a:pt x="976" y="257"/>
                  </a:cubicBezTo>
                  <a:lnTo>
                    <a:pt x="852" y="257"/>
                  </a:lnTo>
                  <a:lnTo>
                    <a:pt x="957" y="0"/>
                  </a:lnTo>
                  <a:lnTo>
                    <a:pt x="914" y="0"/>
                  </a:lnTo>
                  <a:lnTo>
                    <a:pt x="639" y="257"/>
                  </a:lnTo>
                  <a:lnTo>
                    <a:pt x="64" y="257"/>
                  </a:lnTo>
                  <a:lnTo>
                    <a:pt x="64" y="257"/>
                  </a:lnTo>
                  <a:cubicBezTo>
                    <a:pt x="29" y="257"/>
                    <a:pt x="0" y="286"/>
                    <a:pt x="0" y="321"/>
                  </a:cubicBezTo>
                  <a:lnTo>
                    <a:pt x="0" y="562"/>
                  </a:lnTo>
                  <a:lnTo>
                    <a:pt x="0" y="562"/>
                  </a:lnTo>
                  <a:cubicBezTo>
                    <a:pt x="0" y="597"/>
                    <a:pt x="29" y="625"/>
                    <a:pt x="64" y="625"/>
                  </a:cubicBezTo>
                  <a:lnTo>
                    <a:pt x="976" y="625"/>
                  </a:lnTo>
                  <a:lnTo>
                    <a:pt x="976" y="625"/>
                  </a:lnTo>
                  <a:cubicBezTo>
                    <a:pt x="1012" y="625"/>
                    <a:pt x="1040" y="597"/>
                    <a:pt x="1040" y="562"/>
                  </a:cubicBez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219">
              <a:extLst>
                <a:ext uri="{FF2B5EF4-FFF2-40B4-BE49-F238E27FC236}">
                  <a16:creationId xmlns:a16="http://schemas.microsoft.com/office/drawing/2014/main" id="{3ED97D2F-4B57-A349-B215-7BB51C48C657}"/>
                </a:ext>
              </a:extLst>
            </p:cNvPr>
            <p:cNvSpPr>
              <a:spLocks noChangeArrowheads="1"/>
            </p:cNvSpPr>
            <p:nvPr/>
          </p:nvSpPr>
          <p:spPr bwMode="auto">
            <a:xfrm>
              <a:off x="8294253" y="10049464"/>
              <a:ext cx="1296358" cy="780013"/>
            </a:xfrm>
            <a:custGeom>
              <a:avLst/>
              <a:gdLst>
                <a:gd name="T0" fmla="*/ 1040 w 1041"/>
                <a:gd name="T1" fmla="*/ 562 h 626"/>
                <a:gd name="T2" fmla="*/ 1040 w 1041"/>
                <a:gd name="T3" fmla="*/ 321 h 626"/>
                <a:gd name="T4" fmla="*/ 1040 w 1041"/>
                <a:gd name="T5" fmla="*/ 321 h 626"/>
                <a:gd name="T6" fmla="*/ 976 w 1041"/>
                <a:gd name="T7" fmla="*/ 257 h 626"/>
                <a:gd name="T8" fmla="*/ 852 w 1041"/>
                <a:gd name="T9" fmla="*/ 257 h 626"/>
                <a:gd name="T10" fmla="*/ 913 w 1041"/>
                <a:gd name="T11" fmla="*/ 0 h 626"/>
                <a:gd name="T12" fmla="*/ 638 w 1041"/>
                <a:gd name="T13" fmla="*/ 257 h 626"/>
                <a:gd name="T14" fmla="*/ 63 w 1041"/>
                <a:gd name="T15" fmla="*/ 257 h 626"/>
                <a:gd name="T16" fmla="*/ 63 w 1041"/>
                <a:gd name="T17" fmla="*/ 257 h 626"/>
                <a:gd name="T18" fmla="*/ 0 w 1041"/>
                <a:gd name="T19" fmla="*/ 321 h 626"/>
                <a:gd name="T20" fmla="*/ 0 w 1041"/>
                <a:gd name="T21" fmla="*/ 562 h 626"/>
                <a:gd name="T22" fmla="*/ 0 w 1041"/>
                <a:gd name="T23" fmla="*/ 562 h 626"/>
                <a:gd name="T24" fmla="*/ 63 w 1041"/>
                <a:gd name="T25" fmla="*/ 625 h 626"/>
                <a:gd name="T26" fmla="*/ 976 w 1041"/>
                <a:gd name="T27" fmla="*/ 625 h 626"/>
                <a:gd name="T28" fmla="*/ 976 w 1041"/>
                <a:gd name="T29" fmla="*/ 625 h 626"/>
                <a:gd name="T30" fmla="*/ 1040 w 1041"/>
                <a:gd name="T31" fmla="*/ 562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41" h="626">
                  <a:moveTo>
                    <a:pt x="1040" y="562"/>
                  </a:moveTo>
                  <a:lnTo>
                    <a:pt x="1040" y="321"/>
                  </a:lnTo>
                  <a:lnTo>
                    <a:pt x="1040" y="321"/>
                  </a:lnTo>
                  <a:cubicBezTo>
                    <a:pt x="1040" y="286"/>
                    <a:pt x="1011" y="257"/>
                    <a:pt x="976" y="257"/>
                  </a:cubicBezTo>
                  <a:lnTo>
                    <a:pt x="852" y="257"/>
                  </a:lnTo>
                  <a:lnTo>
                    <a:pt x="913" y="0"/>
                  </a:lnTo>
                  <a:lnTo>
                    <a:pt x="638" y="257"/>
                  </a:lnTo>
                  <a:lnTo>
                    <a:pt x="63" y="257"/>
                  </a:lnTo>
                  <a:lnTo>
                    <a:pt x="63" y="257"/>
                  </a:lnTo>
                  <a:cubicBezTo>
                    <a:pt x="28" y="257"/>
                    <a:pt x="0" y="286"/>
                    <a:pt x="0" y="321"/>
                  </a:cubicBezTo>
                  <a:lnTo>
                    <a:pt x="0" y="562"/>
                  </a:lnTo>
                  <a:lnTo>
                    <a:pt x="0" y="562"/>
                  </a:lnTo>
                  <a:cubicBezTo>
                    <a:pt x="0" y="597"/>
                    <a:pt x="28" y="625"/>
                    <a:pt x="63" y="625"/>
                  </a:cubicBezTo>
                  <a:lnTo>
                    <a:pt x="976" y="625"/>
                  </a:lnTo>
                  <a:lnTo>
                    <a:pt x="976" y="625"/>
                  </a:lnTo>
                  <a:cubicBezTo>
                    <a:pt x="1011" y="625"/>
                    <a:pt x="1040" y="597"/>
                    <a:pt x="1040" y="562"/>
                  </a:cubicBezTo>
                </a:path>
              </a:pathLst>
            </a:custGeom>
            <a:solidFill>
              <a:srgbClr val="73AE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45">
              <a:extLst>
                <a:ext uri="{FF2B5EF4-FFF2-40B4-BE49-F238E27FC236}">
                  <a16:creationId xmlns:a16="http://schemas.microsoft.com/office/drawing/2014/main" id="{ECC8BD7C-4B5D-2244-86F2-4B51DA7FE8E8}"/>
                </a:ext>
              </a:extLst>
            </p:cNvPr>
            <p:cNvSpPr>
              <a:spLocks noChangeArrowheads="1"/>
            </p:cNvSpPr>
            <p:nvPr/>
          </p:nvSpPr>
          <p:spPr bwMode="auto">
            <a:xfrm>
              <a:off x="8502988" y="10488907"/>
              <a:ext cx="839200" cy="196514"/>
            </a:xfrm>
            <a:custGeom>
              <a:avLst/>
              <a:gdLst>
                <a:gd name="connsiteX0" fmla="*/ 741561 w 839200"/>
                <a:gd name="connsiteY0" fmla="*/ 0 h 196514"/>
                <a:gd name="connsiteX1" fmla="*/ 839200 w 839200"/>
                <a:gd name="connsiteY1" fmla="*/ 98875 h 196514"/>
                <a:gd name="connsiteX2" fmla="*/ 741561 w 839200"/>
                <a:gd name="connsiteY2" fmla="*/ 196514 h 196514"/>
                <a:gd name="connsiteX3" fmla="*/ 642686 w 839200"/>
                <a:gd name="connsiteY3" fmla="*/ 98875 h 196514"/>
                <a:gd name="connsiteX4" fmla="*/ 741561 w 839200"/>
                <a:gd name="connsiteY4" fmla="*/ 0 h 196514"/>
                <a:gd name="connsiteX5" fmla="*/ 421727 w 839200"/>
                <a:gd name="connsiteY5" fmla="*/ 0 h 196514"/>
                <a:gd name="connsiteX6" fmla="*/ 520602 w 839200"/>
                <a:gd name="connsiteY6" fmla="*/ 98875 h 196514"/>
                <a:gd name="connsiteX7" fmla="*/ 421727 w 839200"/>
                <a:gd name="connsiteY7" fmla="*/ 196514 h 196514"/>
                <a:gd name="connsiteX8" fmla="*/ 324088 w 839200"/>
                <a:gd name="connsiteY8" fmla="*/ 98875 h 196514"/>
                <a:gd name="connsiteX9" fmla="*/ 421727 w 839200"/>
                <a:gd name="connsiteY9" fmla="*/ 0 h 196514"/>
                <a:gd name="connsiteX10" fmla="*/ 97639 w 839200"/>
                <a:gd name="connsiteY10" fmla="*/ 0 h 196514"/>
                <a:gd name="connsiteX11" fmla="*/ 196514 w 839200"/>
                <a:gd name="connsiteY11" fmla="*/ 98875 h 196514"/>
                <a:gd name="connsiteX12" fmla="*/ 97639 w 839200"/>
                <a:gd name="connsiteY12" fmla="*/ 196514 h 196514"/>
                <a:gd name="connsiteX13" fmla="*/ 0 w 839200"/>
                <a:gd name="connsiteY13" fmla="*/ 98875 h 196514"/>
                <a:gd name="connsiteX14" fmla="*/ 97639 w 839200"/>
                <a:gd name="connsiteY14" fmla="*/ 0 h 19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39200" h="196514">
                  <a:moveTo>
                    <a:pt x="741561" y="0"/>
                  </a:moveTo>
                  <a:cubicBezTo>
                    <a:pt x="795942" y="0"/>
                    <a:pt x="839200" y="44494"/>
                    <a:pt x="839200" y="98875"/>
                  </a:cubicBezTo>
                  <a:cubicBezTo>
                    <a:pt x="839200" y="153256"/>
                    <a:pt x="795942" y="196514"/>
                    <a:pt x="741561" y="196514"/>
                  </a:cubicBezTo>
                  <a:cubicBezTo>
                    <a:pt x="687180" y="196514"/>
                    <a:pt x="642686" y="153256"/>
                    <a:pt x="642686" y="98875"/>
                  </a:cubicBezTo>
                  <a:cubicBezTo>
                    <a:pt x="642686" y="44494"/>
                    <a:pt x="687180" y="0"/>
                    <a:pt x="741561" y="0"/>
                  </a:cubicBezTo>
                  <a:close/>
                  <a:moveTo>
                    <a:pt x="421727" y="0"/>
                  </a:moveTo>
                  <a:cubicBezTo>
                    <a:pt x="476108" y="0"/>
                    <a:pt x="520602" y="44494"/>
                    <a:pt x="520602" y="98875"/>
                  </a:cubicBezTo>
                  <a:cubicBezTo>
                    <a:pt x="520602" y="153256"/>
                    <a:pt x="476108" y="196514"/>
                    <a:pt x="421727" y="196514"/>
                  </a:cubicBezTo>
                  <a:cubicBezTo>
                    <a:pt x="367346" y="196514"/>
                    <a:pt x="324088" y="153256"/>
                    <a:pt x="324088" y="98875"/>
                  </a:cubicBezTo>
                  <a:cubicBezTo>
                    <a:pt x="324088" y="44494"/>
                    <a:pt x="367346" y="0"/>
                    <a:pt x="421727" y="0"/>
                  </a:cubicBezTo>
                  <a:close/>
                  <a:moveTo>
                    <a:pt x="97639" y="0"/>
                  </a:moveTo>
                  <a:cubicBezTo>
                    <a:pt x="152020" y="0"/>
                    <a:pt x="196514" y="44494"/>
                    <a:pt x="196514" y="98875"/>
                  </a:cubicBezTo>
                  <a:cubicBezTo>
                    <a:pt x="196514" y="153256"/>
                    <a:pt x="152020" y="196514"/>
                    <a:pt x="97639" y="196514"/>
                  </a:cubicBezTo>
                  <a:cubicBezTo>
                    <a:pt x="43258" y="196514"/>
                    <a:pt x="0" y="153256"/>
                    <a:pt x="0" y="98875"/>
                  </a:cubicBezTo>
                  <a:cubicBezTo>
                    <a:pt x="0" y="44494"/>
                    <a:pt x="43258" y="0"/>
                    <a:pt x="9763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7" name="Freeform 223">
              <a:extLst>
                <a:ext uri="{FF2B5EF4-FFF2-40B4-BE49-F238E27FC236}">
                  <a16:creationId xmlns:a16="http://schemas.microsoft.com/office/drawing/2014/main" id="{42DDB1DC-6A63-084C-A412-971909DB2A04}"/>
                </a:ext>
              </a:extLst>
            </p:cNvPr>
            <p:cNvSpPr>
              <a:spLocks noChangeArrowheads="1"/>
            </p:cNvSpPr>
            <p:nvPr/>
          </p:nvSpPr>
          <p:spPr bwMode="auto">
            <a:xfrm>
              <a:off x="8349184" y="6583349"/>
              <a:ext cx="346060" cy="302120"/>
            </a:xfrm>
            <a:custGeom>
              <a:avLst/>
              <a:gdLst>
                <a:gd name="T0" fmla="*/ 248 w 278"/>
                <a:gd name="T1" fmla="*/ 49 h 242"/>
                <a:gd name="T2" fmla="*/ 248 w 278"/>
                <a:gd name="T3" fmla="*/ 49 h 242"/>
                <a:gd name="T4" fmla="*/ 192 w 278"/>
                <a:gd name="T5" fmla="*/ 202 h 242"/>
                <a:gd name="T6" fmla="*/ 192 w 278"/>
                <a:gd name="T7" fmla="*/ 202 h 242"/>
                <a:gd name="T8" fmla="*/ 29 w 278"/>
                <a:gd name="T9" fmla="*/ 193 h 242"/>
                <a:gd name="T10" fmla="*/ 29 w 278"/>
                <a:gd name="T11" fmla="*/ 193 h 242"/>
                <a:gd name="T12" fmla="*/ 85 w 278"/>
                <a:gd name="T13" fmla="*/ 40 h 242"/>
                <a:gd name="T14" fmla="*/ 85 w 278"/>
                <a:gd name="T15" fmla="*/ 40 h 242"/>
                <a:gd name="T16" fmla="*/ 248 w 278"/>
                <a:gd name="T17" fmla="*/ 49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242">
                  <a:moveTo>
                    <a:pt x="248" y="49"/>
                  </a:moveTo>
                  <a:lnTo>
                    <a:pt x="248" y="49"/>
                  </a:lnTo>
                  <a:cubicBezTo>
                    <a:pt x="277" y="94"/>
                    <a:pt x="252" y="163"/>
                    <a:pt x="192" y="202"/>
                  </a:cubicBezTo>
                  <a:lnTo>
                    <a:pt x="192" y="202"/>
                  </a:lnTo>
                  <a:cubicBezTo>
                    <a:pt x="132" y="241"/>
                    <a:pt x="59" y="237"/>
                    <a:pt x="29" y="193"/>
                  </a:cubicBezTo>
                  <a:lnTo>
                    <a:pt x="29" y="193"/>
                  </a:lnTo>
                  <a:cubicBezTo>
                    <a:pt x="0" y="148"/>
                    <a:pt x="25" y="79"/>
                    <a:pt x="85" y="40"/>
                  </a:cubicBezTo>
                  <a:lnTo>
                    <a:pt x="85" y="40"/>
                  </a:lnTo>
                  <a:cubicBezTo>
                    <a:pt x="145" y="0"/>
                    <a:pt x="218" y="4"/>
                    <a:pt x="248" y="49"/>
                  </a:cubicBez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224">
              <a:extLst>
                <a:ext uri="{FF2B5EF4-FFF2-40B4-BE49-F238E27FC236}">
                  <a16:creationId xmlns:a16="http://schemas.microsoft.com/office/drawing/2014/main" id="{68D1CE6D-3C88-5C45-B796-A160AD395B27}"/>
                </a:ext>
              </a:extLst>
            </p:cNvPr>
            <p:cNvSpPr>
              <a:spLocks noChangeArrowheads="1"/>
            </p:cNvSpPr>
            <p:nvPr/>
          </p:nvSpPr>
          <p:spPr bwMode="auto">
            <a:xfrm>
              <a:off x="8239325" y="7517168"/>
              <a:ext cx="1549039" cy="1422700"/>
            </a:xfrm>
            <a:custGeom>
              <a:avLst/>
              <a:gdLst>
                <a:gd name="T0" fmla="*/ 1172 w 1245"/>
                <a:gd name="T1" fmla="*/ 839 h 1143"/>
                <a:gd name="T2" fmla="*/ 1238 w 1245"/>
                <a:gd name="T3" fmla="*/ 839 h 1143"/>
                <a:gd name="T4" fmla="*/ 1238 w 1245"/>
                <a:gd name="T5" fmla="*/ 0 h 1143"/>
                <a:gd name="T6" fmla="*/ 0 w 1245"/>
                <a:gd name="T7" fmla="*/ 0 h 1143"/>
                <a:gd name="T8" fmla="*/ 0 w 1245"/>
                <a:gd name="T9" fmla="*/ 839 h 1143"/>
                <a:gd name="T10" fmla="*/ 940 w 1245"/>
                <a:gd name="T11" fmla="*/ 839 h 1143"/>
                <a:gd name="T12" fmla="*/ 1244 w 1245"/>
                <a:gd name="T13" fmla="*/ 1142 h 1143"/>
                <a:gd name="T14" fmla="*/ 1172 w 1245"/>
                <a:gd name="T15" fmla="*/ 839 h 1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45" h="1143">
                  <a:moveTo>
                    <a:pt x="1172" y="839"/>
                  </a:moveTo>
                  <a:lnTo>
                    <a:pt x="1238" y="839"/>
                  </a:lnTo>
                  <a:lnTo>
                    <a:pt x="1238" y="0"/>
                  </a:lnTo>
                  <a:lnTo>
                    <a:pt x="0" y="0"/>
                  </a:lnTo>
                  <a:lnTo>
                    <a:pt x="0" y="839"/>
                  </a:lnTo>
                  <a:lnTo>
                    <a:pt x="940" y="839"/>
                  </a:lnTo>
                  <a:lnTo>
                    <a:pt x="1244" y="1142"/>
                  </a:lnTo>
                  <a:lnTo>
                    <a:pt x="1172" y="839"/>
                  </a:lnTo>
                </a:path>
              </a:pathLst>
            </a:custGeom>
            <a:solidFill>
              <a:srgbClr val="17467A">
                <a:alpha val="50000"/>
              </a:srgbClr>
            </a:solidFill>
            <a:ln>
              <a:noFill/>
            </a:ln>
            <a:effectLst/>
          </p:spPr>
          <p:txBody>
            <a:bodyPr wrap="none" anchor="ctr"/>
            <a:lstStyle/>
            <a:p>
              <a:endParaRPr lang="en-US" sz="3599" dirty="0">
                <a:latin typeface="Poppins" pitchFamily="2" charset="77"/>
              </a:endParaRPr>
            </a:p>
          </p:txBody>
        </p:sp>
        <p:sp>
          <p:nvSpPr>
            <p:cNvPr id="49" name="Freeform 225">
              <a:extLst>
                <a:ext uri="{FF2B5EF4-FFF2-40B4-BE49-F238E27FC236}">
                  <a16:creationId xmlns:a16="http://schemas.microsoft.com/office/drawing/2014/main" id="{819C6121-15A1-F54E-B677-8ABA017745F3}"/>
                </a:ext>
              </a:extLst>
            </p:cNvPr>
            <p:cNvSpPr>
              <a:spLocks noChangeArrowheads="1"/>
            </p:cNvSpPr>
            <p:nvPr/>
          </p:nvSpPr>
          <p:spPr bwMode="auto">
            <a:xfrm>
              <a:off x="8118475" y="7456747"/>
              <a:ext cx="1598475" cy="1477627"/>
            </a:xfrm>
            <a:custGeom>
              <a:avLst/>
              <a:gdLst>
                <a:gd name="T0" fmla="*/ 1171 w 1284"/>
                <a:gd name="T1" fmla="*/ 839 h 1187"/>
                <a:gd name="T2" fmla="*/ 1237 w 1284"/>
                <a:gd name="T3" fmla="*/ 839 h 1187"/>
                <a:gd name="T4" fmla="*/ 1237 w 1284"/>
                <a:gd name="T5" fmla="*/ 0 h 1187"/>
                <a:gd name="T6" fmla="*/ 0 w 1284"/>
                <a:gd name="T7" fmla="*/ 0 h 1187"/>
                <a:gd name="T8" fmla="*/ 0 w 1284"/>
                <a:gd name="T9" fmla="*/ 839 h 1187"/>
                <a:gd name="T10" fmla="*/ 939 w 1284"/>
                <a:gd name="T11" fmla="*/ 839 h 1187"/>
                <a:gd name="T12" fmla="*/ 1283 w 1284"/>
                <a:gd name="T13" fmla="*/ 1186 h 1187"/>
                <a:gd name="T14" fmla="*/ 1171 w 1284"/>
                <a:gd name="T15" fmla="*/ 839 h 11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4" h="1187">
                  <a:moveTo>
                    <a:pt x="1171" y="839"/>
                  </a:moveTo>
                  <a:lnTo>
                    <a:pt x="1237" y="839"/>
                  </a:lnTo>
                  <a:lnTo>
                    <a:pt x="1237" y="0"/>
                  </a:lnTo>
                  <a:lnTo>
                    <a:pt x="0" y="0"/>
                  </a:lnTo>
                  <a:lnTo>
                    <a:pt x="0" y="839"/>
                  </a:lnTo>
                  <a:lnTo>
                    <a:pt x="939" y="839"/>
                  </a:lnTo>
                  <a:lnTo>
                    <a:pt x="1283" y="1186"/>
                  </a:lnTo>
                  <a:lnTo>
                    <a:pt x="1171" y="839"/>
                  </a:lnTo>
                </a:path>
              </a:pathLst>
            </a:custGeom>
            <a:gradFill>
              <a:gsLst>
                <a:gs pos="5000">
                  <a:srgbClr val="3188BE"/>
                </a:gs>
                <a:gs pos="99000">
                  <a:srgbClr val="73AEDC"/>
                </a:gs>
              </a:gsLst>
              <a:lin ang="0" scaled="0"/>
            </a:gradFill>
            <a:ln>
              <a:noFill/>
            </a:ln>
            <a:effectLst/>
          </p:spPr>
          <p:txBody>
            <a:bodyPr wrap="none" anchor="ctr"/>
            <a:lstStyle/>
            <a:p>
              <a:endParaRPr lang="en-US" sz="3599" dirty="0">
                <a:latin typeface="Poppins" pitchFamily="2" charset="77"/>
              </a:endParaRPr>
            </a:p>
          </p:txBody>
        </p:sp>
        <p:sp>
          <p:nvSpPr>
            <p:cNvPr id="50" name="Freeform 226">
              <a:extLst>
                <a:ext uri="{FF2B5EF4-FFF2-40B4-BE49-F238E27FC236}">
                  <a16:creationId xmlns:a16="http://schemas.microsoft.com/office/drawing/2014/main" id="{09F9CC6F-640D-E942-ABB7-CD351BB2695F}"/>
                </a:ext>
              </a:extLst>
            </p:cNvPr>
            <p:cNvSpPr>
              <a:spLocks noChangeArrowheads="1"/>
            </p:cNvSpPr>
            <p:nvPr/>
          </p:nvSpPr>
          <p:spPr bwMode="auto">
            <a:xfrm>
              <a:off x="8365661" y="8055486"/>
              <a:ext cx="878887" cy="444938"/>
            </a:xfrm>
            <a:custGeom>
              <a:avLst/>
              <a:gdLst>
                <a:gd name="T0" fmla="*/ 135 w 704"/>
                <a:gd name="T1" fmla="*/ 49 h 356"/>
                <a:gd name="T2" fmla="*/ 135 w 704"/>
                <a:gd name="T3" fmla="*/ 49 h 356"/>
                <a:gd name="T4" fmla="*/ 64 w 704"/>
                <a:gd name="T5" fmla="*/ 355 h 356"/>
                <a:gd name="T6" fmla="*/ 703 w 704"/>
                <a:gd name="T7" fmla="*/ 355 h 356"/>
                <a:gd name="T8" fmla="*/ 703 w 704"/>
                <a:gd name="T9" fmla="*/ 355 h 356"/>
                <a:gd name="T10" fmla="*/ 503 w 704"/>
                <a:gd name="T11" fmla="*/ 0 h 356"/>
                <a:gd name="T12" fmla="*/ 135 w 704"/>
                <a:gd name="T13" fmla="*/ 49 h 356"/>
              </a:gdLst>
              <a:ahLst/>
              <a:cxnLst>
                <a:cxn ang="0">
                  <a:pos x="T0" y="T1"/>
                </a:cxn>
                <a:cxn ang="0">
                  <a:pos x="T2" y="T3"/>
                </a:cxn>
                <a:cxn ang="0">
                  <a:pos x="T4" y="T5"/>
                </a:cxn>
                <a:cxn ang="0">
                  <a:pos x="T6" y="T7"/>
                </a:cxn>
                <a:cxn ang="0">
                  <a:pos x="T8" y="T9"/>
                </a:cxn>
                <a:cxn ang="0">
                  <a:pos x="T10" y="T11"/>
                </a:cxn>
                <a:cxn ang="0">
                  <a:pos x="T12" y="T13"/>
                </a:cxn>
              </a:cxnLst>
              <a:rect l="0" t="0" r="r" b="b"/>
              <a:pathLst>
                <a:path w="704" h="356">
                  <a:moveTo>
                    <a:pt x="135" y="49"/>
                  </a:moveTo>
                  <a:lnTo>
                    <a:pt x="135" y="49"/>
                  </a:lnTo>
                  <a:cubicBezTo>
                    <a:pt x="135" y="49"/>
                    <a:pt x="0" y="164"/>
                    <a:pt x="64" y="355"/>
                  </a:cubicBezTo>
                  <a:lnTo>
                    <a:pt x="703" y="355"/>
                  </a:lnTo>
                  <a:lnTo>
                    <a:pt x="703" y="355"/>
                  </a:lnTo>
                  <a:cubicBezTo>
                    <a:pt x="703" y="355"/>
                    <a:pt x="642" y="96"/>
                    <a:pt x="503" y="0"/>
                  </a:cubicBezTo>
                  <a:lnTo>
                    <a:pt x="135" y="49"/>
                  </a:ln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227">
              <a:extLst>
                <a:ext uri="{FF2B5EF4-FFF2-40B4-BE49-F238E27FC236}">
                  <a16:creationId xmlns:a16="http://schemas.microsoft.com/office/drawing/2014/main" id="{BFE9D804-EE8E-E043-8D2D-663DE0E9F859}"/>
                </a:ext>
              </a:extLst>
            </p:cNvPr>
            <p:cNvSpPr>
              <a:spLocks noChangeArrowheads="1"/>
            </p:cNvSpPr>
            <p:nvPr/>
          </p:nvSpPr>
          <p:spPr bwMode="auto">
            <a:xfrm>
              <a:off x="8788629" y="7363364"/>
              <a:ext cx="379019" cy="697618"/>
            </a:xfrm>
            <a:custGeom>
              <a:avLst/>
              <a:gdLst>
                <a:gd name="T0" fmla="*/ 0 w 305"/>
                <a:gd name="T1" fmla="*/ 0 h 558"/>
                <a:gd name="T2" fmla="*/ 0 w 305"/>
                <a:gd name="T3" fmla="*/ 0 h 558"/>
                <a:gd name="T4" fmla="*/ 140 w 305"/>
                <a:gd name="T5" fmla="*/ 134 h 558"/>
                <a:gd name="T6" fmla="*/ 140 w 305"/>
                <a:gd name="T7" fmla="*/ 134 h 558"/>
                <a:gd name="T8" fmla="*/ 295 w 305"/>
                <a:gd name="T9" fmla="*/ 468 h 558"/>
                <a:gd name="T10" fmla="*/ 295 w 305"/>
                <a:gd name="T11" fmla="*/ 468 h 558"/>
                <a:gd name="T12" fmla="*/ 147 w 305"/>
                <a:gd name="T13" fmla="*/ 527 h 558"/>
                <a:gd name="T14" fmla="*/ 147 w 305"/>
                <a:gd name="T15" fmla="*/ 527 h 558"/>
                <a:gd name="T16" fmla="*/ 79 w 305"/>
                <a:gd name="T17" fmla="*/ 318 h 558"/>
                <a:gd name="T18" fmla="*/ 79 w 305"/>
                <a:gd name="T19" fmla="*/ 318 h 558"/>
                <a:gd name="T20" fmla="*/ 0 w 305"/>
                <a:gd name="T21" fmla="*/ 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558">
                  <a:moveTo>
                    <a:pt x="0" y="0"/>
                  </a:moveTo>
                  <a:lnTo>
                    <a:pt x="0" y="0"/>
                  </a:lnTo>
                  <a:cubicBezTo>
                    <a:pt x="0" y="0"/>
                    <a:pt x="107" y="11"/>
                    <a:pt x="140" y="134"/>
                  </a:cubicBezTo>
                  <a:lnTo>
                    <a:pt x="140" y="134"/>
                  </a:lnTo>
                  <a:cubicBezTo>
                    <a:pt x="173" y="256"/>
                    <a:pt x="304" y="348"/>
                    <a:pt x="295" y="468"/>
                  </a:cubicBezTo>
                  <a:lnTo>
                    <a:pt x="295" y="468"/>
                  </a:lnTo>
                  <a:cubicBezTo>
                    <a:pt x="288" y="552"/>
                    <a:pt x="177" y="557"/>
                    <a:pt x="147" y="527"/>
                  </a:cubicBezTo>
                  <a:lnTo>
                    <a:pt x="147" y="527"/>
                  </a:lnTo>
                  <a:cubicBezTo>
                    <a:pt x="109" y="487"/>
                    <a:pt x="98" y="426"/>
                    <a:pt x="79" y="318"/>
                  </a:cubicBezTo>
                  <a:lnTo>
                    <a:pt x="79" y="318"/>
                  </a:lnTo>
                  <a:cubicBezTo>
                    <a:pt x="50" y="154"/>
                    <a:pt x="0" y="0"/>
                    <a:pt x="0" y="0"/>
                  </a:cubicBezTo>
                </a:path>
              </a:pathLst>
            </a:custGeom>
            <a:solidFill>
              <a:srgbClr val="FF93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228">
              <a:extLst>
                <a:ext uri="{FF2B5EF4-FFF2-40B4-BE49-F238E27FC236}">
                  <a16:creationId xmlns:a16="http://schemas.microsoft.com/office/drawing/2014/main" id="{040070CD-1E2F-684D-953B-755515ED9606}"/>
                </a:ext>
              </a:extLst>
            </p:cNvPr>
            <p:cNvSpPr>
              <a:spLocks noChangeArrowheads="1"/>
            </p:cNvSpPr>
            <p:nvPr/>
          </p:nvSpPr>
          <p:spPr bwMode="auto">
            <a:xfrm>
              <a:off x="8299744" y="7363364"/>
              <a:ext cx="774522" cy="801984"/>
            </a:xfrm>
            <a:custGeom>
              <a:avLst/>
              <a:gdLst>
                <a:gd name="T0" fmla="*/ 336 w 620"/>
                <a:gd name="T1" fmla="*/ 0 h 642"/>
                <a:gd name="T2" fmla="*/ 89 w 620"/>
                <a:gd name="T3" fmla="*/ 0 h 642"/>
                <a:gd name="T4" fmla="*/ 89 w 620"/>
                <a:gd name="T5" fmla="*/ 0 h 642"/>
                <a:gd name="T6" fmla="*/ 2 w 620"/>
                <a:gd name="T7" fmla="*/ 89 h 642"/>
                <a:gd name="T8" fmla="*/ 2 w 620"/>
                <a:gd name="T9" fmla="*/ 89 h 642"/>
                <a:gd name="T10" fmla="*/ 105 w 620"/>
                <a:gd name="T11" fmla="*/ 391 h 642"/>
                <a:gd name="T12" fmla="*/ 105 w 620"/>
                <a:gd name="T13" fmla="*/ 391 h 642"/>
                <a:gd name="T14" fmla="*/ 167 w 620"/>
                <a:gd name="T15" fmla="*/ 595 h 642"/>
                <a:gd name="T16" fmla="*/ 167 w 620"/>
                <a:gd name="T17" fmla="*/ 595 h 642"/>
                <a:gd name="T18" fmla="*/ 575 w 620"/>
                <a:gd name="T19" fmla="*/ 544 h 642"/>
                <a:gd name="T20" fmla="*/ 575 w 620"/>
                <a:gd name="T21" fmla="*/ 544 h 642"/>
                <a:gd name="T22" fmla="*/ 537 w 620"/>
                <a:gd name="T23" fmla="*/ 450 h 642"/>
                <a:gd name="T24" fmla="*/ 537 w 620"/>
                <a:gd name="T25" fmla="*/ 450 h 642"/>
                <a:gd name="T26" fmla="*/ 556 w 620"/>
                <a:gd name="T27" fmla="*/ 253 h 642"/>
                <a:gd name="T28" fmla="*/ 556 w 620"/>
                <a:gd name="T29" fmla="*/ 253 h 642"/>
                <a:gd name="T30" fmla="*/ 458 w 620"/>
                <a:gd name="T31" fmla="*/ 54 h 642"/>
                <a:gd name="T32" fmla="*/ 458 w 620"/>
                <a:gd name="T33" fmla="*/ 54 h 642"/>
                <a:gd name="T34" fmla="*/ 378 w 620"/>
                <a:gd name="T35" fmla="*/ 0 h 642"/>
                <a:gd name="T36" fmla="*/ 336 w 620"/>
                <a:gd name="T37" fmla="*/ 0 h 6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20" h="642">
                  <a:moveTo>
                    <a:pt x="336" y="0"/>
                  </a:moveTo>
                  <a:lnTo>
                    <a:pt x="89" y="0"/>
                  </a:lnTo>
                  <a:lnTo>
                    <a:pt x="89" y="0"/>
                  </a:lnTo>
                  <a:cubicBezTo>
                    <a:pt x="40" y="0"/>
                    <a:pt x="0" y="40"/>
                    <a:pt x="2" y="89"/>
                  </a:cubicBezTo>
                  <a:lnTo>
                    <a:pt x="2" y="89"/>
                  </a:lnTo>
                  <a:cubicBezTo>
                    <a:pt x="6" y="179"/>
                    <a:pt x="25" y="316"/>
                    <a:pt x="105" y="391"/>
                  </a:cubicBezTo>
                  <a:lnTo>
                    <a:pt x="105" y="391"/>
                  </a:lnTo>
                  <a:cubicBezTo>
                    <a:pt x="248" y="526"/>
                    <a:pt x="131" y="548"/>
                    <a:pt x="167" y="595"/>
                  </a:cubicBezTo>
                  <a:lnTo>
                    <a:pt x="167" y="595"/>
                  </a:lnTo>
                  <a:cubicBezTo>
                    <a:pt x="203" y="641"/>
                    <a:pt x="570" y="579"/>
                    <a:pt x="575" y="544"/>
                  </a:cubicBezTo>
                  <a:lnTo>
                    <a:pt x="575" y="544"/>
                  </a:lnTo>
                  <a:cubicBezTo>
                    <a:pt x="580" y="510"/>
                    <a:pt x="513" y="512"/>
                    <a:pt x="537" y="450"/>
                  </a:cubicBezTo>
                  <a:lnTo>
                    <a:pt x="537" y="450"/>
                  </a:lnTo>
                  <a:cubicBezTo>
                    <a:pt x="555" y="400"/>
                    <a:pt x="619" y="350"/>
                    <a:pt x="556" y="253"/>
                  </a:cubicBezTo>
                  <a:lnTo>
                    <a:pt x="556" y="253"/>
                  </a:lnTo>
                  <a:cubicBezTo>
                    <a:pt x="516" y="192"/>
                    <a:pt x="480" y="108"/>
                    <a:pt x="458" y="54"/>
                  </a:cubicBezTo>
                  <a:lnTo>
                    <a:pt x="458" y="54"/>
                  </a:lnTo>
                  <a:cubicBezTo>
                    <a:pt x="445" y="21"/>
                    <a:pt x="413" y="0"/>
                    <a:pt x="378" y="0"/>
                  </a:cubicBezTo>
                  <a:lnTo>
                    <a:pt x="336" y="0"/>
                  </a:lnTo>
                </a:path>
              </a:pathLst>
            </a:custGeom>
            <a:solidFill>
              <a:srgbClr val="E981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229">
              <a:extLst>
                <a:ext uri="{FF2B5EF4-FFF2-40B4-BE49-F238E27FC236}">
                  <a16:creationId xmlns:a16="http://schemas.microsoft.com/office/drawing/2014/main" id="{EA252C97-7307-7E4C-92F8-3BE752BC85E2}"/>
                </a:ext>
              </a:extLst>
            </p:cNvPr>
            <p:cNvSpPr>
              <a:spLocks noChangeArrowheads="1"/>
            </p:cNvSpPr>
            <p:nvPr/>
          </p:nvSpPr>
          <p:spPr bwMode="auto">
            <a:xfrm>
              <a:off x="8854544" y="7940134"/>
              <a:ext cx="65917" cy="120848"/>
            </a:xfrm>
            <a:custGeom>
              <a:avLst/>
              <a:gdLst>
                <a:gd name="T0" fmla="*/ 50 w 51"/>
                <a:gd name="T1" fmla="*/ 94 h 95"/>
                <a:gd name="T2" fmla="*/ 0 w 51"/>
                <a:gd name="T3" fmla="*/ 94 h 95"/>
                <a:gd name="T4" fmla="*/ 0 w 51"/>
                <a:gd name="T5" fmla="*/ 0 h 95"/>
                <a:gd name="T6" fmla="*/ 50 w 51"/>
                <a:gd name="T7" fmla="*/ 0 h 95"/>
                <a:gd name="T8" fmla="*/ 50 w 51"/>
                <a:gd name="T9" fmla="*/ 94 h 95"/>
              </a:gdLst>
              <a:ahLst/>
              <a:cxnLst>
                <a:cxn ang="0">
                  <a:pos x="T0" y="T1"/>
                </a:cxn>
                <a:cxn ang="0">
                  <a:pos x="T2" y="T3"/>
                </a:cxn>
                <a:cxn ang="0">
                  <a:pos x="T4" y="T5"/>
                </a:cxn>
                <a:cxn ang="0">
                  <a:pos x="T6" y="T7"/>
                </a:cxn>
                <a:cxn ang="0">
                  <a:pos x="T8" y="T9"/>
                </a:cxn>
              </a:cxnLst>
              <a:rect l="0" t="0" r="r" b="b"/>
              <a:pathLst>
                <a:path w="51" h="95">
                  <a:moveTo>
                    <a:pt x="50" y="94"/>
                  </a:moveTo>
                  <a:lnTo>
                    <a:pt x="0" y="94"/>
                  </a:lnTo>
                  <a:lnTo>
                    <a:pt x="0" y="0"/>
                  </a:lnTo>
                  <a:lnTo>
                    <a:pt x="50" y="0"/>
                  </a:lnTo>
                  <a:lnTo>
                    <a:pt x="50" y="94"/>
                  </a:ln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230">
              <a:extLst>
                <a:ext uri="{FF2B5EF4-FFF2-40B4-BE49-F238E27FC236}">
                  <a16:creationId xmlns:a16="http://schemas.microsoft.com/office/drawing/2014/main" id="{67679BD2-E086-514F-AC09-3CD06A79BEB1}"/>
                </a:ext>
              </a:extLst>
            </p:cNvPr>
            <p:cNvSpPr>
              <a:spLocks noChangeArrowheads="1"/>
            </p:cNvSpPr>
            <p:nvPr/>
          </p:nvSpPr>
          <p:spPr bwMode="auto">
            <a:xfrm>
              <a:off x="8134954" y="7308430"/>
              <a:ext cx="741564" cy="900860"/>
            </a:xfrm>
            <a:custGeom>
              <a:avLst/>
              <a:gdLst>
                <a:gd name="T0" fmla="*/ 221 w 594"/>
                <a:gd name="T1" fmla="*/ 46 h 723"/>
                <a:gd name="T2" fmla="*/ 221 w 594"/>
                <a:gd name="T3" fmla="*/ 46 h 723"/>
                <a:gd name="T4" fmla="*/ 70 w 594"/>
                <a:gd name="T5" fmla="*/ 248 h 723"/>
                <a:gd name="T6" fmla="*/ 70 w 594"/>
                <a:gd name="T7" fmla="*/ 248 h 723"/>
                <a:gd name="T8" fmla="*/ 168 w 594"/>
                <a:gd name="T9" fmla="*/ 657 h 723"/>
                <a:gd name="T10" fmla="*/ 168 w 594"/>
                <a:gd name="T11" fmla="*/ 657 h 723"/>
                <a:gd name="T12" fmla="*/ 592 w 594"/>
                <a:gd name="T13" fmla="*/ 600 h 723"/>
                <a:gd name="T14" fmla="*/ 592 w 594"/>
                <a:gd name="T15" fmla="*/ 516 h 723"/>
                <a:gd name="T16" fmla="*/ 592 w 594"/>
                <a:gd name="T17" fmla="*/ 516 h 723"/>
                <a:gd name="T18" fmla="*/ 526 w 594"/>
                <a:gd name="T19" fmla="*/ 498 h 723"/>
                <a:gd name="T20" fmla="*/ 526 w 594"/>
                <a:gd name="T21" fmla="*/ 498 h 723"/>
                <a:gd name="T22" fmla="*/ 209 w 594"/>
                <a:gd name="T23" fmla="*/ 500 h 723"/>
                <a:gd name="T24" fmla="*/ 209 w 594"/>
                <a:gd name="T25" fmla="*/ 500 h 723"/>
                <a:gd name="T26" fmla="*/ 222 w 594"/>
                <a:gd name="T27" fmla="*/ 298 h 723"/>
                <a:gd name="T28" fmla="*/ 222 w 594"/>
                <a:gd name="T29" fmla="*/ 298 h 723"/>
                <a:gd name="T30" fmla="*/ 221 w 594"/>
                <a:gd name="T31" fmla="*/ 46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94" h="723">
                  <a:moveTo>
                    <a:pt x="221" y="46"/>
                  </a:moveTo>
                  <a:lnTo>
                    <a:pt x="221" y="46"/>
                  </a:lnTo>
                  <a:cubicBezTo>
                    <a:pt x="221" y="46"/>
                    <a:pt x="110" y="0"/>
                    <a:pt x="70" y="248"/>
                  </a:cubicBezTo>
                  <a:lnTo>
                    <a:pt x="70" y="248"/>
                  </a:lnTo>
                  <a:cubicBezTo>
                    <a:pt x="30" y="496"/>
                    <a:pt x="0" y="656"/>
                    <a:pt x="168" y="657"/>
                  </a:cubicBezTo>
                  <a:lnTo>
                    <a:pt x="168" y="657"/>
                  </a:lnTo>
                  <a:cubicBezTo>
                    <a:pt x="346" y="658"/>
                    <a:pt x="556" y="722"/>
                    <a:pt x="592" y="600"/>
                  </a:cubicBezTo>
                  <a:lnTo>
                    <a:pt x="592" y="516"/>
                  </a:lnTo>
                  <a:lnTo>
                    <a:pt x="592" y="516"/>
                  </a:lnTo>
                  <a:cubicBezTo>
                    <a:pt x="592" y="516"/>
                    <a:pt x="593" y="456"/>
                    <a:pt x="526" y="498"/>
                  </a:cubicBezTo>
                  <a:lnTo>
                    <a:pt x="526" y="498"/>
                  </a:lnTo>
                  <a:cubicBezTo>
                    <a:pt x="449" y="544"/>
                    <a:pt x="199" y="529"/>
                    <a:pt x="209" y="500"/>
                  </a:cubicBezTo>
                  <a:lnTo>
                    <a:pt x="209" y="500"/>
                  </a:lnTo>
                  <a:cubicBezTo>
                    <a:pt x="220" y="471"/>
                    <a:pt x="252" y="527"/>
                    <a:pt x="222" y="298"/>
                  </a:cubicBezTo>
                  <a:lnTo>
                    <a:pt x="222" y="298"/>
                  </a:lnTo>
                  <a:cubicBezTo>
                    <a:pt x="210" y="202"/>
                    <a:pt x="274" y="92"/>
                    <a:pt x="221" y="46"/>
                  </a:cubicBezTo>
                </a:path>
              </a:pathLst>
            </a:custGeom>
            <a:solidFill>
              <a:srgbClr val="FF93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231">
              <a:extLst>
                <a:ext uri="{FF2B5EF4-FFF2-40B4-BE49-F238E27FC236}">
                  <a16:creationId xmlns:a16="http://schemas.microsoft.com/office/drawing/2014/main" id="{6346DE87-B325-3246-AC33-6E96D9890116}"/>
                </a:ext>
              </a:extLst>
            </p:cNvPr>
            <p:cNvSpPr>
              <a:spLocks noChangeArrowheads="1"/>
            </p:cNvSpPr>
            <p:nvPr/>
          </p:nvSpPr>
          <p:spPr bwMode="auto">
            <a:xfrm>
              <a:off x="9046800" y="7769847"/>
              <a:ext cx="230709" cy="225216"/>
            </a:xfrm>
            <a:custGeom>
              <a:avLst/>
              <a:gdLst>
                <a:gd name="T0" fmla="*/ 115 w 184"/>
                <a:gd name="T1" fmla="*/ 182 h 183"/>
                <a:gd name="T2" fmla="*/ 0 w 184"/>
                <a:gd name="T3" fmla="*/ 182 h 183"/>
                <a:gd name="T4" fmla="*/ 68 w 184"/>
                <a:gd name="T5" fmla="*/ 0 h 183"/>
                <a:gd name="T6" fmla="*/ 183 w 184"/>
                <a:gd name="T7" fmla="*/ 0 h 183"/>
                <a:gd name="T8" fmla="*/ 115 w 184"/>
                <a:gd name="T9" fmla="*/ 182 h 183"/>
              </a:gdLst>
              <a:ahLst/>
              <a:cxnLst>
                <a:cxn ang="0">
                  <a:pos x="T0" y="T1"/>
                </a:cxn>
                <a:cxn ang="0">
                  <a:pos x="T2" y="T3"/>
                </a:cxn>
                <a:cxn ang="0">
                  <a:pos x="T4" y="T5"/>
                </a:cxn>
                <a:cxn ang="0">
                  <a:pos x="T6" y="T7"/>
                </a:cxn>
                <a:cxn ang="0">
                  <a:pos x="T8" y="T9"/>
                </a:cxn>
              </a:cxnLst>
              <a:rect l="0" t="0" r="r" b="b"/>
              <a:pathLst>
                <a:path w="184" h="183">
                  <a:moveTo>
                    <a:pt x="115" y="182"/>
                  </a:moveTo>
                  <a:lnTo>
                    <a:pt x="0" y="182"/>
                  </a:lnTo>
                  <a:lnTo>
                    <a:pt x="68" y="0"/>
                  </a:lnTo>
                  <a:lnTo>
                    <a:pt x="183" y="0"/>
                  </a:lnTo>
                  <a:lnTo>
                    <a:pt x="115" y="182"/>
                  </a:ln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232">
              <a:extLst>
                <a:ext uri="{FF2B5EF4-FFF2-40B4-BE49-F238E27FC236}">
                  <a16:creationId xmlns:a16="http://schemas.microsoft.com/office/drawing/2014/main" id="{AC3172CA-C1E9-7E45-B255-E95828540A98}"/>
                </a:ext>
              </a:extLst>
            </p:cNvPr>
            <p:cNvSpPr>
              <a:spLocks noChangeArrowheads="1"/>
            </p:cNvSpPr>
            <p:nvPr/>
          </p:nvSpPr>
          <p:spPr bwMode="auto">
            <a:xfrm>
              <a:off x="8914967" y="7896191"/>
              <a:ext cx="302120" cy="208735"/>
            </a:xfrm>
            <a:custGeom>
              <a:avLst/>
              <a:gdLst>
                <a:gd name="T0" fmla="*/ 0 w 242"/>
                <a:gd name="T1" fmla="*/ 38 h 166"/>
                <a:gd name="T2" fmla="*/ 54 w 242"/>
                <a:gd name="T3" fmla="*/ 38 h 166"/>
                <a:gd name="T4" fmla="*/ 101 w 242"/>
                <a:gd name="T5" fmla="*/ 0 h 166"/>
                <a:gd name="T6" fmla="*/ 137 w 242"/>
                <a:gd name="T7" fmla="*/ 0 h 166"/>
                <a:gd name="T8" fmla="*/ 127 w 242"/>
                <a:gd name="T9" fmla="*/ 27 h 166"/>
                <a:gd name="T10" fmla="*/ 191 w 242"/>
                <a:gd name="T11" fmla="*/ 43 h 166"/>
                <a:gd name="T12" fmla="*/ 227 w 242"/>
                <a:gd name="T13" fmla="*/ 39 h 166"/>
                <a:gd name="T14" fmla="*/ 227 w 242"/>
                <a:gd name="T15" fmla="*/ 39 h 166"/>
                <a:gd name="T16" fmla="*/ 239 w 242"/>
                <a:gd name="T17" fmla="*/ 54 h 166"/>
                <a:gd name="T18" fmla="*/ 234 w 242"/>
                <a:gd name="T19" fmla="*/ 70 h 166"/>
                <a:gd name="T20" fmla="*/ 238 w 242"/>
                <a:gd name="T21" fmla="*/ 82 h 166"/>
                <a:gd name="T22" fmla="*/ 238 w 242"/>
                <a:gd name="T23" fmla="*/ 82 h 166"/>
                <a:gd name="T24" fmla="*/ 233 w 242"/>
                <a:gd name="T25" fmla="*/ 98 h 166"/>
                <a:gd name="T26" fmla="*/ 227 w 242"/>
                <a:gd name="T27" fmla="*/ 104 h 166"/>
                <a:gd name="T28" fmla="*/ 230 w 242"/>
                <a:gd name="T29" fmla="*/ 114 h 166"/>
                <a:gd name="T30" fmla="*/ 230 w 242"/>
                <a:gd name="T31" fmla="*/ 114 h 166"/>
                <a:gd name="T32" fmla="*/ 221 w 242"/>
                <a:gd name="T33" fmla="*/ 135 h 166"/>
                <a:gd name="T34" fmla="*/ 213 w 242"/>
                <a:gd name="T35" fmla="*/ 139 h 166"/>
                <a:gd name="T36" fmla="*/ 213 w 242"/>
                <a:gd name="T37" fmla="*/ 144 h 166"/>
                <a:gd name="T38" fmla="*/ 213 w 242"/>
                <a:gd name="T39" fmla="*/ 144 h 166"/>
                <a:gd name="T40" fmla="*/ 195 w 242"/>
                <a:gd name="T41" fmla="*/ 163 h 166"/>
                <a:gd name="T42" fmla="*/ 124 w 242"/>
                <a:gd name="T43" fmla="*/ 165 h 166"/>
                <a:gd name="T44" fmla="*/ 73 w 242"/>
                <a:gd name="T45" fmla="*/ 132 h 166"/>
                <a:gd name="T46" fmla="*/ 0 w 242"/>
                <a:gd name="T47" fmla="*/ 132 h 166"/>
                <a:gd name="T48" fmla="*/ 0 w 242"/>
                <a:gd name="T49" fmla="*/ 38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2" h="166">
                  <a:moveTo>
                    <a:pt x="0" y="38"/>
                  </a:moveTo>
                  <a:lnTo>
                    <a:pt x="54" y="38"/>
                  </a:lnTo>
                  <a:lnTo>
                    <a:pt x="101" y="0"/>
                  </a:lnTo>
                  <a:lnTo>
                    <a:pt x="137" y="0"/>
                  </a:lnTo>
                  <a:lnTo>
                    <a:pt x="127" y="27"/>
                  </a:lnTo>
                  <a:lnTo>
                    <a:pt x="191" y="43"/>
                  </a:lnTo>
                  <a:lnTo>
                    <a:pt x="227" y="39"/>
                  </a:lnTo>
                  <a:lnTo>
                    <a:pt x="227" y="39"/>
                  </a:lnTo>
                  <a:cubicBezTo>
                    <a:pt x="235" y="38"/>
                    <a:pt x="241" y="46"/>
                    <a:pt x="239" y="54"/>
                  </a:cubicBezTo>
                  <a:lnTo>
                    <a:pt x="234" y="70"/>
                  </a:lnTo>
                  <a:lnTo>
                    <a:pt x="238" y="82"/>
                  </a:lnTo>
                  <a:lnTo>
                    <a:pt x="238" y="82"/>
                  </a:lnTo>
                  <a:cubicBezTo>
                    <a:pt x="239" y="88"/>
                    <a:pt x="238" y="94"/>
                    <a:pt x="233" y="98"/>
                  </a:cubicBezTo>
                  <a:lnTo>
                    <a:pt x="227" y="104"/>
                  </a:lnTo>
                  <a:lnTo>
                    <a:pt x="230" y="114"/>
                  </a:lnTo>
                  <a:lnTo>
                    <a:pt x="230" y="114"/>
                  </a:lnTo>
                  <a:cubicBezTo>
                    <a:pt x="232" y="122"/>
                    <a:pt x="228" y="131"/>
                    <a:pt x="221" y="135"/>
                  </a:cubicBezTo>
                  <a:lnTo>
                    <a:pt x="213" y="139"/>
                  </a:lnTo>
                  <a:lnTo>
                    <a:pt x="213" y="144"/>
                  </a:lnTo>
                  <a:lnTo>
                    <a:pt x="213" y="144"/>
                  </a:lnTo>
                  <a:cubicBezTo>
                    <a:pt x="213" y="154"/>
                    <a:pt x="205" y="162"/>
                    <a:pt x="195" y="163"/>
                  </a:cubicBezTo>
                  <a:lnTo>
                    <a:pt x="124" y="165"/>
                  </a:lnTo>
                  <a:lnTo>
                    <a:pt x="73" y="132"/>
                  </a:lnTo>
                  <a:lnTo>
                    <a:pt x="0" y="132"/>
                  </a:lnTo>
                  <a:lnTo>
                    <a:pt x="0" y="38"/>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233">
              <a:extLst>
                <a:ext uri="{FF2B5EF4-FFF2-40B4-BE49-F238E27FC236}">
                  <a16:creationId xmlns:a16="http://schemas.microsoft.com/office/drawing/2014/main" id="{F814602A-2762-0A49-B865-A48523DB374B}"/>
                </a:ext>
              </a:extLst>
            </p:cNvPr>
            <p:cNvSpPr>
              <a:spLocks noChangeArrowheads="1"/>
            </p:cNvSpPr>
            <p:nvPr/>
          </p:nvSpPr>
          <p:spPr bwMode="auto">
            <a:xfrm>
              <a:off x="8519466" y="7033780"/>
              <a:ext cx="197750" cy="527332"/>
            </a:xfrm>
            <a:custGeom>
              <a:avLst/>
              <a:gdLst>
                <a:gd name="T0" fmla="*/ 158 w 160"/>
                <a:gd name="T1" fmla="*/ 264 h 425"/>
                <a:gd name="T2" fmla="*/ 116 w 160"/>
                <a:gd name="T3" fmla="*/ 424 h 425"/>
                <a:gd name="T4" fmla="*/ 0 w 160"/>
                <a:gd name="T5" fmla="*/ 264 h 425"/>
                <a:gd name="T6" fmla="*/ 27 w 160"/>
                <a:gd name="T7" fmla="*/ 102 h 425"/>
                <a:gd name="T8" fmla="*/ 93 w 160"/>
                <a:gd name="T9" fmla="*/ 0 h 425"/>
                <a:gd name="T10" fmla="*/ 159 w 160"/>
                <a:gd name="T11" fmla="*/ 2 h 425"/>
                <a:gd name="T12" fmla="*/ 158 w 160"/>
                <a:gd name="T13" fmla="*/ 264 h 425"/>
              </a:gdLst>
              <a:ahLst/>
              <a:cxnLst>
                <a:cxn ang="0">
                  <a:pos x="T0" y="T1"/>
                </a:cxn>
                <a:cxn ang="0">
                  <a:pos x="T2" y="T3"/>
                </a:cxn>
                <a:cxn ang="0">
                  <a:pos x="T4" y="T5"/>
                </a:cxn>
                <a:cxn ang="0">
                  <a:pos x="T6" y="T7"/>
                </a:cxn>
                <a:cxn ang="0">
                  <a:pos x="T8" y="T9"/>
                </a:cxn>
                <a:cxn ang="0">
                  <a:pos x="T10" y="T11"/>
                </a:cxn>
                <a:cxn ang="0">
                  <a:pos x="T12" y="T13"/>
                </a:cxn>
              </a:cxnLst>
              <a:rect l="0" t="0" r="r" b="b"/>
              <a:pathLst>
                <a:path w="160" h="425">
                  <a:moveTo>
                    <a:pt x="158" y="264"/>
                  </a:moveTo>
                  <a:lnTo>
                    <a:pt x="116" y="424"/>
                  </a:lnTo>
                  <a:lnTo>
                    <a:pt x="0" y="264"/>
                  </a:lnTo>
                  <a:lnTo>
                    <a:pt x="27" y="102"/>
                  </a:lnTo>
                  <a:lnTo>
                    <a:pt x="93" y="0"/>
                  </a:lnTo>
                  <a:lnTo>
                    <a:pt x="159" y="2"/>
                  </a:lnTo>
                  <a:lnTo>
                    <a:pt x="158" y="264"/>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234">
              <a:extLst>
                <a:ext uri="{FF2B5EF4-FFF2-40B4-BE49-F238E27FC236}">
                  <a16:creationId xmlns:a16="http://schemas.microsoft.com/office/drawing/2014/main" id="{790F548E-D29D-7044-BE62-F5A6695AFF19}"/>
                </a:ext>
              </a:extLst>
            </p:cNvPr>
            <p:cNvSpPr>
              <a:spLocks noChangeArrowheads="1"/>
            </p:cNvSpPr>
            <p:nvPr/>
          </p:nvSpPr>
          <p:spPr bwMode="auto">
            <a:xfrm>
              <a:off x="8596370" y="7033778"/>
              <a:ext cx="120848" cy="269162"/>
            </a:xfrm>
            <a:custGeom>
              <a:avLst/>
              <a:gdLst>
                <a:gd name="T0" fmla="*/ 31 w 98"/>
                <a:gd name="T1" fmla="*/ 0 h 214"/>
                <a:gd name="T2" fmla="*/ 0 w 98"/>
                <a:gd name="T3" fmla="*/ 61 h 214"/>
                <a:gd name="T4" fmla="*/ 0 w 98"/>
                <a:gd name="T5" fmla="*/ 61 h 214"/>
                <a:gd name="T6" fmla="*/ 96 w 98"/>
                <a:gd name="T7" fmla="*/ 213 h 214"/>
                <a:gd name="T8" fmla="*/ 97 w 98"/>
                <a:gd name="T9" fmla="*/ 2 h 214"/>
                <a:gd name="T10" fmla="*/ 31 w 98"/>
                <a:gd name="T11" fmla="*/ 0 h 214"/>
              </a:gdLst>
              <a:ahLst/>
              <a:cxnLst>
                <a:cxn ang="0">
                  <a:pos x="T0" y="T1"/>
                </a:cxn>
                <a:cxn ang="0">
                  <a:pos x="T2" y="T3"/>
                </a:cxn>
                <a:cxn ang="0">
                  <a:pos x="T4" y="T5"/>
                </a:cxn>
                <a:cxn ang="0">
                  <a:pos x="T6" y="T7"/>
                </a:cxn>
                <a:cxn ang="0">
                  <a:pos x="T8" y="T9"/>
                </a:cxn>
                <a:cxn ang="0">
                  <a:pos x="T10" y="T11"/>
                </a:cxn>
              </a:cxnLst>
              <a:rect l="0" t="0" r="r" b="b"/>
              <a:pathLst>
                <a:path w="98" h="214">
                  <a:moveTo>
                    <a:pt x="31" y="0"/>
                  </a:moveTo>
                  <a:lnTo>
                    <a:pt x="0" y="61"/>
                  </a:lnTo>
                  <a:lnTo>
                    <a:pt x="0" y="61"/>
                  </a:lnTo>
                  <a:cubicBezTo>
                    <a:pt x="2" y="121"/>
                    <a:pt x="21" y="194"/>
                    <a:pt x="96" y="213"/>
                  </a:cubicBezTo>
                  <a:lnTo>
                    <a:pt x="97" y="2"/>
                  </a:lnTo>
                  <a:lnTo>
                    <a:pt x="31" y="0"/>
                  </a:lnTo>
                </a:path>
              </a:pathLst>
            </a:custGeom>
            <a:solidFill>
              <a:srgbClr val="F37798">
                <a:alpha val="30000"/>
              </a:srgbClr>
            </a:solidFill>
            <a:ln>
              <a:noFill/>
            </a:ln>
            <a:effec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5771E500-B396-6F42-ADEC-91AB07290696}"/>
                </a:ext>
              </a:extLst>
            </p:cNvPr>
            <p:cNvSpPr>
              <a:spLocks noChangeArrowheads="1"/>
            </p:cNvSpPr>
            <p:nvPr/>
          </p:nvSpPr>
          <p:spPr bwMode="auto">
            <a:xfrm>
              <a:off x="8591237" y="6779137"/>
              <a:ext cx="388744" cy="492944"/>
            </a:xfrm>
            <a:custGeom>
              <a:avLst/>
              <a:gdLst>
                <a:gd name="connsiteX0" fmla="*/ 179267 w 388744"/>
                <a:gd name="connsiteY0" fmla="*/ 470 h 492944"/>
                <a:gd name="connsiteX1" fmla="*/ 379063 w 388744"/>
                <a:gd name="connsiteY1" fmla="*/ 237540 h 492944"/>
                <a:gd name="connsiteX2" fmla="*/ 148556 w 388744"/>
                <a:gd name="connsiteY2" fmla="*/ 490295 h 492944"/>
                <a:gd name="connsiteX3" fmla="*/ 28345 w 388744"/>
                <a:gd name="connsiteY3" fmla="*/ 290093 h 492944"/>
                <a:gd name="connsiteX4" fmla="*/ 28490 w 388744"/>
                <a:gd name="connsiteY4" fmla="*/ 287566 h 492944"/>
                <a:gd name="connsiteX5" fmla="*/ 7575 w 388744"/>
                <a:gd name="connsiteY5" fmla="*/ 262040 h 492944"/>
                <a:gd name="connsiteX6" fmla="*/ 18561 w 388744"/>
                <a:gd name="connsiteY6" fmla="*/ 191991 h 492944"/>
                <a:gd name="connsiteX7" fmla="*/ 33873 w 388744"/>
                <a:gd name="connsiteY7" fmla="*/ 193971 h 492944"/>
                <a:gd name="connsiteX8" fmla="*/ 34658 w 388744"/>
                <a:gd name="connsiteY8" fmla="*/ 180334 h 492944"/>
                <a:gd name="connsiteX9" fmla="*/ 131206 w 388744"/>
                <a:gd name="connsiteY9" fmla="*/ 11061 h 492944"/>
                <a:gd name="connsiteX10" fmla="*/ 179267 w 388744"/>
                <a:gd name="connsiteY10" fmla="*/ 470 h 492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8744" h="492944">
                  <a:moveTo>
                    <a:pt x="179267" y="470"/>
                  </a:moveTo>
                  <a:cubicBezTo>
                    <a:pt x="294888" y="-7845"/>
                    <a:pt x="425691" y="95209"/>
                    <a:pt x="379063" y="237540"/>
                  </a:cubicBezTo>
                  <a:cubicBezTo>
                    <a:pt x="324534" y="402706"/>
                    <a:pt x="234066" y="511566"/>
                    <a:pt x="148556" y="490295"/>
                  </a:cubicBezTo>
                  <a:cubicBezTo>
                    <a:pt x="75438" y="471526"/>
                    <a:pt x="27106" y="388942"/>
                    <a:pt x="28345" y="290093"/>
                  </a:cubicBezTo>
                  <a:lnTo>
                    <a:pt x="28490" y="287566"/>
                  </a:lnTo>
                  <a:lnTo>
                    <a:pt x="7575" y="262040"/>
                  </a:lnTo>
                  <a:cubicBezTo>
                    <a:pt x="-5852" y="233270"/>
                    <a:pt x="-969" y="201998"/>
                    <a:pt x="18561" y="191991"/>
                  </a:cubicBezTo>
                  <a:lnTo>
                    <a:pt x="33873" y="193971"/>
                  </a:lnTo>
                  <a:lnTo>
                    <a:pt x="34658" y="180334"/>
                  </a:lnTo>
                  <a:cubicBezTo>
                    <a:pt x="45928" y="85198"/>
                    <a:pt x="73579" y="32646"/>
                    <a:pt x="131206" y="11061"/>
                  </a:cubicBezTo>
                  <a:cubicBezTo>
                    <a:pt x="146542" y="5118"/>
                    <a:pt x="162750" y="1657"/>
                    <a:pt x="179267" y="470"/>
                  </a:cubicBezTo>
                  <a:close/>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59">
              <a:extLst>
                <a:ext uri="{FF2B5EF4-FFF2-40B4-BE49-F238E27FC236}">
                  <a16:creationId xmlns:a16="http://schemas.microsoft.com/office/drawing/2014/main" id="{10BD8DD8-6F45-0D41-ADE4-5DF9B13623CE}"/>
                </a:ext>
              </a:extLst>
            </p:cNvPr>
            <p:cNvSpPr>
              <a:spLocks noChangeArrowheads="1"/>
            </p:cNvSpPr>
            <p:nvPr/>
          </p:nvSpPr>
          <p:spPr bwMode="auto">
            <a:xfrm>
              <a:off x="8487203" y="6700296"/>
              <a:ext cx="535355" cy="458583"/>
            </a:xfrm>
            <a:custGeom>
              <a:avLst/>
              <a:gdLst>
                <a:gd name="connsiteX0" fmla="*/ 242750 w 535355"/>
                <a:gd name="connsiteY0" fmla="*/ 365 h 458583"/>
                <a:gd name="connsiteX1" fmla="*/ 488688 w 535355"/>
                <a:gd name="connsiteY1" fmla="*/ 113367 h 458583"/>
                <a:gd name="connsiteX2" fmla="*/ 466216 w 535355"/>
                <a:gd name="connsiteY2" fmla="*/ 357999 h 458583"/>
                <a:gd name="connsiteX3" fmla="*/ 403795 w 535355"/>
                <a:gd name="connsiteY3" fmla="*/ 223886 h 458583"/>
                <a:gd name="connsiteX4" fmla="*/ 251489 w 535355"/>
                <a:gd name="connsiteY4" fmla="*/ 153104 h 458583"/>
                <a:gd name="connsiteX5" fmla="*/ 194374 w 535355"/>
                <a:gd name="connsiteY5" fmla="*/ 284889 h 458583"/>
                <a:gd name="connsiteX6" fmla="*/ 177662 w 535355"/>
                <a:gd name="connsiteY6" fmla="*/ 302539 h 458583"/>
                <a:gd name="connsiteX7" fmla="*/ 155248 w 535355"/>
                <a:gd name="connsiteY7" fmla="*/ 275054 h 458583"/>
                <a:gd name="connsiteX8" fmla="*/ 122595 w 535355"/>
                <a:gd name="connsiteY8" fmla="*/ 270832 h 458583"/>
                <a:gd name="connsiteX9" fmla="*/ 111609 w 535355"/>
                <a:gd name="connsiteY9" fmla="*/ 340881 h 458583"/>
                <a:gd name="connsiteX10" fmla="*/ 138769 w 535355"/>
                <a:gd name="connsiteY10" fmla="*/ 374029 h 458583"/>
                <a:gd name="connsiteX11" fmla="*/ 139677 w 535355"/>
                <a:gd name="connsiteY11" fmla="*/ 374355 h 458583"/>
                <a:gd name="connsiteX12" fmla="*/ 137883 w 535355"/>
                <a:gd name="connsiteY12" fmla="*/ 385318 h 458583"/>
                <a:gd name="connsiteX13" fmla="*/ 64226 w 535355"/>
                <a:gd name="connsiteY13" fmla="*/ 458583 h 458583"/>
                <a:gd name="connsiteX14" fmla="*/ 30519 w 535355"/>
                <a:gd name="connsiteY14" fmla="*/ 387802 h 458583"/>
                <a:gd name="connsiteX15" fmla="*/ 242750 w 535355"/>
                <a:gd name="connsiteY15" fmla="*/ 365 h 458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35355" h="458583">
                  <a:moveTo>
                    <a:pt x="242750" y="365"/>
                  </a:moveTo>
                  <a:cubicBezTo>
                    <a:pt x="448738" y="-7086"/>
                    <a:pt x="469961" y="102191"/>
                    <a:pt x="488688" y="113367"/>
                  </a:cubicBezTo>
                  <a:cubicBezTo>
                    <a:pt x="602294" y="182907"/>
                    <a:pt x="473707" y="374142"/>
                    <a:pt x="466216" y="357999"/>
                  </a:cubicBezTo>
                  <a:cubicBezTo>
                    <a:pt x="462471" y="348065"/>
                    <a:pt x="511159" y="194083"/>
                    <a:pt x="403795" y="223886"/>
                  </a:cubicBezTo>
                  <a:cubicBezTo>
                    <a:pt x="323897" y="246238"/>
                    <a:pt x="251489" y="153104"/>
                    <a:pt x="251489" y="153104"/>
                  </a:cubicBezTo>
                  <a:cubicBezTo>
                    <a:pt x="245247" y="209606"/>
                    <a:pt x="219030" y="254310"/>
                    <a:pt x="194374" y="284889"/>
                  </a:cubicBezTo>
                  <a:lnTo>
                    <a:pt x="177662" y="302539"/>
                  </a:lnTo>
                  <a:lnTo>
                    <a:pt x="155248" y="275054"/>
                  </a:lnTo>
                  <a:cubicBezTo>
                    <a:pt x="144568" y="268331"/>
                    <a:pt x="132971" y="266454"/>
                    <a:pt x="122595" y="270832"/>
                  </a:cubicBezTo>
                  <a:cubicBezTo>
                    <a:pt x="103065" y="280839"/>
                    <a:pt x="98182" y="312111"/>
                    <a:pt x="111609" y="340881"/>
                  </a:cubicBezTo>
                  <a:cubicBezTo>
                    <a:pt x="118323" y="355892"/>
                    <a:pt x="128089" y="367462"/>
                    <a:pt x="138769" y="374029"/>
                  </a:cubicBezTo>
                  <a:lnTo>
                    <a:pt x="139677" y="374355"/>
                  </a:lnTo>
                  <a:lnTo>
                    <a:pt x="137883" y="385318"/>
                  </a:lnTo>
                  <a:cubicBezTo>
                    <a:pt x="129144" y="433748"/>
                    <a:pt x="107921" y="451133"/>
                    <a:pt x="64226" y="458583"/>
                  </a:cubicBezTo>
                  <a:lnTo>
                    <a:pt x="30519" y="387802"/>
                  </a:lnTo>
                  <a:cubicBezTo>
                    <a:pt x="-83087" y="130752"/>
                    <a:pt x="150367" y="4090"/>
                    <a:pt x="242750" y="365"/>
                  </a:cubicBezTo>
                  <a:close/>
                </a:path>
              </a:pathLst>
            </a:custGeom>
            <a:solidFill>
              <a:srgbClr val="22538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1" name="Freeform 60">
              <a:extLst>
                <a:ext uri="{FF2B5EF4-FFF2-40B4-BE49-F238E27FC236}">
                  <a16:creationId xmlns:a16="http://schemas.microsoft.com/office/drawing/2014/main" id="{966A359C-399B-B54A-AD6D-DAA8FC45391D}"/>
                </a:ext>
              </a:extLst>
            </p:cNvPr>
            <p:cNvSpPr>
              <a:spLocks noChangeArrowheads="1"/>
            </p:cNvSpPr>
            <p:nvPr/>
          </p:nvSpPr>
          <p:spPr bwMode="auto">
            <a:xfrm>
              <a:off x="8722710" y="6979817"/>
              <a:ext cx="206500" cy="206502"/>
            </a:xfrm>
            <a:custGeom>
              <a:avLst/>
              <a:gdLst>
                <a:gd name="connsiteX0" fmla="*/ 4 w 206500"/>
                <a:gd name="connsiteY0" fmla="*/ 158333 h 206502"/>
                <a:gd name="connsiteX1" fmla="*/ 38379 w 206500"/>
                <a:gd name="connsiteY1" fmla="*/ 195093 h 206502"/>
                <a:gd name="connsiteX2" fmla="*/ 63963 w 206500"/>
                <a:gd name="connsiteY2" fmla="*/ 200164 h 206502"/>
                <a:gd name="connsiteX3" fmla="*/ 78034 w 206500"/>
                <a:gd name="connsiteY3" fmla="*/ 200164 h 206502"/>
                <a:gd name="connsiteX4" fmla="*/ 92105 w 206500"/>
                <a:gd name="connsiteY4" fmla="*/ 200164 h 206502"/>
                <a:gd name="connsiteX5" fmla="*/ 78034 w 206500"/>
                <a:gd name="connsiteY5" fmla="*/ 205234 h 206502"/>
                <a:gd name="connsiteX6" fmla="*/ 63963 w 206500"/>
                <a:gd name="connsiteY6" fmla="*/ 206502 h 206502"/>
                <a:gd name="connsiteX7" fmla="*/ 34542 w 206500"/>
                <a:gd name="connsiteY7" fmla="*/ 202699 h 206502"/>
                <a:gd name="connsiteX8" fmla="*/ 10237 w 206500"/>
                <a:gd name="connsiteY8" fmla="*/ 184953 h 206502"/>
                <a:gd name="connsiteX9" fmla="*/ 4 w 206500"/>
                <a:gd name="connsiteY9" fmla="*/ 158333 h 206502"/>
                <a:gd name="connsiteX10" fmla="*/ 104665 w 206500"/>
                <a:gd name="connsiteY10" fmla="*/ 59459 h 206502"/>
                <a:gd name="connsiteX11" fmla="*/ 103477 w 206500"/>
                <a:gd name="connsiteY11" fmla="*/ 81431 h 206502"/>
                <a:gd name="connsiteX12" fmla="*/ 103477 w 206500"/>
                <a:gd name="connsiteY12" fmla="*/ 103403 h 206502"/>
                <a:gd name="connsiteX13" fmla="*/ 108228 w 206500"/>
                <a:gd name="connsiteY13" fmla="*/ 124154 h 206502"/>
                <a:gd name="connsiteX14" fmla="*/ 112979 w 206500"/>
                <a:gd name="connsiteY14" fmla="*/ 144905 h 206502"/>
                <a:gd name="connsiteX15" fmla="*/ 114166 w 206500"/>
                <a:gd name="connsiteY15" fmla="*/ 147347 h 206502"/>
                <a:gd name="connsiteX16" fmla="*/ 112979 w 206500"/>
                <a:gd name="connsiteY16" fmla="*/ 149788 h 206502"/>
                <a:gd name="connsiteX17" fmla="*/ 102290 w 206500"/>
                <a:gd name="connsiteY17" fmla="*/ 155891 h 206502"/>
                <a:gd name="connsiteX18" fmla="*/ 90413 w 206500"/>
                <a:gd name="connsiteY18" fmla="*/ 157112 h 206502"/>
                <a:gd name="connsiteX19" fmla="*/ 79724 w 206500"/>
                <a:gd name="connsiteY19" fmla="*/ 153450 h 206502"/>
                <a:gd name="connsiteX20" fmla="*/ 71410 w 206500"/>
                <a:gd name="connsiteY20" fmla="*/ 146126 h 206502"/>
                <a:gd name="connsiteX21" fmla="*/ 82099 w 206500"/>
                <a:gd name="connsiteY21" fmla="*/ 152229 h 206502"/>
                <a:gd name="connsiteX22" fmla="*/ 90413 w 206500"/>
                <a:gd name="connsiteY22" fmla="*/ 152229 h 206502"/>
                <a:gd name="connsiteX23" fmla="*/ 99914 w 206500"/>
                <a:gd name="connsiteY23" fmla="*/ 149788 h 206502"/>
                <a:gd name="connsiteX24" fmla="*/ 106669 w 206500"/>
                <a:gd name="connsiteY24" fmla="*/ 145821 h 206502"/>
                <a:gd name="connsiteX25" fmla="*/ 107040 w 206500"/>
                <a:gd name="connsiteY25" fmla="*/ 147347 h 206502"/>
                <a:gd name="connsiteX26" fmla="*/ 108228 w 206500"/>
                <a:gd name="connsiteY26" fmla="*/ 144905 h 206502"/>
                <a:gd name="connsiteX27" fmla="*/ 106669 w 206500"/>
                <a:gd name="connsiteY27" fmla="*/ 145821 h 206502"/>
                <a:gd name="connsiteX28" fmla="*/ 96351 w 206500"/>
                <a:gd name="connsiteY28" fmla="*/ 103403 h 206502"/>
                <a:gd name="connsiteX29" fmla="*/ 97539 w 206500"/>
                <a:gd name="connsiteY29" fmla="*/ 81431 h 206502"/>
                <a:gd name="connsiteX30" fmla="*/ 104665 w 206500"/>
                <a:gd name="connsiteY30" fmla="*/ 59459 h 206502"/>
                <a:gd name="connsiteX31" fmla="*/ 185558 w 206500"/>
                <a:gd name="connsiteY31" fmla="*/ 59457 h 206502"/>
                <a:gd name="connsiteX32" fmla="*/ 181933 w 206500"/>
                <a:gd name="connsiteY32" fmla="*/ 68611 h 206502"/>
                <a:gd name="connsiteX33" fmla="*/ 175890 w 206500"/>
                <a:gd name="connsiteY33" fmla="*/ 75150 h 206502"/>
                <a:gd name="connsiteX34" fmla="*/ 157763 w 206500"/>
                <a:gd name="connsiteY34" fmla="*/ 84305 h 206502"/>
                <a:gd name="connsiteX35" fmla="*/ 138427 w 206500"/>
                <a:gd name="connsiteY35" fmla="*/ 79074 h 206502"/>
                <a:gd name="connsiteX36" fmla="*/ 126342 w 206500"/>
                <a:gd name="connsiteY36" fmla="*/ 63380 h 206502"/>
                <a:gd name="connsiteX37" fmla="*/ 156554 w 206500"/>
                <a:gd name="connsiteY37" fmla="*/ 75150 h 206502"/>
                <a:gd name="connsiteX38" fmla="*/ 172265 w 206500"/>
                <a:gd name="connsiteY38" fmla="*/ 69919 h 206502"/>
                <a:gd name="connsiteX39" fmla="*/ 178308 w 206500"/>
                <a:gd name="connsiteY39" fmla="*/ 65996 h 206502"/>
                <a:gd name="connsiteX40" fmla="*/ 185558 w 206500"/>
                <a:gd name="connsiteY40" fmla="*/ 59457 h 206502"/>
                <a:gd name="connsiteX41" fmla="*/ 70200 w 206500"/>
                <a:gd name="connsiteY41" fmla="*/ 48470 h 206502"/>
                <a:gd name="connsiteX42" fmla="*/ 59324 w 206500"/>
                <a:gd name="connsiteY42" fmla="*/ 63118 h 206502"/>
                <a:gd name="connsiteX43" fmla="*/ 41198 w 206500"/>
                <a:gd name="connsiteY43" fmla="*/ 69221 h 206502"/>
                <a:gd name="connsiteX44" fmla="*/ 24280 w 206500"/>
                <a:gd name="connsiteY44" fmla="*/ 64338 h 206502"/>
                <a:gd name="connsiteX45" fmla="*/ 10987 w 206500"/>
                <a:gd name="connsiteY45" fmla="*/ 52132 h 206502"/>
                <a:gd name="connsiteX46" fmla="*/ 41198 w 206500"/>
                <a:gd name="connsiteY46" fmla="*/ 60676 h 206502"/>
                <a:gd name="connsiteX47" fmla="*/ 56907 w 206500"/>
                <a:gd name="connsiteY47" fmla="*/ 58235 h 206502"/>
                <a:gd name="connsiteX48" fmla="*/ 70200 w 206500"/>
                <a:gd name="connsiteY48" fmla="*/ 48470 h 206502"/>
                <a:gd name="connsiteX49" fmla="*/ 174306 w 206500"/>
                <a:gd name="connsiteY49" fmla="*/ 11265 h 206502"/>
                <a:gd name="connsiteX50" fmla="*/ 197260 w 206500"/>
                <a:gd name="connsiteY50" fmla="*/ 16259 h 206502"/>
                <a:gd name="connsiteX51" fmla="*/ 206187 w 206500"/>
                <a:gd name="connsiteY51" fmla="*/ 36234 h 206502"/>
                <a:gd name="connsiteX52" fmla="*/ 192159 w 206500"/>
                <a:gd name="connsiteY52" fmla="*/ 23750 h 206502"/>
                <a:gd name="connsiteX53" fmla="*/ 176857 w 206500"/>
                <a:gd name="connsiteY53" fmla="*/ 23750 h 206502"/>
                <a:gd name="connsiteX54" fmla="*/ 157728 w 206500"/>
                <a:gd name="connsiteY54" fmla="*/ 27495 h 206502"/>
                <a:gd name="connsiteX55" fmla="*/ 137325 w 206500"/>
                <a:gd name="connsiteY55" fmla="*/ 32489 h 206502"/>
                <a:gd name="connsiteX56" fmla="*/ 153903 w 206500"/>
                <a:gd name="connsiteY56" fmla="*/ 20004 h 206502"/>
                <a:gd name="connsiteX57" fmla="*/ 174306 w 206500"/>
                <a:gd name="connsiteY57" fmla="*/ 11265 h 206502"/>
                <a:gd name="connsiteX58" fmla="*/ 39296 w 206500"/>
                <a:gd name="connsiteY58" fmla="*/ 340 h 206502"/>
                <a:gd name="connsiteX59" fmla="*/ 63381 w 206500"/>
                <a:gd name="connsiteY59" fmla="*/ 8187 h 206502"/>
                <a:gd name="connsiteX60" fmla="*/ 72254 w 206500"/>
                <a:gd name="connsiteY60" fmla="*/ 14727 h 206502"/>
                <a:gd name="connsiteX61" fmla="*/ 81127 w 206500"/>
                <a:gd name="connsiteY61" fmla="*/ 23882 h 206502"/>
                <a:gd name="connsiteX62" fmla="*/ 69719 w 206500"/>
                <a:gd name="connsiteY62" fmla="*/ 19958 h 206502"/>
                <a:gd name="connsiteX63" fmla="*/ 58310 w 206500"/>
                <a:gd name="connsiteY63" fmla="*/ 17342 h 206502"/>
                <a:gd name="connsiteX64" fmla="*/ 48169 w 206500"/>
                <a:gd name="connsiteY64" fmla="*/ 16035 h 206502"/>
                <a:gd name="connsiteX65" fmla="*/ 38028 w 206500"/>
                <a:gd name="connsiteY65" fmla="*/ 13419 h 206502"/>
                <a:gd name="connsiteX66" fmla="*/ 0 w 206500"/>
                <a:gd name="connsiteY66" fmla="*/ 25190 h 206502"/>
                <a:gd name="connsiteX67" fmla="*/ 13944 w 206500"/>
                <a:gd name="connsiteY67" fmla="*/ 5571 h 206502"/>
                <a:gd name="connsiteX68" fmla="*/ 39296 w 206500"/>
                <a:gd name="connsiteY68" fmla="*/ 340 h 206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6500" h="206502">
                  <a:moveTo>
                    <a:pt x="4" y="158333"/>
                  </a:moveTo>
                  <a:cubicBezTo>
                    <a:pt x="8958" y="176080"/>
                    <a:pt x="21750" y="188755"/>
                    <a:pt x="38379" y="195093"/>
                  </a:cubicBezTo>
                  <a:cubicBezTo>
                    <a:pt x="46054" y="197629"/>
                    <a:pt x="55009" y="198896"/>
                    <a:pt x="63963" y="200164"/>
                  </a:cubicBezTo>
                  <a:cubicBezTo>
                    <a:pt x="69080" y="200164"/>
                    <a:pt x="72917" y="200164"/>
                    <a:pt x="78034" y="200164"/>
                  </a:cubicBezTo>
                  <a:cubicBezTo>
                    <a:pt x="83151" y="200164"/>
                    <a:pt x="86988" y="200164"/>
                    <a:pt x="92105" y="200164"/>
                  </a:cubicBezTo>
                  <a:cubicBezTo>
                    <a:pt x="86988" y="201431"/>
                    <a:pt x="83151" y="203966"/>
                    <a:pt x="78034" y="205234"/>
                  </a:cubicBezTo>
                  <a:cubicBezTo>
                    <a:pt x="74196" y="205234"/>
                    <a:pt x="69080" y="206502"/>
                    <a:pt x="63963" y="206502"/>
                  </a:cubicBezTo>
                  <a:cubicBezTo>
                    <a:pt x="55009" y="206502"/>
                    <a:pt x="44775" y="206502"/>
                    <a:pt x="34542" y="202699"/>
                  </a:cubicBezTo>
                  <a:cubicBezTo>
                    <a:pt x="25588" y="198896"/>
                    <a:pt x="16633" y="192558"/>
                    <a:pt x="10237" y="184953"/>
                  </a:cubicBezTo>
                  <a:cubicBezTo>
                    <a:pt x="3842" y="177347"/>
                    <a:pt x="4" y="167206"/>
                    <a:pt x="4" y="158333"/>
                  </a:cubicBezTo>
                  <a:close/>
                  <a:moveTo>
                    <a:pt x="104665" y="59459"/>
                  </a:moveTo>
                  <a:cubicBezTo>
                    <a:pt x="103477" y="66783"/>
                    <a:pt x="103477" y="74107"/>
                    <a:pt x="103477" y="81431"/>
                  </a:cubicBezTo>
                  <a:cubicBezTo>
                    <a:pt x="103477" y="88755"/>
                    <a:pt x="103477" y="96079"/>
                    <a:pt x="103477" y="103403"/>
                  </a:cubicBezTo>
                  <a:cubicBezTo>
                    <a:pt x="104665" y="109506"/>
                    <a:pt x="105853" y="118051"/>
                    <a:pt x="108228" y="124154"/>
                  </a:cubicBezTo>
                  <a:cubicBezTo>
                    <a:pt x="109416" y="131478"/>
                    <a:pt x="111791" y="138802"/>
                    <a:pt x="112979" y="144905"/>
                  </a:cubicBezTo>
                  <a:lnTo>
                    <a:pt x="114166" y="147347"/>
                  </a:lnTo>
                  <a:lnTo>
                    <a:pt x="112979" y="149788"/>
                  </a:lnTo>
                  <a:cubicBezTo>
                    <a:pt x="109416" y="152229"/>
                    <a:pt x="105853" y="153450"/>
                    <a:pt x="102290" y="155891"/>
                  </a:cubicBezTo>
                  <a:cubicBezTo>
                    <a:pt x="98727" y="157112"/>
                    <a:pt x="95164" y="157112"/>
                    <a:pt x="90413" y="157112"/>
                  </a:cubicBezTo>
                  <a:cubicBezTo>
                    <a:pt x="86850" y="157112"/>
                    <a:pt x="83287" y="155891"/>
                    <a:pt x="79724" y="153450"/>
                  </a:cubicBezTo>
                  <a:cubicBezTo>
                    <a:pt x="77348" y="152229"/>
                    <a:pt x="74973" y="149788"/>
                    <a:pt x="71410" y="146126"/>
                  </a:cubicBezTo>
                  <a:cubicBezTo>
                    <a:pt x="76161" y="148567"/>
                    <a:pt x="78536" y="149788"/>
                    <a:pt x="82099" y="152229"/>
                  </a:cubicBezTo>
                  <a:cubicBezTo>
                    <a:pt x="84474" y="152229"/>
                    <a:pt x="88037" y="152229"/>
                    <a:pt x="90413" y="152229"/>
                  </a:cubicBezTo>
                  <a:cubicBezTo>
                    <a:pt x="93976" y="152229"/>
                    <a:pt x="97539" y="151009"/>
                    <a:pt x="99914" y="149788"/>
                  </a:cubicBezTo>
                  <a:lnTo>
                    <a:pt x="106669" y="145821"/>
                  </a:lnTo>
                  <a:lnTo>
                    <a:pt x="107040" y="147347"/>
                  </a:lnTo>
                  <a:lnTo>
                    <a:pt x="108228" y="144905"/>
                  </a:lnTo>
                  <a:lnTo>
                    <a:pt x="106669" y="145821"/>
                  </a:lnTo>
                  <a:lnTo>
                    <a:pt x="96351" y="103403"/>
                  </a:lnTo>
                  <a:cubicBezTo>
                    <a:pt x="96351" y="96079"/>
                    <a:pt x="97539" y="88755"/>
                    <a:pt x="97539" y="81431"/>
                  </a:cubicBezTo>
                  <a:cubicBezTo>
                    <a:pt x="99914" y="72886"/>
                    <a:pt x="102290" y="65562"/>
                    <a:pt x="104665" y="59459"/>
                  </a:cubicBezTo>
                  <a:close/>
                  <a:moveTo>
                    <a:pt x="185558" y="59457"/>
                  </a:moveTo>
                  <a:cubicBezTo>
                    <a:pt x="185558" y="62072"/>
                    <a:pt x="183142" y="65996"/>
                    <a:pt x="181933" y="68611"/>
                  </a:cubicBezTo>
                  <a:cubicBezTo>
                    <a:pt x="179516" y="71227"/>
                    <a:pt x="178308" y="73843"/>
                    <a:pt x="175890" y="75150"/>
                  </a:cubicBezTo>
                  <a:cubicBezTo>
                    <a:pt x="171056" y="80382"/>
                    <a:pt x="165014" y="84305"/>
                    <a:pt x="157763" y="84305"/>
                  </a:cubicBezTo>
                  <a:cubicBezTo>
                    <a:pt x="150512" y="85613"/>
                    <a:pt x="143261" y="82997"/>
                    <a:pt x="138427" y="79074"/>
                  </a:cubicBezTo>
                  <a:cubicBezTo>
                    <a:pt x="132384" y="75150"/>
                    <a:pt x="128759" y="68611"/>
                    <a:pt x="126342" y="63380"/>
                  </a:cubicBezTo>
                  <a:cubicBezTo>
                    <a:pt x="137218" y="71227"/>
                    <a:pt x="146886" y="77766"/>
                    <a:pt x="156554" y="75150"/>
                  </a:cubicBezTo>
                  <a:cubicBezTo>
                    <a:pt x="161388" y="75150"/>
                    <a:pt x="166222" y="73843"/>
                    <a:pt x="172265" y="69919"/>
                  </a:cubicBezTo>
                  <a:lnTo>
                    <a:pt x="178308" y="65996"/>
                  </a:lnTo>
                  <a:cubicBezTo>
                    <a:pt x="180724" y="63380"/>
                    <a:pt x="184350" y="60765"/>
                    <a:pt x="185558" y="59457"/>
                  </a:cubicBezTo>
                  <a:close/>
                  <a:moveTo>
                    <a:pt x="70200" y="48470"/>
                  </a:moveTo>
                  <a:cubicBezTo>
                    <a:pt x="68991" y="53352"/>
                    <a:pt x="64157" y="59456"/>
                    <a:pt x="59324" y="63118"/>
                  </a:cubicBezTo>
                  <a:cubicBezTo>
                    <a:pt x="54490" y="66780"/>
                    <a:pt x="47240" y="69221"/>
                    <a:pt x="41198" y="69221"/>
                  </a:cubicBezTo>
                  <a:cubicBezTo>
                    <a:pt x="35155" y="69221"/>
                    <a:pt x="29113" y="66780"/>
                    <a:pt x="24280" y="64338"/>
                  </a:cubicBezTo>
                  <a:cubicBezTo>
                    <a:pt x="19446" y="60676"/>
                    <a:pt x="14612" y="57014"/>
                    <a:pt x="10987" y="52132"/>
                  </a:cubicBezTo>
                  <a:cubicBezTo>
                    <a:pt x="21863" y="55794"/>
                    <a:pt x="32739" y="60676"/>
                    <a:pt x="41198" y="60676"/>
                  </a:cubicBezTo>
                  <a:cubicBezTo>
                    <a:pt x="47240" y="61897"/>
                    <a:pt x="50865" y="59456"/>
                    <a:pt x="56907" y="58235"/>
                  </a:cubicBezTo>
                  <a:cubicBezTo>
                    <a:pt x="61741" y="55794"/>
                    <a:pt x="65366" y="52132"/>
                    <a:pt x="70200" y="48470"/>
                  </a:cubicBezTo>
                  <a:close/>
                  <a:moveTo>
                    <a:pt x="174306" y="11265"/>
                  </a:moveTo>
                  <a:cubicBezTo>
                    <a:pt x="181958" y="10017"/>
                    <a:pt x="190884" y="11265"/>
                    <a:pt x="197260" y="16259"/>
                  </a:cubicBezTo>
                  <a:cubicBezTo>
                    <a:pt x="204911" y="20004"/>
                    <a:pt x="207462" y="28744"/>
                    <a:pt x="206187" y="36234"/>
                  </a:cubicBezTo>
                  <a:cubicBezTo>
                    <a:pt x="202361" y="29992"/>
                    <a:pt x="198535" y="26247"/>
                    <a:pt x="192159" y="23750"/>
                  </a:cubicBezTo>
                  <a:cubicBezTo>
                    <a:pt x="188334" y="22501"/>
                    <a:pt x="181958" y="23750"/>
                    <a:pt x="176857" y="23750"/>
                  </a:cubicBezTo>
                  <a:cubicBezTo>
                    <a:pt x="170481" y="24998"/>
                    <a:pt x="164104" y="26247"/>
                    <a:pt x="157728" y="27495"/>
                  </a:cubicBezTo>
                  <a:cubicBezTo>
                    <a:pt x="151352" y="29992"/>
                    <a:pt x="143701" y="31240"/>
                    <a:pt x="137325" y="32489"/>
                  </a:cubicBezTo>
                  <a:cubicBezTo>
                    <a:pt x="142426" y="27495"/>
                    <a:pt x="147527" y="22501"/>
                    <a:pt x="153903" y="20004"/>
                  </a:cubicBezTo>
                  <a:cubicBezTo>
                    <a:pt x="160279" y="16259"/>
                    <a:pt x="166655" y="13762"/>
                    <a:pt x="174306" y="11265"/>
                  </a:cubicBezTo>
                  <a:close/>
                  <a:moveTo>
                    <a:pt x="39296" y="340"/>
                  </a:moveTo>
                  <a:cubicBezTo>
                    <a:pt x="48169" y="1648"/>
                    <a:pt x="55775" y="4263"/>
                    <a:pt x="63381" y="8187"/>
                  </a:cubicBezTo>
                  <a:cubicBezTo>
                    <a:pt x="65916" y="9495"/>
                    <a:pt x="69719" y="12111"/>
                    <a:pt x="72254" y="14727"/>
                  </a:cubicBezTo>
                  <a:cubicBezTo>
                    <a:pt x="76057" y="17342"/>
                    <a:pt x="78592" y="19958"/>
                    <a:pt x="81127" y="23882"/>
                  </a:cubicBezTo>
                  <a:cubicBezTo>
                    <a:pt x="77325" y="22574"/>
                    <a:pt x="73522" y="21266"/>
                    <a:pt x="69719" y="19958"/>
                  </a:cubicBezTo>
                  <a:cubicBezTo>
                    <a:pt x="65916" y="19958"/>
                    <a:pt x="63381" y="18650"/>
                    <a:pt x="58310" y="17342"/>
                  </a:cubicBezTo>
                  <a:lnTo>
                    <a:pt x="48169" y="16035"/>
                  </a:lnTo>
                  <a:cubicBezTo>
                    <a:pt x="45634" y="14727"/>
                    <a:pt x="41831" y="13419"/>
                    <a:pt x="38028" y="13419"/>
                  </a:cubicBezTo>
                  <a:cubicBezTo>
                    <a:pt x="24085" y="12111"/>
                    <a:pt x="12676" y="14727"/>
                    <a:pt x="0" y="25190"/>
                  </a:cubicBezTo>
                  <a:cubicBezTo>
                    <a:pt x="1268" y="17342"/>
                    <a:pt x="7606" y="9495"/>
                    <a:pt x="13944" y="5571"/>
                  </a:cubicBezTo>
                  <a:cubicBezTo>
                    <a:pt x="21549" y="1648"/>
                    <a:pt x="31690" y="-968"/>
                    <a:pt x="39296" y="340"/>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2" name="Freeform 244">
              <a:extLst>
                <a:ext uri="{FF2B5EF4-FFF2-40B4-BE49-F238E27FC236}">
                  <a16:creationId xmlns:a16="http://schemas.microsoft.com/office/drawing/2014/main" id="{381623A7-7F98-4945-AF41-879B9464A623}"/>
                </a:ext>
              </a:extLst>
            </p:cNvPr>
            <p:cNvSpPr>
              <a:spLocks noChangeArrowheads="1"/>
            </p:cNvSpPr>
            <p:nvPr/>
          </p:nvSpPr>
          <p:spPr bwMode="auto">
            <a:xfrm>
              <a:off x="9337933" y="7099695"/>
              <a:ext cx="659165" cy="400994"/>
            </a:xfrm>
            <a:custGeom>
              <a:avLst/>
              <a:gdLst>
                <a:gd name="T0" fmla="*/ 68 w 530"/>
                <a:gd name="T1" fmla="*/ 322 h 323"/>
                <a:gd name="T2" fmla="*/ 68 w 530"/>
                <a:gd name="T3" fmla="*/ 322 h 323"/>
                <a:gd name="T4" fmla="*/ 65 w 530"/>
                <a:gd name="T5" fmla="*/ 321 h 323"/>
                <a:gd name="T6" fmla="*/ 65 w 530"/>
                <a:gd name="T7" fmla="*/ 321 h 323"/>
                <a:gd name="T8" fmla="*/ 63 w 530"/>
                <a:gd name="T9" fmla="*/ 316 h 323"/>
                <a:gd name="T10" fmla="*/ 92 w 530"/>
                <a:gd name="T11" fmla="*/ 194 h 323"/>
                <a:gd name="T12" fmla="*/ 37 w 530"/>
                <a:gd name="T13" fmla="*/ 194 h 323"/>
                <a:gd name="T14" fmla="*/ 37 w 530"/>
                <a:gd name="T15" fmla="*/ 194 h 323"/>
                <a:gd name="T16" fmla="*/ 0 w 530"/>
                <a:gd name="T17" fmla="*/ 157 h 323"/>
                <a:gd name="T18" fmla="*/ 0 w 530"/>
                <a:gd name="T19" fmla="*/ 36 h 323"/>
                <a:gd name="T20" fmla="*/ 0 w 530"/>
                <a:gd name="T21" fmla="*/ 36 h 323"/>
                <a:gd name="T22" fmla="*/ 37 w 530"/>
                <a:gd name="T23" fmla="*/ 0 h 323"/>
                <a:gd name="T24" fmla="*/ 492 w 530"/>
                <a:gd name="T25" fmla="*/ 0 h 323"/>
                <a:gd name="T26" fmla="*/ 492 w 530"/>
                <a:gd name="T27" fmla="*/ 0 h 323"/>
                <a:gd name="T28" fmla="*/ 529 w 530"/>
                <a:gd name="T29" fmla="*/ 36 h 323"/>
                <a:gd name="T30" fmla="*/ 529 w 530"/>
                <a:gd name="T31" fmla="*/ 157 h 323"/>
                <a:gd name="T32" fmla="*/ 529 w 530"/>
                <a:gd name="T33" fmla="*/ 157 h 323"/>
                <a:gd name="T34" fmla="*/ 492 w 530"/>
                <a:gd name="T35" fmla="*/ 194 h 323"/>
                <a:gd name="T36" fmla="*/ 207 w 530"/>
                <a:gd name="T37" fmla="*/ 194 h 323"/>
                <a:gd name="T38" fmla="*/ 71 w 530"/>
                <a:gd name="T39" fmla="*/ 321 h 323"/>
                <a:gd name="T40" fmla="*/ 71 w 530"/>
                <a:gd name="T41" fmla="*/ 321 h 323"/>
                <a:gd name="T42" fmla="*/ 68 w 530"/>
                <a:gd name="T43" fmla="*/ 322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30" h="323">
                  <a:moveTo>
                    <a:pt x="68" y="322"/>
                  </a:moveTo>
                  <a:lnTo>
                    <a:pt x="68" y="322"/>
                  </a:lnTo>
                  <a:cubicBezTo>
                    <a:pt x="67" y="322"/>
                    <a:pt x="66" y="322"/>
                    <a:pt x="65" y="321"/>
                  </a:cubicBezTo>
                  <a:lnTo>
                    <a:pt x="65" y="321"/>
                  </a:lnTo>
                  <a:cubicBezTo>
                    <a:pt x="64" y="320"/>
                    <a:pt x="62" y="318"/>
                    <a:pt x="63" y="316"/>
                  </a:cubicBezTo>
                  <a:lnTo>
                    <a:pt x="92" y="194"/>
                  </a:lnTo>
                  <a:lnTo>
                    <a:pt x="37" y="194"/>
                  </a:lnTo>
                  <a:lnTo>
                    <a:pt x="37" y="194"/>
                  </a:lnTo>
                  <a:cubicBezTo>
                    <a:pt x="16" y="194"/>
                    <a:pt x="0" y="177"/>
                    <a:pt x="0" y="157"/>
                  </a:cubicBezTo>
                  <a:lnTo>
                    <a:pt x="0" y="36"/>
                  </a:lnTo>
                  <a:lnTo>
                    <a:pt x="0" y="36"/>
                  </a:lnTo>
                  <a:cubicBezTo>
                    <a:pt x="0" y="16"/>
                    <a:pt x="16" y="0"/>
                    <a:pt x="37" y="0"/>
                  </a:cubicBezTo>
                  <a:lnTo>
                    <a:pt x="492" y="0"/>
                  </a:lnTo>
                  <a:lnTo>
                    <a:pt x="492" y="0"/>
                  </a:lnTo>
                  <a:cubicBezTo>
                    <a:pt x="512" y="0"/>
                    <a:pt x="529" y="16"/>
                    <a:pt x="529" y="36"/>
                  </a:cubicBezTo>
                  <a:lnTo>
                    <a:pt x="529" y="157"/>
                  </a:lnTo>
                  <a:lnTo>
                    <a:pt x="529" y="157"/>
                  </a:lnTo>
                  <a:cubicBezTo>
                    <a:pt x="529" y="177"/>
                    <a:pt x="512" y="194"/>
                    <a:pt x="492" y="194"/>
                  </a:cubicBezTo>
                  <a:lnTo>
                    <a:pt x="207" y="194"/>
                  </a:lnTo>
                  <a:lnTo>
                    <a:pt x="71" y="321"/>
                  </a:lnTo>
                  <a:lnTo>
                    <a:pt x="71" y="321"/>
                  </a:lnTo>
                  <a:cubicBezTo>
                    <a:pt x="70" y="322"/>
                    <a:pt x="69" y="322"/>
                    <a:pt x="68" y="32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63" name="Freeform 62">
              <a:extLst>
                <a:ext uri="{FF2B5EF4-FFF2-40B4-BE49-F238E27FC236}">
                  <a16:creationId xmlns:a16="http://schemas.microsoft.com/office/drawing/2014/main" id="{3D00DC0F-D442-3F46-9094-A07A366E1FBD}"/>
                </a:ext>
              </a:extLst>
            </p:cNvPr>
            <p:cNvSpPr>
              <a:spLocks noChangeArrowheads="1"/>
            </p:cNvSpPr>
            <p:nvPr/>
          </p:nvSpPr>
          <p:spPr bwMode="auto">
            <a:xfrm>
              <a:off x="9337933" y="7099695"/>
              <a:ext cx="657921" cy="399753"/>
            </a:xfrm>
            <a:custGeom>
              <a:avLst/>
              <a:gdLst>
                <a:gd name="connsiteX0" fmla="*/ 485501 w 657921"/>
                <a:gd name="connsiteY0" fmla="*/ 78594 h 399753"/>
                <a:gd name="connsiteX1" fmla="*/ 441135 w 657921"/>
                <a:gd name="connsiteY1" fmla="*/ 122961 h 399753"/>
                <a:gd name="connsiteX2" fmla="*/ 485501 w 657921"/>
                <a:gd name="connsiteY2" fmla="*/ 167328 h 399753"/>
                <a:gd name="connsiteX3" fmla="*/ 529866 w 657921"/>
                <a:gd name="connsiteY3" fmla="*/ 122961 h 399753"/>
                <a:gd name="connsiteX4" fmla="*/ 485501 w 657921"/>
                <a:gd name="connsiteY4" fmla="*/ 78594 h 399753"/>
                <a:gd name="connsiteX5" fmla="*/ 322866 w 657921"/>
                <a:gd name="connsiteY5" fmla="*/ 78594 h 399753"/>
                <a:gd name="connsiteX6" fmla="*/ 280142 w 657921"/>
                <a:gd name="connsiteY6" fmla="*/ 122961 h 399753"/>
                <a:gd name="connsiteX7" fmla="*/ 322866 w 657921"/>
                <a:gd name="connsiteY7" fmla="*/ 167328 h 399753"/>
                <a:gd name="connsiteX8" fmla="*/ 365590 w 657921"/>
                <a:gd name="connsiteY8" fmla="*/ 122961 h 399753"/>
                <a:gd name="connsiteX9" fmla="*/ 322866 w 657921"/>
                <a:gd name="connsiteY9" fmla="*/ 78594 h 399753"/>
                <a:gd name="connsiteX10" fmla="*/ 166905 w 657921"/>
                <a:gd name="connsiteY10" fmla="*/ 78594 h 399753"/>
                <a:gd name="connsiteX11" fmla="*/ 122539 w 657921"/>
                <a:gd name="connsiteY11" fmla="*/ 122961 h 399753"/>
                <a:gd name="connsiteX12" fmla="*/ 166905 w 657921"/>
                <a:gd name="connsiteY12" fmla="*/ 167328 h 399753"/>
                <a:gd name="connsiteX13" fmla="*/ 211270 w 657921"/>
                <a:gd name="connsiteY13" fmla="*/ 122961 h 399753"/>
                <a:gd name="connsiteX14" fmla="*/ 166905 w 657921"/>
                <a:gd name="connsiteY14" fmla="*/ 78594 h 399753"/>
                <a:gd name="connsiteX15" fmla="*/ 485501 w 657921"/>
                <a:gd name="connsiteY15" fmla="*/ 65917 h 399753"/>
                <a:gd name="connsiteX16" fmla="*/ 542542 w 657921"/>
                <a:gd name="connsiteY16" fmla="*/ 122961 h 399753"/>
                <a:gd name="connsiteX17" fmla="*/ 485501 w 657921"/>
                <a:gd name="connsiteY17" fmla="*/ 180005 h 399753"/>
                <a:gd name="connsiteX18" fmla="*/ 428459 w 657921"/>
                <a:gd name="connsiteY18" fmla="*/ 122961 h 399753"/>
                <a:gd name="connsiteX19" fmla="*/ 485501 w 657921"/>
                <a:gd name="connsiteY19" fmla="*/ 65917 h 399753"/>
                <a:gd name="connsiteX20" fmla="*/ 322866 w 657921"/>
                <a:gd name="connsiteY20" fmla="*/ 65917 h 399753"/>
                <a:gd name="connsiteX21" fmla="*/ 377796 w 657921"/>
                <a:gd name="connsiteY21" fmla="*/ 122961 h 399753"/>
                <a:gd name="connsiteX22" fmla="*/ 322866 w 657921"/>
                <a:gd name="connsiteY22" fmla="*/ 180005 h 399753"/>
                <a:gd name="connsiteX23" fmla="*/ 269156 w 657921"/>
                <a:gd name="connsiteY23" fmla="*/ 122961 h 399753"/>
                <a:gd name="connsiteX24" fmla="*/ 322866 w 657921"/>
                <a:gd name="connsiteY24" fmla="*/ 65917 h 399753"/>
                <a:gd name="connsiteX25" fmla="*/ 166905 w 657921"/>
                <a:gd name="connsiteY25" fmla="*/ 65917 h 399753"/>
                <a:gd name="connsiteX26" fmla="*/ 223946 w 657921"/>
                <a:gd name="connsiteY26" fmla="*/ 122961 h 399753"/>
                <a:gd name="connsiteX27" fmla="*/ 166905 w 657921"/>
                <a:gd name="connsiteY27" fmla="*/ 180005 h 399753"/>
                <a:gd name="connsiteX28" fmla="*/ 109863 w 657921"/>
                <a:gd name="connsiteY28" fmla="*/ 122961 h 399753"/>
                <a:gd name="connsiteX29" fmla="*/ 166905 w 657921"/>
                <a:gd name="connsiteY29" fmla="*/ 65917 h 399753"/>
                <a:gd name="connsiteX30" fmla="*/ 46017 w 657921"/>
                <a:gd name="connsiteY30" fmla="*/ 12414 h 399753"/>
                <a:gd name="connsiteX31" fmla="*/ 11193 w 657921"/>
                <a:gd name="connsiteY31" fmla="*/ 44693 h 399753"/>
                <a:gd name="connsiteX32" fmla="*/ 11193 w 657921"/>
                <a:gd name="connsiteY32" fmla="*/ 194911 h 399753"/>
                <a:gd name="connsiteX33" fmla="*/ 46017 w 657921"/>
                <a:gd name="connsiteY33" fmla="*/ 228430 h 399753"/>
                <a:gd name="connsiteX34" fmla="*/ 121883 w 657921"/>
                <a:gd name="connsiteY34" fmla="*/ 228430 h 399753"/>
                <a:gd name="connsiteX35" fmla="*/ 128102 w 657921"/>
                <a:gd name="connsiteY35" fmla="*/ 229672 h 399753"/>
                <a:gd name="connsiteX36" fmla="*/ 128102 w 657921"/>
                <a:gd name="connsiteY36" fmla="*/ 235879 h 399753"/>
                <a:gd name="connsiteX37" fmla="*/ 94522 w 657921"/>
                <a:gd name="connsiteY37" fmla="*/ 374923 h 399753"/>
                <a:gd name="connsiteX38" fmla="*/ 251229 w 657921"/>
                <a:gd name="connsiteY38" fmla="*/ 229672 h 399753"/>
                <a:gd name="connsiteX39" fmla="*/ 254960 w 657921"/>
                <a:gd name="connsiteY39" fmla="*/ 228430 h 399753"/>
                <a:gd name="connsiteX40" fmla="*/ 611904 w 657921"/>
                <a:gd name="connsiteY40" fmla="*/ 228430 h 399753"/>
                <a:gd name="connsiteX41" fmla="*/ 645484 w 657921"/>
                <a:gd name="connsiteY41" fmla="*/ 194911 h 399753"/>
                <a:gd name="connsiteX42" fmla="*/ 645484 w 657921"/>
                <a:gd name="connsiteY42" fmla="*/ 44693 h 399753"/>
                <a:gd name="connsiteX43" fmla="*/ 611904 w 657921"/>
                <a:gd name="connsiteY43" fmla="*/ 12414 h 399753"/>
                <a:gd name="connsiteX44" fmla="*/ 46017 w 657921"/>
                <a:gd name="connsiteY44" fmla="*/ 0 h 399753"/>
                <a:gd name="connsiteX45" fmla="*/ 611904 w 657921"/>
                <a:gd name="connsiteY45" fmla="*/ 0 h 399753"/>
                <a:gd name="connsiteX46" fmla="*/ 657921 w 657921"/>
                <a:gd name="connsiteY46" fmla="*/ 44693 h 399753"/>
                <a:gd name="connsiteX47" fmla="*/ 657921 w 657921"/>
                <a:gd name="connsiteY47" fmla="*/ 194911 h 399753"/>
                <a:gd name="connsiteX48" fmla="*/ 611904 w 657921"/>
                <a:gd name="connsiteY48" fmla="*/ 240845 h 399753"/>
                <a:gd name="connsiteX49" fmla="*/ 257447 w 657921"/>
                <a:gd name="connsiteY49" fmla="*/ 240845 h 399753"/>
                <a:gd name="connsiteX50" fmla="*/ 88303 w 657921"/>
                <a:gd name="connsiteY50" fmla="*/ 398511 h 399753"/>
                <a:gd name="connsiteX51" fmla="*/ 84572 w 657921"/>
                <a:gd name="connsiteY51" fmla="*/ 399753 h 399753"/>
                <a:gd name="connsiteX52" fmla="*/ 80841 w 657921"/>
                <a:gd name="connsiteY52" fmla="*/ 398511 h 399753"/>
                <a:gd name="connsiteX53" fmla="*/ 78354 w 657921"/>
                <a:gd name="connsiteY53" fmla="*/ 392304 h 399753"/>
                <a:gd name="connsiteX54" fmla="*/ 114421 w 657921"/>
                <a:gd name="connsiteY54" fmla="*/ 240845 h 399753"/>
                <a:gd name="connsiteX55" fmla="*/ 46017 w 657921"/>
                <a:gd name="connsiteY55" fmla="*/ 240845 h 399753"/>
                <a:gd name="connsiteX56" fmla="*/ 0 w 657921"/>
                <a:gd name="connsiteY56" fmla="*/ 194911 h 399753"/>
                <a:gd name="connsiteX57" fmla="*/ 0 w 657921"/>
                <a:gd name="connsiteY57" fmla="*/ 44693 h 399753"/>
                <a:gd name="connsiteX58" fmla="*/ 46017 w 657921"/>
                <a:gd name="connsiteY58" fmla="*/ 0 h 399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7921" h="399753">
                  <a:moveTo>
                    <a:pt x="485501" y="78594"/>
                  </a:moveTo>
                  <a:cubicBezTo>
                    <a:pt x="461416" y="78594"/>
                    <a:pt x="441135" y="98876"/>
                    <a:pt x="441135" y="122961"/>
                  </a:cubicBezTo>
                  <a:cubicBezTo>
                    <a:pt x="441135" y="147046"/>
                    <a:pt x="461416" y="167328"/>
                    <a:pt x="485501" y="167328"/>
                  </a:cubicBezTo>
                  <a:cubicBezTo>
                    <a:pt x="509585" y="167328"/>
                    <a:pt x="529866" y="147046"/>
                    <a:pt x="529866" y="122961"/>
                  </a:cubicBezTo>
                  <a:cubicBezTo>
                    <a:pt x="529866" y="98876"/>
                    <a:pt x="509585" y="78594"/>
                    <a:pt x="485501" y="78594"/>
                  </a:cubicBezTo>
                  <a:close/>
                  <a:moveTo>
                    <a:pt x="322866" y="78594"/>
                  </a:moveTo>
                  <a:cubicBezTo>
                    <a:pt x="299673" y="78594"/>
                    <a:pt x="280142" y="98876"/>
                    <a:pt x="280142" y="122961"/>
                  </a:cubicBezTo>
                  <a:cubicBezTo>
                    <a:pt x="280142" y="147046"/>
                    <a:pt x="299673" y="167328"/>
                    <a:pt x="322866" y="167328"/>
                  </a:cubicBezTo>
                  <a:cubicBezTo>
                    <a:pt x="346059" y="167328"/>
                    <a:pt x="365590" y="147046"/>
                    <a:pt x="365590" y="122961"/>
                  </a:cubicBezTo>
                  <a:cubicBezTo>
                    <a:pt x="365590" y="98876"/>
                    <a:pt x="346059" y="78594"/>
                    <a:pt x="322866" y="78594"/>
                  </a:cubicBezTo>
                  <a:close/>
                  <a:moveTo>
                    <a:pt x="166905" y="78594"/>
                  </a:moveTo>
                  <a:cubicBezTo>
                    <a:pt x="142820" y="78594"/>
                    <a:pt x="122539" y="98876"/>
                    <a:pt x="122539" y="122961"/>
                  </a:cubicBezTo>
                  <a:cubicBezTo>
                    <a:pt x="122539" y="147046"/>
                    <a:pt x="142820" y="167328"/>
                    <a:pt x="166905" y="167328"/>
                  </a:cubicBezTo>
                  <a:cubicBezTo>
                    <a:pt x="190989" y="167328"/>
                    <a:pt x="211270" y="147046"/>
                    <a:pt x="211270" y="122961"/>
                  </a:cubicBezTo>
                  <a:cubicBezTo>
                    <a:pt x="211270" y="98876"/>
                    <a:pt x="190989" y="78594"/>
                    <a:pt x="166905" y="78594"/>
                  </a:cubicBezTo>
                  <a:close/>
                  <a:moveTo>
                    <a:pt x="485501" y="65917"/>
                  </a:moveTo>
                  <a:cubicBezTo>
                    <a:pt x="517191" y="65917"/>
                    <a:pt x="542542" y="91270"/>
                    <a:pt x="542542" y="122961"/>
                  </a:cubicBezTo>
                  <a:cubicBezTo>
                    <a:pt x="542542" y="154652"/>
                    <a:pt x="517191" y="180005"/>
                    <a:pt x="485501" y="180005"/>
                  </a:cubicBezTo>
                  <a:cubicBezTo>
                    <a:pt x="455078" y="180005"/>
                    <a:pt x="428459" y="154652"/>
                    <a:pt x="428459" y="122961"/>
                  </a:cubicBezTo>
                  <a:cubicBezTo>
                    <a:pt x="428459" y="91270"/>
                    <a:pt x="455078" y="65917"/>
                    <a:pt x="485501" y="65917"/>
                  </a:cubicBezTo>
                  <a:close/>
                  <a:moveTo>
                    <a:pt x="322866" y="65917"/>
                  </a:moveTo>
                  <a:cubicBezTo>
                    <a:pt x="353383" y="65917"/>
                    <a:pt x="377796" y="91270"/>
                    <a:pt x="377796" y="122961"/>
                  </a:cubicBezTo>
                  <a:cubicBezTo>
                    <a:pt x="377796" y="154652"/>
                    <a:pt x="353383" y="180005"/>
                    <a:pt x="322866" y="180005"/>
                  </a:cubicBezTo>
                  <a:cubicBezTo>
                    <a:pt x="293570" y="180005"/>
                    <a:pt x="269156" y="154652"/>
                    <a:pt x="269156" y="122961"/>
                  </a:cubicBezTo>
                  <a:cubicBezTo>
                    <a:pt x="269156" y="91270"/>
                    <a:pt x="293570" y="65917"/>
                    <a:pt x="322866" y="65917"/>
                  </a:cubicBezTo>
                  <a:close/>
                  <a:moveTo>
                    <a:pt x="166905" y="65917"/>
                  </a:moveTo>
                  <a:cubicBezTo>
                    <a:pt x="198595" y="65917"/>
                    <a:pt x="223946" y="91270"/>
                    <a:pt x="223946" y="122961"/>
                  </a:cubicBezTo>
                  <a:cubicBezTo>
                    <a:pt x="223946" y="154652"/>
                    <a:pt x="198595" y="180005"/>
                    <a:pt x="166905" y="180005"/>
                  </a:cubicBezTo>
                  <a:cubicBezTo>
                    <a:pt x="135215" y="180005"/>
                    <a:pt x="109863" y="154652"/>
                    <a:pt x="109863" y="122961"/>
                  </a:cubicBezTo>
                  <a:cubicBezTo>
                    <a:pt x="109863" y="91270"/>
                    <a:pt x="135215" y="65917"/>
                    <a:pt x="166905" y="65917"/>
                  </a:cubicBezTo>
                  <a:close/>
                  <a:moveTo>
                    <a:pt x="46017" y="12414"/>
                  </a:moveTo>
                  <a:cubicBezTo>
                    <a:pt x="27362" y="12414"/>
                    <a:pt x="11193" y="27312"/>
                    <a:pt x="11193" y="44693"/>
                  </a:cubicBezTo>
                  <a:lnTo>
                    <a:pt x="11193" y="194911"/>
                  </a:lnTo>
                  <a:cubicBezTo>
                    <a:pt x="11193" y="213533"/>
                    <a:pt x="27362" y="228430"/>
                    <a:pt x="46017" y="228430"/>
                  </a:cubicBezTo>
                  <a:lnTo>
                    <a:pt x="121883" y="228430"/>
                  </a:lnTo>
                  <a:cubicBezTo>
                    <a:pt x="124371" y="228430"/>
                    <a:pt x="125614" y="228430"/>
                    <a:pt x="128102" y="229672"/>
                  </a:cubicBezTo>
                  <a:cubicBezTo>
                    <a:pt x="128102" y="232155"/>
                    <a:pt x="129346" y="233396"/>
                    <a:pt x="128102" y="235879"/>
                  </a:cubicBezTo>
                  <a:lnTo>
                    <a:pt x="94522" y="374923"/>
                  </a:lnTo>
                  <a:lnTo>
                    <a:pt x="251229" y="229672"/>
                  </a:lnTo>
                  <a:cubicBezTo>
                    <a:pt x="251229" y="228430"/>
                    <a:pt x="252473" y="228430"/>
                    <a:pt x="254960" y="228430"/>
                  </a:cubicBezTo>
                  <a:lnTo>
                    <a:pt x="611904" y="228430"/>
                  </a:lnTo>
                  <a:cubicBezTo>
                    <a:pt x="630560" y="228430"/>
                    <a:pt x="645484" y="213533"/>
                    <a:pt x="645484" y="194911"/>
                  </a:cubicBezTo>
                  <a:lnTo>
                    <a:pt x="645484" y="44693"/>
                  </a:lnTo>
                  <a:cubicBezTo>
                    <a:pt x="645484" y="27312"/>
                    <a:pt x="630560" y="12414"/>
                    <a:pt x="611904" y="12414"/>
                  </a:cubicBezTo>
                  <a:close/>
                  <a:moveTo>
                    <a:pt x="46017" y="0"/>
                  </a:moveTo>
                  <a:lnTo>
                    <a:pt x="611904" y="0"/>
                  </a:lnTo>
                  <a:cubicBezTo>
                    <a:pt x="636778" y="0"/>
                    <a:pt x="657921" y="19863"/>
                    <a:pt x="657921" y="44693"/>
                  </a:cubicBezTo>
                  <a:lnTo>
                    <a:pt x="657921" y="194911"/>
                  </a:lnTo>
                  <a:cubicBezTo>
                    <a:pt x="657921" y="219740"/>
                    <a:pt x="636778" y="240845"/>
                    <a:pt x="611904" y="240845"/>
                  </a:cubicBezTo>
                  <a:lnTo>
                    <a:pt x="257447" y="240845"/>
                  </a:lnTo>
                  <a:lnTo>
                    <a:pt x="88303" y="398511"/>
                  </a:lnTo>
                  <a:cubicBezTo>
                    <a:pt x="87060" y="399753"/>
                    <a:pt x="85816" y="399753"/>
                    <a:pt x="84572" y="399753"/>
                  </a:cubicBezTo>
                  <a:cubicBezTo>
                    <a:pt x="83328" y="399753"/>
                    <a:pt x="82085" y="399753"/>
                    <a:pt x="80841" y="398511"/>
                  </a:cubicBezTo>
                  <a:cubicBezTo>
                    <a:pt x="79597" y="397270"/>
                    <a:pt x="77110" y="394787"/>
                    <a:pt x="78354" y="392304"/>
                  </a:cubicBezTo>
                  <a:lnTo>
                    <a:pt x="114421" y="240845"/>
                  </a:lnTo>
                  <a:lnTo>
                    <a:pt x="46017" y="240845"/>
                  </a:lnTo>
                  <a:cubicBezTo>
                    <a:pt x="19899" y="240845"/>
                    <a:pt x="0" y="219740"/>
                    <a:pt x="0" y="194911"/>
                  </a:cubicBezTo>
                  <a:lnTo>
                    <a:pt x="0" y="44693"/>
                  </a:lnTo>
                  <a:cubicBezTo>
                    <a:pt x="0" y="19863"/>
                    <a:pt x="19899" y="0"/>
                    <a:pt x="46017" y="0"/>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4" name="Freeform 249">
              <a:extLst>
                <a:ext uri="{FF2B5EF4-FFF2-40B4-BE49-F238E27FC236}">
                  <a16:creationId xmlns:a16="http://schemas.microsoft.com/office/drawing/2014/main" id="{BBC910C9-80F4-384A-959B-3C3867B6661C}"/>
                </a:ext>
              </a:extLst>
            </p:cNvPr>
            <p:cNvSpPr>
              <a:spLocks noChangeArrowheads="1"/>
            </p:cNvSpPr>
            <p:nvPr/>
          </p:nvSpPr>
          <p:spPr bwMode="auto">
            <a:xfrm>
              <a:off x="10881476" y="8786064"/>
              <a:ext cx="1669886" cy="1741294"/>
            </a:xfrm>
            <a:custGeom>
              <a:avLst/>
              <a:gdLst>
                <a:gd name="T0" fmla="*/ 384 w 1342"/>
                <a:gd name="T1" fmla="*/ 404 h 1397"/>
                <a:gd name="T2" fmla="*/ 63 w 1342"/>
                <a:gd name="T3" fmla="*/ 0 h 1397"/>
                <a:gd name="T4" fmla="*/ 101 w 1342"/>
                <a:gd name="T5" fmla="*/ 404 h 1397"/>
                <a:gd name="T6" fmla="*/ 0 w 1342"/>
                <a:gd name="T7" fmla="*/ 404 h 1397"/>
                <a:gd name="T8" fmla="*/ 0 w 1342"/>
                <a:gd name="T9" fmla="*/ 1396 h 1397"/>
                <a:gd name="T10" fmla="*/ 1341 w 1342"/>
                <a:gd name="T11" fmla="*/ 1396 h 1397"/>
                <a:gd name="T12" fmla="*/ 1341 w 1342"/>
                <a:gd name="T13" fmla="*/ 404 h 1397"/>
                <a:gd name="T14" fmla="*/ 384 w 1342"/>
                <a:gd name="T15" fmla="*/ 404 h 13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42" h="1397">
                  <a:moveTo>
                    <a:pt x="384" y="404"/>
                  </a:moveTo>
                  <a:lnTo>
                    <a:pt x="63" y="0"/>
                  </a:lnTo>
                  <a:lnTo>
                    <a:pt x="101" y="404"/>
                  </a:lnTo>
                  <a:lnTo>
                    <a:pt x="0" y="404"/>
                  </a:lnTo>
                  <a:lnTo>
                    <a:pt x="0" y="1396"/>
                  </a:lnTo>
                  <a:lnTo>
                    <a:pt x="1341" y="1396"/>
                  </a:lnTo>
                  <a:lnTo>
                    <a:pt x="1341" y="404"/>
                  </a:lnTo>
                  <a:lnTo>
                    <a:pt x="384" y="404"/>
                  </a:lnTo>
                </a:path>
              </a:pathLst>
            </a:custGeom>
            <a:solidFill>
              <a:srgbClr val="17467A">
                <a:alpha val="30000"/>
              </a:srgbClr>
            </a:solidFill>
            <a:ln>
              <a:noFill/>
            </a:ln>
            <a:effectLst/>
          </p:spPr>
          <p:txBody>
            <a:bodyPr wrap="none" anchor="ctr"/>
            <a:lstStyle/>
            <a:p>
              <a:endParaRPr lang="en-US" sz="3599" dirty="0">
                <a:latin typeface="Poppins" pitchFamily="2" charset="77"/>
              </a:endParaRPr>
            </a:p>
          </p:txBody>
        </p:sp>
        <p:sp>
          <p:nvSpPr>
            <p:cNvPr id="65" name="Freeform 250">
              <a:extLst>
                <a:ext uri="{FF2B5EF4-FFF2-40B4-BE49-F238E27FC236}">
                  <a16:creationId xmlns:a16="http://schemas.microsoft.com/office/drawing/2014/main" id="{9BFA6E00-4B21-C247-83CE-92D93012A8D2}"/>
                </a:ext>
              </a:extLst>
            </p:cNvPr>
            <p:cNvSpPr>
              <a:spLocks noChangeArrowheads="1"/>
            </p:cNvSpPr>
            <p:nvPr/>
          </p:nvSpPr>
          <p:spPr bwMode="auto">
            <a:xfrm>
              <a:off x="10980351" y="8786064"/>
              <a:ext cx="1669886" cy="1680873"/>
            </a:xfrm>
            <a:custGeom>
              <a:avLst/>
              <a:gdLst>
                <a:gd name="T0" fmla="*/ 383 w 1342"/>
                <a:gd name="T1" fmla="*/ 356 h 1349"/>
                <a:gd name="T2" fmla="*/ 33 w 1342"/>
                <a:gd name="T3" fmla="*/ 0 h 1349"/>
                <a:gd name="T4" fmla="*/ 101 w 1342"/>
                <a:gd name="T5" fmla="*/ 356 h 1349"/>
                <a:gd name="T6" fmla="*/ 0 w 1342"/>
                <a:gd name="T7" fmla="*/ 356 h 1349"/>
                <a:gd name="T8" fmla="*/ 0 w 1342"/>
                <a:gd name="T9" fmla="*/ 1348 h 1349"/>
                <a:gd name="T10" fmla="*/ 1341 w 1342"/>
                <a:gd name="T11" fmla="*/ 1348 h 1349"/>
                <a:gd name="T12" fmla="*/ 1341 w 1342"/>
                <a:gd name="T13" fmla="*/ 356 h 1349"/>
                <a:gd name="T14" fmla="*/ 383 w 1342"/>
                <a:gd name="T15" fmla="*/ 356 h 13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42" h="1349">
                  <a:moveTo>
                    <a:pt x="383" y="356"/>
                  </a:moveTo>
                  <a:lnTo>
                    <a:pt x="33" y="0"/>
                  </a:lnTo>
                  <a:lnTo>
                    <a:pt x="101" y="356"/>
                  </a:lnTo>
                  <a:lnTo>
                    <a:pt x="0" y="356"/>
                  </a:lnTo>
                  <a:lnTo>
                    <a:pt x="0" y="1348"/>
                  </a:lnTo>
                  <a:lnTo>
                    <a:pt x="1341" y="1348"/>
                  </a:lnTo>
                  <a:lnTo>
                    <a:pt x="1341" y="356"/>
                  </a:lnTo>
                  <a:lnTo>
                    <a:pt x="383" y="356"/>
                  </a:lnTo>
                </a:path>
              </a:pathLst>
            </a:custGeom>
            <a:gradFill>
              <a:gsLst>
                <a:gs pos="77000">
                  <a:srgbClr val="17467A"/>
                </a:gs>
                <a:gs pos="10000">
                  <a:srgbClr val="276EBC"/>
                </a:gs>
              </a:gsLst>
              <a:lin ang="16200000" scaled="0"/>
            </a:gradFill>
            <a:ln>
              <a:noFill/>
            </a:ln>
            <a:effectLst/>
          </p:spPr>
          <p:txBody>
            <a:bodyPr wrap="none" anchor="ctr"/>
            <a:lstStyle/>
            <a:p>
              <a:endParaRPr lang="en-US" sz="3599" dirty="0">
                <a:latin typeface="Poppins" pitchFamily="2" charset="77"/>
              </a:endParaRPr>
            </a:p>
          </p:txBody>
        </p:sp>
        <p:sp>
          <p:nvSpPr>
            <p:cNvPr id="66" name="Freeform 251">
              <a:extLst>
                <a:ext uri="{FF2B5EF4-FFF2-40B4-BE49-F238E27FC236}">
                  <a16:creationId xmlns:a16="http://schemas.microsoft.com/office/drawing/2014/main" id="{3BA8EE2C-16E7-9D49-BA71-81BA0154475F}"/>
                </a:ext>
              </a:extLst>
            </p:cNvPr>
            <p:cNvSpPr>
              <a:spLocks noChangeArrowheads="1"/>
            </p:cNvSpPr>
            <p:nvPr/>
          </p:nvSpPr>
          <p:spPr bwMode="auto">
            <a:xfrm>
              <a:off x="11414304" y="8989303"/>
              <a:ext cx="851421" cy="554799"/>
            </a:xfrm>
            <a:custGeom>
              <a:avLst/>
              <a:gdLst>
                <a:gd name="T0" fmla="*/ 101 w 684"/>
                <a:gd name="T1" fmla="*/ 186 h 446"/>
                <a:gd name="T2" fmla="*/ 101 w 684"/>
                <a:gd name="T3" fmla="*/ 186 h 446"/>
                <a:gd name="T4" fmla="*/ 58 w 684"/>
                <a:gd name="T5" fmla="*/ 292 h 446"/>
                <a:gd name="T6" fmla="*/ 58 w 684"/>
                <a:gd name="T7" fmla="*/ 292 h 446"/>
                <a:gd name="T8" fmla="*/ 0 w 684"/>
                <a:gd name="T9" fmla="*/ 398 h 446"/>
                <a:gd name="T10" fmla="*/ 0 w 684"/>
                <a:gd name="T11" fmla="*/ 398 h 446"/>
                <a:gd name="T12" fmla="*/ 166 w 684"/>
                <a:gd name="T13" fmla="*/ 408 h 446"/>
                <a:gd name="T14" fmla="*/ 166 w 684"/>
                <a:gd name="T15" fmla="*/ 408 h 446"/>
                <a:gd name="T16" fmla="*/ 312 w 684"/>
                <a:gd name="T17" fmla="*/ 426 h 446"/>
                <a:gd name="T18" fmla="*/ 312 w 684"/>
                <a:gd name="T19" fmla="*/ 426 h 446"/>
                <a:gd name="T20" fmla="*/ 452 w 684"/>
                <a:gd name="T21" fmla="*/ 391 h 446"/>
                <a:gd name="T22" fmla="*/ 452 w 684"/>
                <a:gd name="T23" fmla="*/ 391 h 446"/>
                <a:gd name="T24" fmla="*/ 567 w 684"/>
                <a:gd name="T25" fmla="*/ 440 h 446"/>
                <a:gd name="T26" fmla="*/ 567 w 684"/>
                <a:gd name="T27" fmla="*/ 440 h 446"/>
                <a:gd name="T28" fmla="*/ 683 w 684"/>
                <a:gd name="T29" fmla="*/ 373 h 446"/>
                <a:gd name="T30" fmla="*/ 683 w 684"/>
                <a:gd name="T31" fmla="*/ 373 h 446"/>
                <a:gd name="T32" fmla="*/ 601 w 684"/>
                <a:gd name="T33" fmla="*/ 283 h 446"/>
                <a:gd name="T34" fmla="*/ 601 w 684"/>
                <a:gd name="T35" fmla="*/ 283 h 446"/>
                <a:gd name="T36" fmla="*/ 557 w 684"/>
                <a:gd name="T37" fmla="*/ 105 h 446"/>
                <a:gd name="T38" fmla="*/ 557 w 684"/>
                <a:gd name="T39" fmla="*/ 105 h 446"/>
                <a:gd name="T40" fmla="*/ 308 w 684"/>
                <a:gd name="T41" fmla="*/ 11 h 446"/>
                <a:gd name="T42" fmla="*/ 308 w 684"/>
                <a:gd name="T43" fmla="*/ 11 h 446"/>
                <a:gd name="T44" fmla="*/ 101 w 684"/>
                <a:gd name="T45" fmla="*/ 186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84" h="446">
                  <a:moveTo>
                    <a:pt x="101" y="186"/>
                  </a:moveTo>
                  <a:lnTo>
                    <a:pt x="101" y="186"/>
                  </a:lnTo>
                  <a:cubicBezTo>
                    <a:pt x="101" y="186"/>
                    <a:pt x="41" y="233"/>
                    <a:pt x="58" y="292"/>
                  </a:cubicBezTo>
                  <a:lnTo>
                    <a:pt x="58" y="292"/>
                  </a:lnTo>
                  <a:cubicBezTo>
                    <a:pt x="80" y="368"/>
                    <a:pt x="0" y="398"/>
                    <a:pt x="0" y="398"/>
                  </a:cubicBezTo>
                  <a:lnTo>
                    <a:pt x="0" y="398"/>
                  </a:lnTo>
                  <a:cubicBezTo>
                    <a:pt x="0" y="398"/>
                    <a:pt x="101" y="441"/>
                    <a:pt x="166" y="408"/>
                  </a:cubicBezTo>
                  <a:lnTo>
                    <a:pt x="166" y="408"/>
                  </a:lnTo>
                  <a:cubicBezTo>
                    <a:pt x="240" y="370"/>
                    <a:pt x="245" y="426"/>
                    <a:pt x="312" y="426"/>
                  </a:cubicBezTo>
                  <a:lnTo>
                    <a:pt x="312" y="426"/>
                  </a:lnTo>
                  <a:cubicBezTo>
                    <a:pt x="379" y="426"/>
                    <a:pt x="422" y="389"/>
                    <a:pt x="452" y="391"/>
                  </a:cubicBezTo>
                  <a:lnTo>
                    <a:pt x="452" y="391"/>
                  </a:lnTo>
                  <a:cubicBezTo>
                    <a:pt x="524" y="396"/>
                    <a:pt x="493" y="435"/>
                    <a:pt x="567" y="440"/>
                  </a:cubicBezTo>
                  <a:lnTo>
                    <a:pt x="567" y="440"/>
                  </a:lnTo>
                  <a:cubicBezTo>
                    <a:pt x="644" y="445"/>
                    <a:pt x="683" y="373"/>
                    <a:pt x="683" y="373"/>
                  </a:cubicBezTo>
                  <a:lnTo>
                    <a:pt x="683" y="373"/>
                  </a:lnTo>
                  <a:cubicBezTo>
                    <a:pt x="683" y="373"/>
                    <a:pt x="600" y="364"/>
                    <a:pt x="601" y="283"/>
                  </a:cubicBezTo>
                  <a:lnTo>
                    <a:pt x="601" y="283"/>
                  </a:lnTo>
                  <a:cubicBezTo>
                    <a:pt x="602" y="187"/>
                    <a:pt x="597" y="168"/>
                    <a:pt x="557" y="105"/>
                  </a:cubicBezTo>
                  <a:lnTo>
                    <a:pt x="557" y="105"/>
                  </a:lnTo>
                  <a:cubicBezTo>
                    <a:pt x="557" y="105"/>
                    <a:pt x="486" y="0"/>
                    <a:pt x="308" y="11"/>
                  </a:cubicBezTo>
                  <a:lnTo>
                    <a:pt x="308" y="11"/>
                  </a:lnTo>
                  <a:cubicBezTo>
                    <a:pt x="128" y="23"/>
                    <a:pt x="101" y="186"/>
                    <a:pt x="101" y="186"/>
                  </a:cubicBezTo>
                </a:path>
              </a:pathLst>
            </a:custGeom>
            <a:solidFill>
              <a:srgbClr val="73AE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252">
              <a:extLst>
                <a:ext uri="{FF2B5EF4-FFF2-40B4-BE49-F238E27FC236}">
                  <a16:creationId xmlns:a16="http://schemas.microsoft.com/office/drawing/2014/main" id="{5F48CBEA-C907-BF46-B8A1-D0BF6EE5D9B1}"/>
                </a:ext>
              </a:extLst>
            </p:cNvPr>
            <p:cNvSpPr>
              <a:spLocks noChangeArrowheads="1"/>
            </p:cNvSpPr>
            <p:nvPr/>
          </p:nvSpPr>
          <p:spPr bwMode="auto">
            <a:xfrm>
              <a:off x="11414304" y="8989303"/>
              <a:ext cx="851421" cy="554799"/>
            </a:xfrm>
            <a:custGeom>
              <a:avLst/>
              <a:gdLst>
                <a:gd name="T0" fmla="*/ 101 w 684"/>
                <a:gd name="T1" fmla="*/ 186 h 446"/>
                <a:gd name="T2" fmla="*/ 101 w 684"/>
                <a:gd name="T3" fmla="*/ 186 h 446"/>
                <a:gd name="T4" fmla="*/ 58 w 684"/>
                <a:gd name="T5" fmla="*/ 292 h 446"/>
                <a:gd name="T6" fmla="*/ 58 w 684"/>
                <a:gd name="T7" fmla="*/ 292 h 446"/>
                <a:gd name="T8" fmla="*/ 0 w 684"/>
                <a:gd name="T9" fmla="*/ 398 h 446"/>
                <a:gd name="T10" fmla="*/ 0 w 684"/>
                <a:gd name="T11" fmla="*/ 398 h 446"/>
                <a:gd name="T12" fmla="*/ 166 w 684"/>
                <a:gd name="T13" fmla="*/ 408 h 446"/>
                <a:gd name="T14" fmla="*/ 166 w 684"/>
                <a:gd name="T15" fmla="*/ 408 h 446"/>
                <a:gd name="T16" fmla="*/ 312 w 684"/>
                <a:gd name="T17" fmla="*/ 426 h 446"/>
                <a:gd name="T18" fmla="*/ 312 w 684"/>
                <a:gd name="T19" fmla="*/ 426 h 446"/>
                <a:gd name="T20" fmla="*/ 452 w 684"/>
                <a:gd name="T21" fmla="*/ 391 h 446"/>
                <a:gd name="T22" fmla="*/ 452 w 684"/>
                <a:gd name="T23" fmla="*/ 391 h 446"/>
                <a:gd name="T24" fmla="*/ 567 w 684"/>
                <a:gd name="T25" fmla="*/ 440 h 446"/>
                <a:gd name="T26" fmla="*/ 567 w 684"/>
                <a:gd name="T27" fmla="*/ 440 h 446"/>
                <a:gd name="T28" fmla="*/ 683 w 684"/>
                <a:gd name="T29" fmla="*/ 373 h 446"/>
                <a:gd name="T30" fmla="*/ 683 w 684"/>
                <a:gd name="T31" fmla="*/ 373 h 446"/>
                <a:gd name="T32" fmla="*/ 601 w 684"/>
                <a:gd name="T33" fmla="*/ 283 h 446"/>
                <a:gd name="T34" fmla="*/ 601 w 684"/>
                <a:gd name="T35" fmla="*/ 283 h 446"/>
                <a:gd name="T36" fmla="*/ 557 w 684"/>
                <a:gd name="T37" fmla="*/ 105 h 446"/>
                <a:gd name="T38" fmla="*/ 557 w 684"/>
                <a:gd name="T39" fmla="*/ 105 h 446"/>
                <a:gd name="T40" fmla="*/ 308 w 684"/>
                <a:gd name="T41" fmla="*/ 11 h 446"/>
                <a:gd name="T42" fmla="*/ 308 w 684"/>
                <a:gd name="T43" fmla="*/ 11 h 446"/>
                <a:gd name="T44" fmla="*/ 101 w 684"/>
                <a:gd name="T45" fmla="*/ 186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84" h="446">
                  <a:moveTo>
                    <a:pt x="101" y="186"/>
                  </a:moveTo>
                  <a:lnTo>
                    <a:pt x="101" y="186"/>
                  </a:lnTo>
                  <a:cubicBezTo>
                    <a:pt x="101" y="186"/>
                    <a:pt x="41" y="233"/>
                    <a:pt x="58" y="292"/>
                  </a:cubicBezTo>
                  <a:lnTo>
                    <a:pt x="58" y="292"/>
                  </a:lnTo>
                  <a:cubicBezTo>
                    <a:pt x="80" y="368"/>
                    <a:pt x="0" y="398"/>
                    <a:pt x="0" y="398"/>
                  </a:cubicBezTo>
                  <a:lnTo>
                    <a:pt x="0" y="398"/>
                  </a:lnTo>
                  <a:cubicBezTo>
                    <a:pt x="0" y="398"/>
                    <a:pt x="101" y="441"/>
                    <a:pt x="166" y="408"/>
                  </a:cubicBezTo>
                  <a:lnTo>
                    <a:pt x="166" y="408"/>
                  </a:lnTo>
                  <a:cubicBezTo>
                    <a:pt x="240" y="370"/>
                    <a:pt x="245" y="426"/>
                    <a:pt x="312" y="426"/>
                  </a:cubicBezTo>
                  <a:lnTo>
                    <a:pt x="312" y="426"/>
                  </a:lnTo>
                  <a:cubicBezTo>
                    <a:pt x="379" y="426"/>
                    <a:pt x="422" y="389"/>
                    <a:pt x="452" y="391"/>
                  </a:cubicBezTo>
                  <a:lnTo>
                    <a:pt x="452" y="391"/>
                  </a:lnTo>
                  <a:cubicBezTo>
                    <a:pt x="524" y="396"/>
                    <a:pt x="493" y="435"/>
                    <a:pt x="567" y="440"/>
                  </a:cubicBezTo>
                  <a:lnTo>
                    <a:pt x="567" y="440"/>
                  </a:lnTo>
                  <a:cubicBezTo>
                    <a:pt x="644" y="445"/>
                    <a:pt x="683" y="373"/>
                    <a:pt x="683" y="373"/>
                  </a:cubicBezTo>
                  <a:lnTo>
                    <a:pt x="683" y="373"/>
                  </a:lnTo>
                  <a:cubicBezTo>
                    <a:pt x="683" y="373"/>
                    <a:pt x="600" y="364"/>
                    <a:pt x="601" y="283"/>
                  </a:cubicBezTo>
                  <a:lnTo>
                    <a:pt x="601" y="283"/>
                  </a:lnTo>
                  <a:cubicBezTo>
                    <a:pt x="602" y="187"/>
                    <a:pt x="597" y="168"/>
                    <a:pt x="557" y="105"/>
                  </a:cubicBezTo>
                  <a:lnTo>
                    <a:pt x="557" y="105"/>
                  </a:lnTo>
                  <a:cubicBezTo>
                    <a:pt x="557" y="105"/>
                    <a:pt x="486" y="0"/>
                    <a:pt x="308" y="11"/>
                  </a:cubicBezTo>
                  <a:lnTo>
                    <a:pt x="308" y="11"/>
                  </a:lnTo>
                  <a:cubicBezTo>
                    <a:pt x="128" y="23"/>
                    <a:pt x="101" y="186"/>
                    <a:pt x="101" y="186"/>
                  </a:cubicBezTo>
                </a:path>
              </a:pathLst>
            </a:custGeom>
            <a:solidFill>
              <a:srgbClr val="276EBC">
                <a:alpha val="50000"/>
              </a:srgbClr>
            </a:solidFill>
            <a:ln>
              <a:noFill/>
            </a:ln>
            <a:effectLst/>
          </p:spPr>
          <p:txBody>
            <a:bodyPr wrap="none" anchor="ctr"/>
            <a:lstStyle/>
            <a:p>
              <a:endParaRPr lang="en-US" sz="3599" dirty="0">
                <a:latin typeface="Poppins" pitchFamily="2" charset="77"/>
              </a:endParaRPr>
            </a:p>
          </p:txBody>
        </p:sp>
        <p:sp>
          <p:nvSpPr>
            <p:cNvPr id="68" name="Freeform 67">
              <a:extLst>
                <a:ext uri="{FF2B5EF4-FFF2-40B4-BE49-F238E27FC236}">
                  <a16:creationId xmlns:a16="http://schemas.microsoft.com/office/drawing/2014/main" id="{609234EE-305C-4C4B-B963-11638C0C994B}"/>
                </a:ext>
              </a:extLst>
            </p:cNvPr>
            <p:cNvSpPr>
              <a:spLocks noChangeArrowheads="1"/>
            </p:cNvSpPr>
            <p:nvPr/>
          </p:nvSpPr>
          <p:spPr bwMode="auto">
            <a:xfrm>
              <a:off x="11386838" y="9549596"/>
              <a:ext cx="850179" cy="762291"/>
            </a:xfrm>
            <a:custGeom>
              <a:avLst/>
              <a:gdLst>
                <a:gd name="connsiteX0" fmla="*/ 571278 w 850179"/>
                <a:gd name="connsiteY0" fmla="*/ 0 h 762291"/>
                <a:gd name="connsiteX1" fmla="*/ 731895 w 850179"/>
                <a:gd name="connsiteY1" fmla="*/ 42280 h 762291"/>
                <a:gd name="connsiteX2" fmla="*/ 809091 w 850179"/>
                <a:gd name="connsiteY2" fmla="*/ 134303 h 762291"/>
                <a:gd name="connsiteX3" fmla="*/ 850179 w 850179"/>
                <a:gd name="connsiteY3" fmla="*/ 762291 h 762291"/>
                <a:gd name="connsiteX4" fmla="*/ 571278 w 850179"/>
                <a:gd name="connsiteY4" fmla="*/ 762291 h 762291"/>
                <a:gd name="connsiteX5" fmla="*/ 278895 w 850179"/>
                <a:gd name="connsiteY5" fmla="*/ 0 h 762291"/>
                <a:gd name="connsiteX6" fmla="*/ 278895 w 850179"/>
                <a:gd name="connsiteY6" fmla="*/ 762289 h 762291"/>
                <a:gd name="connsiteX7" fmla="*/ 0 w 850179"/>
                <a:gd name="connsiteY7" fmla="*/ 762289 h 762291"/>
                <a:gd name="connsiteX8" fmla="*/ 42522 w 850179"/>
                <a:gd name="connsiteY8" fmla="*/ 133276 h 762291"/>
                <a:gd name="connsiteX9" fmla="*/ 118812 w 850179"/>
                <a:gd name="connsiteY9" fmla="*/ 41104 h 762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50179" h="762291">
                  <a:moveTo>
                    <a:pt x="571278" y="0"/>
                  </a:moveTo>
                  <a:lnTo>
                    <a:pt x="731895" y="42280"/>
                  </a:lnTo>
                  <a:cubicBezTo>
                    <a:pt x="774228" y="53472"/>
                    <a:pt x="805356" y="90779"/>
                    <a:pt x="809091" y="134303"/>
                  </a:cubicBezTo>
                  <a:lnTo>
                    <a:pt x="850179" y="762291"/>
                  </a:lnTo>
                  <a:lnTo>
                    <a:pt x="571278" y="762291"/>
                  </a:lnTo>
                  <a:close/>
                  <a:moveTo>
                    <a:pt x="278895" y="0"/>
                  </a:moveTo>
                  <a:lnTo>
                    <a:pt x="278895" y="762289"/>
                  </a:lnTo>
                  <a:lnTo>
                    <a:pt x="0" y="762289"/>
                  </a:lnTo>
                  <a:lnTo>
                    <a:pt x="42522" y="133276"/>
                  </a:lnTo>
                  <a:cubicBezTo>
                    <a:pt x="46274" y="89681"/>
                    <a:pt x="76290" y="52314"/>
                    <a:pt x="118812" y="41104"/>
                  </a:cubicBezTo>
                  <a:close/>
                </a:path>
              </a:pathLst>
            </a:custGeom>
            <a:solidFill>
              <a:srgbClr val="EF4B8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9" name="Freeform 255">
              <a:extLst>
                <a:ext uri="{FF2B5EF4-FFF2-40B4-BE49-F238E27FC236}">
                  <a16:creationId xmlns:a16="http://schemas.microsoft.com/office/drawing/2014/main" id="{1C50A83A-8ECD-6348-9451-DDCC89E7F84B}"/>
                </a:ext>
              </a:extLst>
            </p:cNvPr>
            <p:cNvSpPr>
              <a:spLocks noChangeArrowheads="1"/>
            </p:cNvSpPr>
            <p:nvPr/>
          </p:nvSpPr>
          <p:spPr bwMode="auto">
            <a:xfrm>
              <a:off x="11661492" y="9533118"/>
              <a:ext cx="296624" cy="780013"/>
            </a:xfrm>
            <a:custGeom>
              <a:avLst/>
              <a:gdLst>
                <a:gd name="T0" fmla="*/ 194 w 236"/>
                <a:gd name="T1" fmla="*/ 0 h 624"/>
                <a:gd name="T2" fmla="*/ 42 w 236"/>
                <a:gd name="T3" fmla="*/ 0 h 624"/>
                <a:gd name="T4" fmla="*/ 0 w 236"/>
                <a:gd name="T5" fmla="*/ 11 h 624"/>
                <a:gd name="T6" fmla="*/ 0 w 236"/>
                <a:gd name="T7" fmla="*/ 623 h 624"/>
                <a:gd name="T8" fmla="*/ 235 w 236"/>
                <a:gd name="T9" fmla="*/ 623 h 624"/>
                <a:gd name="T10" fmla="*/ 235 w 236"/>
                <a:gd name="T11" fmla="*/ 10 h 624"/>
                <a:gd name="T12" fmla="*/ 194 w 236"/>
                <a:gd name="T13" fmla="*/ 0 h 624"/>
              </a:gdLst>
              <a:ahLst/>
              <a:cxnLst>
                <a:cxn ang="0">
                  <a:pos x="T0" y="T1"/>
                </a:cxn>
                <a:cxn ang="0">
                  <a:pos x="T2" y="T3"/>
                </a:cxn>
                <a:cxn ang="0">
                  <a:pos x="T4" y="T5"/>
                </a:cxn>
                <a:cxn ang="0">
                  <a:pos x="T6" y="T7"/>
                </a:cxn>
                <a:cxn ang="0">
                  <a:pos x="T8" y="T9"/>
                </a:cxn>
                <a:cxn ang="0">
                  <a:pos x="T10" y="T11"/>
                </a:cxn>
                <a:cxn ang="0">
                  <a:pos x="T12" y="T13"/>
                </a:cxn>
              </a:cxnLst>
              <a:rect l="0" t="0" r="r" b="b"/>
              <a:pathLst>
                <a:path w="236" h="624">
                  <a:moveTo>
                    <a:pt x="194" y="0"/>
                  </a:moveTo>
                  <a:lnTo>
                    <a:pt x="42" y="0"/>
                  </a:lnTo>
                  <a:lnTo>
                    <a:pt x="0" y="11"/>
                  </a:lnTo>
                  <a:lnTo>
                    <a:pt x="0" y="623"/>
                  </a:lnTo>
                  <a:lnTo>
                    <a:pt x="235" y="623"/>
                  </a:lnTo>
                  <a:lnTo>
                    <a:pt x="235" y="10"/>
                  </a:lnTo>
                  <a:lnTo>
                    <a:pt x="194" y="0"/>
                  </a:lnTo>
                </a:path>
              </a:pathLst>
            </a:custGeom>
            <a:solidFill>
              <a:srgbClr val="F3779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256">
              <a:extLst>
                <a:ext uri="{FF2B5EF4-FFF2-40B4-BE49-F238E27FC236}">
                  <a16:creationId xmlns:a16="http://schemas.microsoft.com/office/drawing/2014/main" id="{6AD9DD62-1E54-E648-9BCD-803617B686B0}"/>
                </a:ext>
              </a:extLst>
            </p:cNvPr>
            <p:cNvSpPr>
              <a:spLocks noChangeArrowheads="1"/>
            </p:cNvSpPr>
            <p:nvPr/>
          </p:nvSpPr>
          <p:spPr bwMode="auto">
            <a:xfrm>
              <a:off x="11710928" y="9368325"/>
              <a:ext cx="197750" cy="307611"/>
            </a:xfrm>
            <a:custGeom>
              <a:avLst/>
              <a:gdLst>
                <a:gd name="T0" fmla="*/ 155 w 158"/>
                <a:gd name="T1" fmla="*/ 168 h 245"/>
                <a:gd name="T2" fmla="*/ 155 w 158"/>
                <a:gd name="T3" fmla="*/ 168 h 245"/>
                <a:gd name="T4" fmla="*/ 78 w 158"/>
                <a:gd name="T5" fmla="*/ 243 h 245"/>
                <a:gd name="T6" fmla="*/ 78 w 158"/>
                <a:gd name="T7" fmla="*/ 243 h 245"/>
                <a:gd name="T8" fmla="*/ 3 w 158"/>
                <a:gd name="T9" fmla="*/ 168 h 245"/>
                <a:gd name="T10" fmla="*/ 17 w 158"/>
                <a:gd name="T11" fmla="*/ 0 h 245"/>
                <a:gd name="T12" fmla="*/ 141 w 158"/>
                <a:gd name="T13" fmla="*/ 0 h 245"/>
                <a:gd name="T14" fmla="*/ 155 w 158"/>
                <a:gd name="T15" fmla="*/ 168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8" h="245">
                  <a:moveTo>
                    <a:pt x="155" y="168"/>
                  </a:moveTo>
                  <a:lnTo>
                    <a:pt x="155" y="168"/>
                  </a:lnTo>
                  <a:cubicBezTo>
                    <a:pt x="155" y="168"/>
                    <a:pt x="157" y="244"/>
                    <a:pt x="78" y="243"/>
                  </a:cubicBezTo>
                  <a:lnTo>
                    <a:pt x="78" y="243"/>
                  </a:lnTo>
                  <a:cubicBezTo>
                    <a:pt x="0" y="243"/>
                    <a:pt x="3" y="168"/>
                    <a:pt x="3" y="168"/>
                  </a:cubicBezTo>
                  <a:lnTo>
                    <a:pt x="17" y="0"/>
                  </a:lnTo>
                  <a:lnTo>
                    <a:pt x="141" y="0"/>
                  </a:lnTo>
                  <a:lnTo>
                    <a:pt x="155" y="168"/>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257">
              <a:extLst>
                <a:ext uri="{FF2B5EF4-FFF2-40B4-BE49-F238E27FC236}">
                  <a16:creationId xmlns:a16="http://schemas.microsoft.com/office/drawing/2014/main" id="{D41DC3A6-634E-194E-A7A0-D71586E8320A}"/>
                </a:ext>
              </a:extLst>
            </p:cNvPr>
            <p:cNvSpPr>
              <a:spLocks noChangeArrowheads="1"/>
            </p:cNvSpPr>
            <p:nvPr/>
          </p:nvSpPr>
          <p:spPr bwMode="auto">
            <a:xfrm>
              <a:off x="11205569" y="9846219"/>
              <a:ext cx="1213962" cy="565785"/>
            </a:xfrm>
            <a:custGeom>
              <a:avLst/>
              <a:gdLst>
                <a:gd name="T0" fmla="*/ 972 w 973"/>
                <a:gd name="T1" fmla="*/ 0 h 456"/>
                <a:gd name="T2" fmla="*/ 0 w 973"/>
                <a:gd name="T3" fmla="*/ 0 h 456"/>
                <a:gd name="T4" fmla="*/ 107 w 973"/>
                <a:gd name="T5" fmla="*/ 455 h 456"/>
                <a:gd name="T6" fmla="*/ 866 w 973"/>
                <a:gd name="T7" fmla="*/ 455 h 456"/>
                <a:gd name="T8" fmla="*/ 972 w 973"/>
                <a:gd name="T9" fmla="*/ 0 h 456"/>
              </a:gdLst>
              <a:ahLst/>
              <a:cxnLst>
                <a:cxn ang="0">
                  <a:pos x="T0" y="T1"/>
                </a:cxn>
                <a:cxn ang="0">
                  <a:pos x="T2" y="T3"/>
                </a:cxn>
                <a:cxn ang="0">
                  <a:pos x="T4" y="T5"/>
                </a:cxn>
                <a:cxn ang="0">
                  <a:pos x="T6" y="T7"/>
                </a:cxn>
                <a:cxn ang="0">
                  <a:pos x="T8" y="T9"/>
                </a:cxn>
              </a:cxnLst>
              <a:rect l="0" t="0" r="r" b="b"/>
              <a:pathLst>
                <a:path w="973" h="456">
                  <a:moveTo>
                    <a:pt x="972" y="0"/>
                  </a:moveTo>
                  <a:lnTo>
                    <a:pt x="0" y="0"/>
                  </a:lnTo>
                  <a:lnTo>
                    <a:pt x="107" y="455"/>
                  </a:lnTo>
                  <a:lnTo>
                    <a:pt x="866" y="455"/>
                  </a:lnTo>
                  <a:lnTo>
                    <a:pt x="972" y="0"/>
                  </a:ln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258">
              <a:extLst>
                <a:ext uri="{FF2B5EF4-FFF2-40B4-BE49-F238E27FC236}">
                  <a16:creationId xmlns:a16="http://schemas.microsoft.com/office/drawing/2014/main" id="{52E9839C-C934-2B43-B71F-8FF8603011E4}"/>
                </a:ext>
              </a:extLst>
            </p:cNvPr>
            <p:cNvSpPr>
              <a:spLocks noChangeArrowheads="1"/>
            </p:cNvSpPr>
            <p:nvPr/>
          </p:nvSpPr>
          <p:spPr bwMode="auto">
            <a:xfrm>
              <a:off x="11732902" y="10076926"/>
              <a:ext cx="159297" cy="159301"/>
            </a:xfrm>
            <a:custGeom>
              <a:avLst/>
              <a:gdLst>
                <a:gd name="T0" fmla="*/ 127 w 128"/>
                <a:gd name="T1" fmla="*/ 63 h 128"/>
                <a:gd name="T2" fmla="*/ 127 w 128"/>
                <a:gd name="T3" fmla="*/ 63 h 128"/>
                <a:gd name="T4" fmla="*/ 64 w 128"/>
                <a:gd name="T5" fmla="*/ 127 h 128"/>
                <a:gd name="T6" fmla="*/ 64 w 128"/>
                <a:gd name="T7" fmla="*/ 127 h 128"/>
                <a:gd name="T8" fmla="*/ 0 w 128"/>
                <a:gd name="T9" fmla="*/ 63 h 128"/>
                <a:gd name="T10" fmla="*/ 0 w 128"/>
                <a:gd name="T11" fmla="*/ 63 h 128"/>
                <a:gd name="T12" fmla="*/ 64 w 128"/>
                <a:gd name="T13" fmla="*/ 0 h 128"/>
                <a:gd name="T14" fmla="*/ 64 w 128"/>
                <a:gd name="T15" fmla="*/ 0 h 128"/>
                <a:gd name="T16" fmla="*/ 127 w 128"/>
                <a:gd name="T17" fmla="*/ 63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28">
                  <a:moveTo>
                    <a:pt x="127" y="63"/>
                  </a:moveTo>
                  <a:lnTo>
                    <a:pt x="127" y="63"/>
                  </a:lnTo>
                  <a:cubicBezTo>
                    <a:pt x="127" y="98"/>
                    <a:pt x="99" y="127"/>
                    <a:pt x="64" y="127"/>
                  </a:cubicBezTo>
                  <a:lnTo>
                    <a:pt x="64" y="127"/>
                  </a:lnTo>
                  <a:cubicBezTo>
                    <a:pt x="29" y="127"/>
                    <a:pt x="0" y="98"/>
                    <a:pt x="0" y="63"/>
                  </a:cubicBezTo>
                  <a:lnTo>
                    <a:pt x="0" y="63"/>
                  </a:lnTo>
                  <a:cubicBezTo>
                    <a:pt x="0" y="28"/>
                    <a:pt x="29" y="0"/>
                    <a:pt x="64" y="0"/>
                  </a:cubicBezTo>
                  <a:lnTo>
                    <a:pt x="64" y="0"/>
                  </a:lnTo>
                  <a:cubicBezTo>
                    <a:pt x="99" y="0"/>
                    <a:pt x="127" y="28"/>
                    <a:pt x="127" y="6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259">
              <a:extLst>
                <a:ext uri="{FF2B5EF4-FFF2-40B4-BE49-F238E27FC236}">
                  <a16:creationId xmlns:a16="http://schemas.microsoft.com/office/drawing/2014/main" id="{C079B97B-1924-1D4D-9F00-C5515DF22E17}"/>
                </a:ext>
              </a:extLst>
            </p:cNvPr>
            <p:cNvSpPr>
              <a:spLocks noChangeArrowheads="1"/>
            </p:cNvSpPr>
            <p:nvPr/>
          </p:nvSpPr>
          <p:spPr bwMode="auto">
            <a:xfrm>
              <a:off x="11727407" y="9368325"/>
              <a:ext cx="170286" cy="126338"/>
            </a:xfrm>
            <a:custGeom>
              <a:avLst/>
              <a:gdLst>
                <a:gd name="T0" fmla="*/ 135 w 136"/>
                <a:gd name="T1" fmla="*/ 63 h 102"/>
                <a:gd name="T2" fmla="*/ 129 w 136"/>
                <a:gd name="T3" fmla="*/ 0 h 102"/>
                <a:gd name="T4" fmla="*/ 5 w 136"/>
                <a:gd name="T5" fmla="*/ 0 h 102"/>
                <a:gd name="T6" fmla="*/ 0 w 136"/>
                <a:gd name="T7" fmla="*/ 61 h 102"/>
                <a:gd name="T8" fmla="*/ 0 w 136"/>
                <a:gd name="T9" fmla="*/ 61 h 102"/>
                <a:gd name="T10" fmla="*/ 135 w 136"/>
                <a:gd name="T11" fmla="*/ 63 h 102"/>
              </a:gdLst>
              <a:ahLst/>
              <a:cxnLst>
                <a:cxn ang="0">
                  <a:pos x="T0" y="T1"/>
                </a:cxn>
                <a:cxn ang="0">
                  <a:pos x="T2" y="T3"/>
                </a:cxn>
                <a:cxn ang="0">
                  <a:pos x="T4" y="T5"/>
                </a:cxn>
                <a:cxn ang="0">
                  <a:pos x="T6" y="T7"/>
                </a:cxn>
                <a:cxn ang="0">
                  <a:pos x="T8" y="T9"/>
                </a:cxn>
                <a:cxn ang="0">
                  <a:pos x="T10" y="T11"/>
                </a:cxn>
              </a:cxnLst>
              <a:rect l="0" t="0" r="r" b="b"/>
              <a:pathLst>
                <a:path w="136" h="102">
                  <a:moveTo>
                    <a:pt x="135" y="63"/>
                  </a:moveTo>
                  <a:lnTo>
                    <a:pt x="129" y="0"/>
                  </a:lnTo>
                  <a:lnTo>
                    <a:pt x="5" y="0"/>
                  </a:lnTo>
                  <a:lnTo>
                    <a:pt x="0" y="61"/>
                  </a:lnTo>
                  <a:lnTo>
                    <a:pt x="0" y="61"/>
                  </a:lnTo>
                  <a:cubicBezTo>
                    <a:pt x="25" y="77"/>
                    <a:pt x="77" y="101"/>
                    <a:pt x="135" y="63"/>
                  </a:cubicBezTo>
                </a:path>
              </a:pathLst>
            </a:custGeom>
            <a:solidFill>
              <a:srgbClr val="F37798">
                <a:alpha val="50000"/>
              </a:srgbClr>
            </a:solidFill>
            <a:ln>
              <a:noFill/>
            </a:ln>
            <a:effectLst/>
          </p:spPr>
          <p:txBody>
            <a:bodyPr wrap="none" anchor="ctr"/>
            <a:lstStyle/>
            <a:p>
              <a:endParaRPr lang="en-US" sz="3599" dirty="0">
                <a:latin typeface="Poppins" pitchFamily="2" charset="77"/>
              </a:endParaRPr>
            </a:p>
          </p:txBody>
        </p:sp>
        <p:sp>
          <p:nvSpPr>
            <p:cNvPr id="74" name="Freeform 260">
              <a:extLst>
                <a:ext uri="{FF2B5EF4-FFF2-40B4-BE49-F238E27FC236}">
                  <a16:creationId xmlns:a16="http://schemas.microsoft.com/office/drawing/2014/main" id="{44EA2E01-B8B5-6848-AC73-62A140F7EED9}"/>
                </a:ext>
              </a:extLst>
            </p:cNvPr>
            <p:cNvSpPr>
              <a:spLocks noChangeArrowheads="1"/>
            </p:cNvSpPr>
            <p:nvPr/>
          </p:nvSpPr>
          <p:spPr bwMode="auto">
            <a:xfrm>
              <a:off x="11606560" y="9263957"/>
              <a:ext cx="54930" cy="54930"/>
            </a:xfrm>
            <a:custGeom>
              <a:avLst/>
              <a:gdLst>
                <a:gd name="T0" fmla="*/ 42 w 43"/>
                <a:gd name="T1" fmla="*/ 21 h 44"/>
                <a:gd name="T2" fmla="*/ 42 w 43"/>
                <a:gd name="T3" fmla="*/ 21 h 44"/>
                <a:gd name="T4" fmla="*/ 21 w 43"/>
                <a:gd name="T5" fmla="*/ 43 h 44"/>
                <a:gd name="T6" fmla="*/ 21 w 43"/>
                <a:gd name="T7" fmla="*/ 43 h 44"/>
                <a:gd name="T8" fmla="*/ 0 w 43"/>
                <a:gd name="T9" fmla="*/ 21 h 44"/>
                <a:gd name="T10" fmla="*/ 0 w 43"/>
                <a:gd name="T11" fmla="*/ 21 h 44"/>
                <a:gd name="T12" fmla="*/ 21 w 43"/>
                <a:gd name="T13" fmla="*/ 0 h 44"/>
                <a:gd name="T14" fmla="*/ 21 w 43"/>
                <a:gd name="T15" fmla="*/ 0 h 44"/>
                <a:gd name="T16" fmla="*/ 42 w 43"/>
                <a:gd name="T17" fmla="*/ 2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4">
                  <a:moveTo>
                    <a:pt x="42" y="21"/>
                  </a:moveTo>
                  <a:lnTo>
                    <a:pt x="42" y="21"/>
                  </a:lnTo>
                  <a:cubicBezTo>
                    <a:pt x="42" y="33"/>
                    <a:pt x="33" y="43"/>
                    <a:pt x="21" y="43"/>
                  </a:cubicBezTo>
                  <a:lnTo>
                    <a:pt x="21" y="43"/>
                  </a:lnTo>
                  <a:cubicBezTo>
                    <a:pt x="9" y="43"/>
                    <a:pt x="0" y="33"/>
                    <a:pt x="0" y="21"/>
                  </a:cubicBezTo>
                  <a:lnTo>
                    <a:pt x="0" y="21"/>
                  </a:lnTo>
                  <a:cubicBezTo>
                    <a:pt x="0" y="9"/>
                    <a:pt x="9" y="0"/>
                    <a:pt x="21" y="0"/>
                  </a:cubicBezTo>
                  <a:lnTo>
                    <a:pt x="21" y="0"/>
                  </a:lnTo>
                  <a:cubicBezTo>
                    <a:pt x="33" y="0"/>
                    <a:pt x="42" y="9"/>
                    <a:pt x="42" y="21"/>
                  </a:cubicBezTo>
                </a:path>
              </a:pathLst>
            </a:custGeom>
            <a:solidFill>
              <a:srgbClr val="E981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261">
              <a:extLst>
                <a:ext uri="{FF2B5EF4-FFF2-40B4-BE49-F238E27FC236}">
                  <a16:creationId xmlns:a16="http://schemas.microsoft.com/office/drawing/2014/main" id="{90A4EDC3-DA34-BA42-8817-41F1F38E7533}"/>
                </a:ext>
              </a:extLst>
            </p:cNvPr>
            <p:cNvSpPr>
              <a:spLocks noChangeArrowheads="1"/>
            </p:cNvSpPr>
            <p:nvPr/>
          </p:nvSpPr>
          <p:spPr bwMode="auto">
            <a:xfrm>
              <a:off x="11958116" y="9263957"/>
              <a:ext cx="54930" cy="54930"/>
            </a:xfrm>
            <a:custGeom>
              <a:avLst/>
              <a:gdLst>
                <a:gd name="T0" fmla="*/ 42 w 43"/>
                <a:gd name="T1" fmla="*/ 21 h 44"/>
                <a:gd name="T2" fmla="*/ 42 w 43"/>
                <a:gd name="T3" fmla="*/ 21 h 44"/>
                <a:gd name="T4" fmla="*/ 21 w 43"/>
                <a:gd name="T5" fmla="*/ 43 h 44"/>
                <a:gd name="T6" fmla="*/ 21 w 43"/>
                <a:gd name="T7" fmla="*/ 43 h 44"/>
                <a:gd name="T8" fmla="*/ 0 w 43"/>
                <a:gd name="T9" fmla="*/ 21 h 44"/>
                <a:gd name="T10" fmla="*/ 0 w 43"/>
                <a:gd name="T11" fmla="*/ 21 h 44"/>
                <a:gd name="T12" fmla="*/ 21 w 43"/>
                <a:gd name="T13" fmla="*/ 0 h 44"/>
                <a:gd name="T14" fmla="*/ 21 w 43"/>
                <a:gd name="T15" fmla="*/ 0 h 44"/>
                <a:gd name="T16" fmla="*/ 42 w 43"/>
                <a:gd name="T17" fmla="*/ 2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4">
                  <a:moveTo>
                    <a:pt x="42" y="21"/>
                  </a:moveTo>
                  <a:lnTo>
                    <a:pt x="42" y="21"/>
                  </a:lnTo>
                  <a:cubicBezTo>
                    <a:pt x="42" y="33"/>
                    <a:pt x="32" y="43"/>
                    <a:pt x="21" y="43"/>
                  </a:cubicBezTo>
                  <a:lnTo>
                    <a:pt x="21" y="43"/>
                  </a:lnTo>
                  <a:cubicBezTo>
                    <a:pt x="9" y="43"/>
                    <a:pt x="0" y="33"/>
                    <a:pt x="0" y="21"/>
                  </a:cubicBezTo>
                  <a:lnTo>
                    <a:pt x="0" y="21"/>
                  </a:lnTo>
                  <a:cubicBezTo>
                    <a:pt x="0" y="9"/>
                    <a:pt x="9" y="0"/>
                    <a:pt x="21" y="0"/>
                  </a:cubicBezTo>
                  <a:lnTo>
                    <a:pt x="21" y="0"/>
                  </a:lnTo>
                  <a:cubicBezTo>
                    <a:pt x="32" y="0"/>
                    <a:pt x="42" y="9"/>
                    <a:pt x="42" y="21"/>
                  </a:cubicBezTo>
                </a:path>
              </a:pathLst>
            </a:custGeom>
            <a:solidFill>
              <a:srgbClr val="E981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262">
              <a:extLst>
                <a:ext uri="{FF2B5EF4-FFF2-40B4-BE49-F238E27FC236}">
                  <a16:creationId xmlns:a16="http://schemas.microsoft.com/office/drawing/2014/main" id="{C8C3B03A-3582-2248-8DC6-E07DBFB09C16}"/>
                </a:ext>
              </a:extLst>
            </p:cNvPr>
            <p:cNvSpPr>
              <a:spLocks noChangeArrowheads="1"/>
            </p:cNvSpPr>
            <p:nvPr/>
          </p:nvSpPr>
          <p:spPr bwMode="auto">
            <a:xfrm>
              <a:off x="11590080" y="9165083"/>
              <a:ext cx="87889" cy="120848"/>
            </a:xfrm>
            <a:custGeom>
              <a:avLst/>
              <a:gdLst>
                <a:gd name="T0" fmla="*/ 59 w 70"/>
                <a:gd name="T1" fmla="*/ 36 h 95"/>
                <a:gd name="T2" fmla="*/ 59 w 70"/>
                <a:gd name="T3" fmla="*/ 36 h 95"/>
                <a:gd name="T4" fmla="*/ 52 w 70"/>
                <a:gd name="T5" fmla="*/ 88 h 95"/>
                <a:gd name="T6" fmla="*/ 52 w 70"/>
                <a:gd name="T7" fmla="*/ 88 h 95"/>
                <a:gd name="T8" fmla="*/ 9 w 70"/>
                <a:gd name="T9" fmla="*/ 57 h 95"/>
                <a:gd name="T10" fmla="*/ 9 w 70"/>
                <a:gd name="T11" fmla="*/ 57 h 95"/>
                <a:gd name="T12" fmla="*/ 17 w 70"/>
                <a:gd name="T13" fmla="*/ 6 h 95"/>
                <a:gd name="T14" fmla="*/ 17 w 70"/>
                <a:gd name="T15" fmla="*/ 6 h 95"/>
                <a:gd name="T16" fmla="*/ 59 w 70"/>
                <a:gd name="T17" fmla="*/ 36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95">
                  <a:moveTo>
                    <a:pt x="59" y="36"/>
                  </a:moveTo>
                  <a:lnTo>
                    <a:pt x="59" y="36"/>
                  </a:lnTo>
                  <a:cubicBezTo>
                    <a:pt x="69" y="60"/>
                    <a:pt x="66" y="82"/>
                    <a:pt x="52" y="88"/>
                  </a:cubicBezTo>
                  <a:lnTo>
                    <a:pt x="52" y="88"/>
                  </a:lnTo>
                  <a:cubicBezTo>
                    <a:pt x="38" y="94"/>
                    <a:pt x="19" y="81"/>
                    <a:pt x="9" y="57"/>
                  </a:cubicBezTo>
                  <a:lnTo>
                    <a:pt x="9" y="57"/>
                  </a:lnTo>
                  <a:cubicBezTo>
                    <a:pt x="0" y="35"/>
                    <a:pt x="3" y="12"/>
                    <a:pt x="17" y="6"/>
                  </a:cubicBezTo>
                  <a:lnTo>
                    <a:pt x="17" y="6"/>
                  </a:lnTo>
                  <a:cubicBezTo>
                    <a:pt x="31" y="0"/>
                    <a:pt x="50" y="14"/>
                    <a:pt x="59" y="36"/>
                  </a:cubicBez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264">
              <a:extLst>
                <a:ext uri="{FF2B5EF4-FFF2-40B4-BE49-F238E27FC236}">
                  <a16:creationId xmlns:a16="http://schemas.microsoft.com/office/drawing/2014/main" id="{1FD282DB-9700-5F41-826D-094EE247E8F5}"/>
                </a:ext>
              </a:extLst>
            </p:cNvPr>
            <p:cNvSpPr>
              <a:spLocks noChangeArrowheads="1"/>
            </p:cNvSpPr>
            <p:nvPr/>
          </p:nvSpPr>
          <p:spPr bwMode="auto">
            <a:xfrm>
              <a:off x="11947127" y="9165083"/>
              <a:ext cx="87889" cy="120848"/>
            </a:xfrm>
            <a:custGeom>
              <a:avLst/>
              <a:gdLst>
                <a:gd name="T0" fmla="*/ 10 w 70"/>
                <a:gd name="T1" fmla="*/ 36 h 95"/>
                <a:gd name="T2" fmla="*/ 10 w 70"/>
                <a:gd name="T3" fmla="*/ 36 h 95"/>
                <a:gd name="T4" fmla="*/ 17 w 70"/>
                <a:gd name="T5" fmla="*/ 88 h 95"/>
                <a:gd name="T6" fmla="*/ 17 w 70"/>
                <a:gd name="T7" fmla="*/ 88 h 95"/>
                <a:gd name="T8" fmla="*/ 60 w 70"/>
                <a:gd name="T9" fmla="*/ 57 h 95"/>
                <a:gd name="T10" fmla="*/ 60 w 70"/>
                <a:gd name="T11" fmla="*/ 57 h 95"/>
                <a:gd name="T12" fmla="*/ 52 w 70"/>
                <a:gd name="T13" fmla="*/ 6 h 95"/>
                <a:gd name="T14" fmla="*/ 52 w 70"/>
                <a:gd name="T15" fmla="*/ 6 h 95"/>
                <a:gd name="T16" fmla="*/ 10 w 70"/>
                <a:gd name="T17" fmla="*/ 36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95">
                  <a:moveTo>
                    <a:pt x="10" y="36"/>
                  </a:moveTo>
                  <a:lnTo>
                    <a:pt x="10" y="36"/>
                  </a:lnTo>
                  <a:cubicBezTo>
                    <a:pt x="0" y="60"/>
                    <a:pt x="3" y="82"/>
                    <a:pt x="17" y="88"/>
                  </a:cubicBezTo>
                  <a:lnTo>
                    <a:pt x="17" y="88"/>
                  </a:lnTo>
                  <a:cubicBezTo>
                    <a:pt x="31" y="94"/>
                    <a:pt x="50" y="81"/>
                    <a:pt x="60" y="57"/>
                  </a:cubicBezTo>
                  <a:lnTo>
                    <a:pt x="60" y="57"/>
                  </a:lnTo>
                  <a:cubicBezTo>
                    <a:pt x="69" y="35"/>
                    <a:pt x="66" y="12"/>
                    <a:pt x="52" y="6"/>
                  </a:cubicBezTo>
                  <a:lnTo>
                    <a:pt x="52" y="6"/>
                  </a:lnTo>
                  <a:cubicBezTo>
                    <a:pt x="38" y="0"/>
                    <a:pt x="19" y="14"/>
                    <a:pt x="10" y="36"/>
                  </a:cubicBez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77">
              <a:extLst>
                <a:ext uri="{FF2B5EF4-FFF2-40B4-BE49-F238E27FC236}">
                  <a16:creationId xmlns:a16="http://schemas.microsoft.com/office/drawing/2014/main" id="{5C9CC4DA-68E0-E847-AC56-03A1020ADA53}"/>
                </a:ext>
              </a:extLst>
            </p:cNvPr>
            <p:cNvSpPr>
              <a:spLocks noChangeArrowheads="1"/>
            </p:cNvSpPr>
            <p:nvPr/>
          </p:nvSpPr>
          <p:spPr bwMode="auto">
            <a:xfrm>
              <a:off x="11594957" y="9170944"/>
              <a:ext cx="433927" cy="107933"/>
            </a:xfrm>
            <a:custGeom>
              <a:avLst/>
              <a:gdLst>
                <a:gd name="connsiteX0" fmla="*/ 403393 w 433927"/>
                <a:gd name="connsiteY0" fmla="*/ 580 h 107933"/>
                <a:gd name="connsiteX1" fmla="*/ 417459 w 433927"/>
                <a:gd name="connsiteY1" fmla="*/ 1773 h 107933"/>
                <a:gd name="connsiteX2" fmla="*/ 427503 w 433927"/>
                <a:gd name="connsiteY2" fmla="*/ 66649 h 107933"/>
                <a:gd name="connsiteX3" fmla="*/ 373514 w 433927"/>
                <a:gd name="connsiteY3" fmla="*/ 106083 h 107933"/>
                <a:gd name="connsiteX4" fmla="*/ 364726 w 433927"/>
                <a:gd name="connsiteY4" fmla="*/ 39935 h 107933"/>
                <a:gd name="connsiteX5" fmla="*/ 403393 w 433927"/>
                <a:gd name="connsiteY5" fmla="*/ 580 h 107933"/>
                <a:gd name="connsiteX6" fmla="*/ 30533 w 433927"/>
                <a:gd name="connsiteY6" fmla="*/ 580 h 107933"/>
                <a:gd name="connsiteX7" fmla="*/ 69201 w 433927"/>
                <a:gd name="connsiteY7" fmla="*/ 39935 h 107933"/>
                <a:gd name="connsiteX8" fmla="*/ 60412 w 433927"/>
                <a:gd name="connsiteY8" fmla="*/ 106083 h 107933"/>
                <a:gd name="connsiteX9" fmla="*/ 6423 w 433927"/>
                <a:gd name="connsiteY9" fmla="*/ 66649 h 107933"/>
                <a:gd name="connsiteX10" fmla="*/ 16467 w 433927"/>
                <a:gd name="connsiteY10" fmla="*/ 1773 h 107933"/>
                <a:gd name="connsiteX11" fmla="*/ 30533 w 433927"/>
                <a:gd name="connsiteY11" fmla="*/ 580 h 107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3927" h="107933">
                  <a:moveTo>
                    <a:pt x="403393" y="580"/>
                  </a:moveTo>
                  <a:cubicBezTo>
                    <a:pt x="408278" y="-453"/>
                    <a:pt x="413064" y="-135"/>
                    <a:pt x="417459" y="1773"/>
                  </a:cubicBezTo>
                  <a:cubicBezTo>
                    <a:pt x="435037" y="9405"/>
                    <a:pt x="438803" y="38663"/>
                    <a:pt x="427503" y="66649"/>
                  </a:cubicBezTo>
                  <a:cubicBezTo>
                    <a:pt x="414948" y="97179"/>
                    <a:pt x="391092" y="113716"/>
                    <a:pt x="373514" y="106083"/>
                  </a:cubicBezTo>
                  <a:cubicBezTo>
                    <a:pt x="355937" y="98451"/>
                    <a:pt x="352170" y="70465"/>
                    <a:pt x="364726" y="39935"/>
                  </a:cubicBezTo>
                  <a:cubicBezTo>
                    <a:pt x="373201" y="18946"/>
                    <a:pt x="388738" y="3681"/>
                    <a:pt x="403393" y="580"/>
                  </a:cubicBezTo>
                  <a:close/>
                  <a:moveTo>
                    <a:pt x="30533" y="580"/>
                  </a:moveTo>
                  <a:cubicBezTo>
                    <a:pt x="45188" y="3681"/>
                    <a:pt x="60726" y="18946"/>
                    <a:pt x="69201" y="39935"/>
                  </a:cubicBezTo>
                  <a:cubicBezTo>
                    <a:pt x="81756" y="70465"/>
                    <a:pt x="77990" y="98451"/>
                    <a:pt x="60412" y="106083"/>
                  </a:cubicBezTo>
                  <a:cubicBezTo>
                    <a:pt x="42834" y="113716"/>
                    <a:pt x="18979" y="97179"/>
                    <a:pt x="6423" y="66649"/>
                  </a:cubicBezTo>
                  <a:cubicBezTo>
                    <a:pt x="-4877" y="38663"/>
                    <a:pt x="-1110" y="9405"/>
                    <a:pt x="16467" y="1773"/>
                  </a:cubicBezTo>
                  <a:cubicBezTo>
                    <a:pt x="20862" y="-135"/>
                    <a:pt x="25648" y="-453"/>
                    <a:pt x="30533" y="580"/>
                  </a:cubicBezTo>
                  <a:close/>
                </a:path>
              </a:pathLst>
            </a:custGeom>
            <a:solidFill>
              <a:srgbClr val="F37798">
                <a:alpha val="50000"/>
              </a:srgbClr>
            </a:solidFill>
            <a:ln>
              <a:noFill/>
            </a:ln>
            <a:effectLst/>
          </p:spPr>
          <p:txBody>
            <a:bodyPr wrap="square" anchor="ctr">
              <a:noAutofit/>
            </a:bodyPr>
            <a:lstStyle/>
            <a:p>
              <a:endParaRPr lang="en-US" sz="3599" dirty="0">
                <a:latin typeface="Poppins" pitchFamily="2" charset="77"/>
              </a:endParaRPr>
            </a:p>
          </p:txBody>
        </p:sp>
        <p:sp>
          <p:nvSpPr>
            <p:cNvPr id="79" name="Freeform 266">
              <a:extLst>
                <a:ext uri="{FF2B5EF4-FFF2-40B4-BE49-F238E27FC236}">
                  <a16:creationId xmlns:a16="http://schemas.microsoft.com/office/drawing/2014/main" id="{AC78A04D-7B4E-8049-8126-46061E5A4207}"/>
                </a:ext>
              </a:extLst>
            </p:cNvPr>
            <p:cNvSpPr>
              <a:spLocks noChangeArrowheads="1"/>
            </p:cNvSpPr>
            <p:nvPr/>
          </p:nvSpPr>
          <p:spPr bwMode="auto">
            <a:xfrm>
              <a:off x="11634026" y="8967331"/>
              <a:ext cx="351554" cy="466911"/>
            </a:xfrm>
            <a:custGeom>
              <a:avLst/>
              <a:gdLst>
                <a:gd name="T0" fmla="*/ 283 w 284"/>
                <a:gd name="T1" fmla="*/ 141 h 377"/>
                <a:gd name="T2" fmla="*/ 283 w 284"/>
                <a:gd name="T3" fmla="*/ 141 h 377"/>
                <a:gd name="T4" fmla="*/ 141 w 284"/>
                <a:gd name="T5" fmla="*/ 376 h 377"/>
                <a:gd name="T6" fmla="*/ 141 w 284"/>
                <a:gd name="T7" fmla="*/ 376 h 377"/>
                <a:gd name="T8" fmla="*/ 0 w 284"/>
                <a:gd name="T9" fmla="*/ 141 h 377"/>
                <a:gd name="T10" fmla="*/ 0 w 284"/>
                <a:gd name="T11" fmla="*/ 141 h 377"/>
                <a:gd name="T12" fmla="*/ 141 w 284"/>
                <a:gd name="T13" fmla="*/ 0 h 377"/>
                <a:gd name="T14" fmla="*/ 141 w 284"/>
                <a:gd name="T15" fmla="*/ 0 h 377"/>
                <a:gd name="T16" fmla="*/ 283 w 284"/>
                <a:gd name="T17" fmla="*/ 141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 h="377">
                  <a:moveTo>
                    <a:pt x="283" y="141"/>
                  </a:moveTo>
                  <a:lnTo>
                    <a:pt x="283" y="141"/>
                  </a:lnTo>
                  <a:cubicBezTo>
                    <a:pt x="283" y="219"/>
                    <a:pt x="252" y="376"/>
                    <a:pt x="141" y="376"/>
                  </a:cubicBezTo>
                  <a:lnTo>
                    <a:pt x="141" y="376"/>
                  </a:lnTo>
                  <a:cubicBezTo>
                    <a:pt x="31" y="376"/>
                    <a:pt x="0" y="219"/>
                    <a:pt x="0" y="141"/>
                  </a:cubicBezTo>
                  <a:lnTo>
                    <a:pt x="0" y="141"/>
                  </a:lnTo>
                  <a:cubicBezTo>
                    <a:pt x="0" y="63"/>
                    <a:pt x="63" y="0"/>
                    <a:pt x="141" y="0"/>
                  </a:cubicBezTo>
                  <a:lnTo>
                    <a:pt x="141" y="0"/>
                  </a:lnTo>
                  <a:cubicBezTo>
                    <a:pt x="219" y="0"/>
                    <a:pt x="283" y="63"/>
                    <a:pt x="283" y="141"/>
                  </a:cubicBez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79">
              <a:extLst>
                <a:ext uri="{FF2B5EF4-FFF2-40B4-BE49-F238E27FC236}">
                  <a16:creationId xmlns:a16="http://schemas.microsoft.com/office/drawing/2014/main" id="{8DAFA034-F35D-0F4C-A435-464A8AF8F237}"/>
                </a:ext>
              </a:extLst>
            </p:cNvPr>
            <p:cNvSpPr>
              <a:spLocks noChangeArrowheads="1"/>
            </p:cNvSpPr>
            <p:nvPr/>
          </p:nvSpPr>
          <p:spPr bwMode="auto">
            <a:xfrm>
              <a:off x="11694449" y="9148605"/>
              <a:ext cx="234916" cy="218514"/>
            </a:xfrm>
            <a:custGeom>
              <a:avLst/>
              <a:gdLst>
                <a:gd name="connsiteX0" fmla="*/ 196497 w 234916"/>
                <a:gd name="connsiteY0" fmla="*/ 170280 h 218514"/>
                <a:gd name="connsiteX1" fmla="*/ 191486 w 234916"/>
                <a:gd name="connsiteY1" fmla="*/ 193191 h 218514"/>
                <a:gd name="connsiteX2" fmla="*/ 183970 w 234916"/>
                <a:gd name="connsiteY2" fmla="*/ 202838 h 218514"/>
                <a:gd name="connsiteX3" fmla="*/ 173947 w 234916"/>
                <a:gd name="connsiteY3" fmla="*/ 211279 h 218514"/>
                <a:gd name="connsiteX4" fmla="*/ 151397 w 234916"/>
                <a:gd name="connsiteY4" fmla="*/ 218514 h 218514"/>
                <a:gd name="connsiteX5" fmla="*/ 126342 w 234916"/>
                <a:gd name="connsiteY5" fmla="*/ 216102 h 218514"/>
                <a:gd name="connsiteX6" fmla="*/ 170189 w 234916"/>
                <a:gd name="connsiteY6" fmla="*/ 204044 h 218514"/>
                <a:gd name="connsiteX7" fmla="*/ 186475 w 234916"/>
                <a:gd name="connsiteY7" fmla="*/ 189574 h 218514"/>
                <a:gd name="connsiteX8" fmla="*/ 196497 w 234916"/>
                <a:gd name="connsiteY8" fmla="*/ 170280 h 218514"/>
                <a:gd name="connsiteX9" fmla="*/ 153806 w 234916"/>
                <a:gd name="connsiteY9" fmla="*/ 60419 h 218514"/>
                <a:gd name="connsiteX10" fmla="*/ 192257 w 234916"/>
                <a:gd name="connsiteY10" fmla="*/ 72626 h 218514"/>
                <a:gd name="connsiteX11" fmla="*/ 210862 w 234916"/>
                <a:gd name="connsiteY11" fmla="*/ 68964 h 218514"/>
                <a:gd name="connsiteX12" fmla="*/ 220785 w 234916"/>
                <a:gd name="connsiteY12" fmla="*/ 65302 h 218514"/>
                <a:gd name="connsiteX13" fmla="*/ 229468 w 234916"/>
                <a:gd name="connsiteY13" fmla="*/ 60419 h 218514"/>
                <a:gd name="connsiteX14" fmla="*/ 223266 w 234916"/>
                <a:gd name="connsiteY14" fmla="*/ 67743 h 218514"/>
                <a:gd name="connsiteX15" fmla="*/ 214583 w 234916"/>
                <a:gd name="connsiteY15" fmla="*/ 75067 h 218514"/>
                <a:gd name="connsiteX16" fmla="*/ 192257 w 234916"/>
                <a:gd name="connsiteY16" fmla="*/ 81170 h 218514"/>
                <a:gd name="connsiteX17" fmla="*/ 169931 w 234916"/>
                <a:gd name="connsiteY17" fmla="*/ 73846 h 218514"/>
                <a:gd name="connsiteX18" fmla="*/ 153806 w 234916"/>
                <a:gd name="connsiteY18" fmla="*/ 60419 h 218514"/>
                <a:gd name="connsiteX19" fmla="*/ 113378 w 234916"/>
                <a:gd name="connsiteY19" fmla="*/ 60419 h 218514"/>
                <a:gd name="connsiteX20" fmla="*/ 118651 w 234916"/>
                <a:gd name="connsiteY20" fmla="*/ 92878 h 218514"/>
                <a:gd name="connsiteX21" fmla="*/ 117333 w 234916"/>
                <a:gd name="connsiteY21" fmla="*/ 125337 h 218514"/>
                <a:gd name="connsiteX22" fmla="*/ 112060 w 234916"/>
                <a:gd name="connsiteY22" fmla="*/ 141566 h 218514"/>
                <a:gd name="connsiteX23" fmla="*/ 108105 w 234916"/>
                <a:gd name="connsiteY23" fmla="*/ 149057 h 218514"/>
                <a:gd name="connsiteX24" fmla="*/ 106786 w 234916"/>
                <a:gd name="connsiteY24" fmla="*/ 154051 h 218514"/>
                <a:gd name="connsiteX25" fmla="*/ 113378 w 234916"/>
                <a:gd name="connsiteY25" fmla="*/ 162789 h 218514"/>
                <a:gd name="connsiteX26" fmla="*/ 130517 w 234916"/>
                <a:gd name="connsiteY26" fmla="*/ 167783 h 218514"/>
                <a:gd name="connsiteX27" fmla="*/ 112060 w 234916"/>
                <a:gd name="connsiteY27" fmla="*/ 167783 h 218514"/>
                <a:gd name="connsiteX28" fmla="*/ 102831 w 234916"/>
                <a:gd name="connsiteY28" fmla="*/ 164038 h 218514"/>
                <a:gd name="connsiteX29" fmla="*/ 98876 w 234916"/>
                <a:gd name="connsiteY29" fmla="*/ 155299 h 218514"/>
                <a:gd name="connsiteX30" fmla="*/ 100194 w 234916"/>
                <a:gd name="connsiteY30" fmla="*/ 145312 h 218514"/>
                <a:gd name="connsiteX31" fmla="*/ 104149 w 234916"/>
                <a:gd name="connsiteY31" fmla="*/ 137821 h 218514"/>
                <a:gd name="connsiteX32" fmla="*/ 108105 w 234916"/>
                <a:gd name="connsiteY32" fmla="*/ 124088 h 218514"/>
                <a:gd name="connsiteX33" fmla="*/ 113378 w 234916"/>
                <a:gd name="connsiteY33" fmla="*/ 60419 h 218514"/>
                <a:gd name="connsiteX34" fmla="*/ 0 w 234916"/>
                <a:gd name="connsiteY34" fmla="*/ 60419 h 218514"/>
                <a:gd name="connsiteX35" fmla="*/ 37841 w 234916"/>
                <a:gd name="connsiteY35" fmla="*/ 72626 h 218514"/>
                <a:gd name="connsiteX36" fmla="*/ 57371 w 234916"/>
                <a:gd name="connsiteY36" fmla="*/ 68964 h 218514"/>
                <a:gd name="connsiteX37" fmla="*/ 65916 w 234916"/>
                <a:gd name="connsiteY37" fmla="*/ 65302 h 218514"/>
                <a:gd name="connsiteX38" fmla="*/ 75681 w 234916"/>
                <a:gd name="connsiteY38" fmla="*/ 60419 h 218514"/>
                <a:gd name="connsiteX39" fmla="*/ 68357 w 234916"/>
                <a:gd name="connsiteY39" fmla="*/ 67743 h 218514"/>
                <a:gd name="connsiteX40" fmla="*/ 59813 w 234916"/>
                <a:gd name="connsiteY40" fmla="*/ 75067 h 218514"/>
                <a:gd name="connsiteX41" fmla="*/ 37841 w 234916"/>
                <a:gd name="connsiteY41" fmla="*/ 81170 h 218514"/>
                <a:gd name="connsiteX42" fmla="*/ 15869 w 234916"/>
                <a:gd name="connsiteY42" fmla="*/ 73846 h 218514"/>
                <a:gd name="connsiteX43" fmla="*/ 0 w 234916"/>
                <a:gd name="connsiteY43" fmla="*/ 60419 h 218514"/>
                <a:gd name="connsiteX44" fmla="*/ 191142 w 234916"/>
                <a:gd name="connsiteY44" fmla="*/ 0 h 218514"/>
                <a:gd name="connsiteX45" fmla="*/ 215604 w 234916"/>
                <a:gd name="connsiteY45" fmla="*/ 6242 h 218514"/>
                <a:gd name="connsiteX46" fmla="*/ 234916 w 234916"/>
                <a:gd name="connsiteY46" fmla="*/ 19974 h 218514"/>
                <a:gd name="connsiteX47" fmla="*/ 211741 w 234916"/>
                <a:gd name="connsiteY47" fmla="*/ 16229 h 218514"/>
                <a:gd name="connsiteX48" fmla="*/ 189855 w 234916"/>
                <a:gd name="connsiteY48" fmla="*/ 12484 h 218514"/>
                <a:gd name="connsiteX49" fmla="*/ 170543 w 234916"/>
                <a:gd name="connsiteY49" fmla="*/ 13732 h 218514"/>
                <a:gd name="connsiteX50" fmla="*/ 153806 w 234916"/>
                <a:gd name="connsiteY50" fmla="*/ 26216 h 218514"/>
                <a:gd name="connsiteX51" fmla="*/ 165393 w 234916"/>
                <a:gd name="connsiteY51" fmla="*/ 4993 h 218514"/>
                <a:gd name="connsiteX52" fmla="*/ 191142 w 234916"/>
                <a:gd name="connsiteY52" fmla="*/ 0 h 218514"/>
                <a:gd name="connsiteX53" fmla="*/ 43773 w 234916"/>
                <a:gd name="connsiteY53" fmla="*/ 0 h 218514"/>
                <a:gd name="connsiteX54" fmla="*/ 68235 w 234916"/>
                <a:gd name="connsiteY54" fmla="*/ 4993 h 218514"/>
                <a:gd name="connsiteX55" fmla="*/ 81110 w 234916"/>
                <a:gd name="connsiteY55" fmla="*/ 26216 h 218514"/>
                <a:gd name="connsiteX56" fmla="*/ 64373 w 234916"/>
                <a:gd name="connsiteY56" fmla="*/ 13732 h 218514"/>
                <a:gd name="connsiteX57" fmla="*/ 45061 w 234916"/>
                <a:gd name="connsiteY57" fmla="*/ 12484 h 218514"/>
                <a:gd name="connsiteX58" fmla="*/ 23174 w 234916"/>
                <a:gd name="connsiteY58" fmla="*/ 16229 h 218514"/>
                <a:gd name="connsiteX59" fmla="*/ 0 w 234916"/>
                <a:gd name="connsiteY59" fmla="*/ 19974 h 218514"/>
                <a:gd name="connsiteX60" fmla="*/ 19312 w 234916"/>
                <a:gd name="connsiteY60" fmla="*/ 6242 h 218514"/>
                <a:gd name="connsiteX61" fmla="*/ 43773 w 234916"/>
                <a:gd name="connsiteY61" fmla="*/ 0 h 218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234916" h="218514">
                  <a:moveTo>
                    <a:pt x="196497" y="170280"/>
                  </a:moveTo>
                  <a:cubicBezTo>
                    <a:pt x="196497" y="178721"/>
                    <a:pt x="196497" y="185956"/>
                    <a:pt x="191486" y="193191"/>
                  </a:cubicBezTo>
                  <a:cubicBezTo>
                    <a:pt x="190233" y="196809"/>
                    <a:pt x="186475" y="200426"/>
                    <a:pt x="183970" y="202838"/>
                  </a:cubicBezTo>
                  <a:cubicBezTo>
                    <a:pt x="181464" y="206456"/>
                    <a:pt x="177706" y="208867"/>
                    <a:pt x="173947" y="211279"/>
                  </a:cubicBezTo>
                  <a:cubicBezTo>
                    <a:pt x="167683" y="214897"/>
                    <a:pt x="158914" y="217308"/>
                    <a:pt x="151397" y="218514"/>
                  </a:cubicBezTo>
                  <a:cubicBezTo>
                    <a:pt x="142628" y="218514"/>
                    <a:pt x="135111" y="218514"/>
                    <a:pt x="126342" y="216102"/>
                  </a:cubicBezTo>
                  <a:cubicBezTo>
                    <a:pt x="142628" y="214897"/>
                    <a:pt x="157661" y="211279"/>
                    <a:pt x="170189" y="204044"/>
                  </a:cubicBezTo>
                  <a:cubicBezTo>
                    <a:pt x="176453" y="200426"/>
                    <a:pt x="182717" y="195603"/>
                    <a:pt x="186475" y="189574"/>
                  </a:cubicBezTo>
                  <a:cubicBezTo>
                    <a:pt x="190233" y="184750"/>
                    <a:pt x="193992" y="177515"/>
                    <a:pt x="196497" y="170280"/>
                  </a:cubicBezTo>
                  <a:close/>
                  <a:moveTo>
                    <a:pt x="153806" y="60419"/>
                  </a:moveTo>
                  <a:cubicBezTo>
                    <a:pt x="166210" y="66522"/>
                    <a:pt x="179853" y="71405"/>
                    <a:pt x="192257" y="72626"/>
                  </a:cubicBezTo>
                  <a:cubicBezTo>
                    <a:pt x="198459" y="72626"/>
                    <a:pt x="204661" y="71405"/>
                    <a:pt x="210862" y="68964"/>
                  </a:cubicBezTo>
                  <a:cubicBezTo>
                    <a:pt x="214583" y="67743"/>
                    <a:pt x="217064" y="66522"/>
                    <a:pt x="220785" y="65302"/>
                  </a:cubicBezTo>
                  <a:cubicBezTo>
                    <a:pt x="223266" y="64081"/>
                    <a:pt x="225747" y="61640"/>
                    <a:pt x="229468" y="60419"/>
                  </a:cubicBezTo>
                  <a:cubicBezTo>
                    <a:pt x="228227" y="61640"/>
                    <a:pt x="225747" y="65302"/>
                    <a:pt x="223266" y="67743"/>
                  </a:cubicBezTo>
                  <a:cubicBezTo>
                    <a:pt x="220785" y="70184"/>
                    <a:pt x="217064" y="73846"/>
                    <a:pt x="214583" y="75067"/>
                  </a:cubicBezTo>
                  <a:cubicBezTo>
                    <a:pt x="207141" y="78729"/>
                    <a:pt x="199699" y="81170"/>
                    <a:pt x="192257" y="81170"/>
                  </a:cubicBezTo>
                  <a:cubicBezTo>
                    <a:pt x="183575" y="79950"/>
                    <a:pt x="176132" y="77508"/>
                    <a:pt x="169931" y="73846"/>
                  </a:cubicBezTo>
                  <a:cubicBezTo>
                    <a:pt x="163729" y="70184"/>
                    <a:pt x="157527" y="66522"/>
                    <a:pt x="153806" y="60419"/>
                  </a:cubicBezTo>
                  <a:close/>
                  <a:moveTo>
                    <a:pt x="113378" y="60419"/>
                  </a:moveTo>
                  <a:cubicBezTo>
                    <a:pt x="116015" y="70406"/>
                    <a:pt x="117333" y="81642"/>
                    <a:pt x="118651" y="92878"/>
                  </a:cubicBezTo>
                  <a:cubicBezTo>
                    <a:pt x="119970" y="102865"/>
                    <a:pt x="118651" y="114101"/>
                    <a:pt x="117333" y="125337"/>
                  </a:cubicBezTo>
                  <a:cubicBezTo>
                    <a:pt x="116015" y="130331"/>
                    <a:pt x="114696" y="136573"/>
                    <a:pt x="112060" y="141566"/>
                  </a:cubicBezTo>
                  <a:cubicBezTo>
                    <a:pt x="110741" y="144063"/>
                    <a:pt x="109423" y="146560"/>
                    <a:pt x="108105" y="149057"/>
                  </a:cubicBezTo>
                  <a:cubicBezTo>
                    <a:pt x="108105" y="149057"/>
                    <a:pt x="106786" y="152802"/>
                    <a:pt x="106786" y="154051"/>
                  </a:cubicBezTo>
                  <a:cubicBezTo>
                    <a:pt x="106786" y="157796"/>
                    <a:pt x="109423" y="161541"/>
                    <a:pt x="113378" y="162789"/>
                  </a:cubicBezTo>
                  <a:cubicBezTo>
                    <a:pt x="118651" y="165286"/>
                    <a:pt x="123925" y="167783"/>
                    <a:pt x="130517" y="167783"/>
                  </a:cubicBezTo>
                  <a:cubicBezTo>
                    <a:pt x="123925" y="169032"/>
                    <a:pt x="118651" y="169032"/>
                    <a:pt x="112060" y="167783"/>
                  </a:cubicBezTo>
                  <a:cubicBezTo>
                    <a:pt x="109423" y="167783"/>
                    <a:pt x="106786" y="166535"/>
                    <a:pt x="102831" y="164038"/>
                  </a:cubicBezTo>
                  <a:cubicBezTo>
                    <a:pt x="101513" y="161541"/>
                    <a:pt x="98876" y="157796"/>
                    <a:pt x="98876" y="155299"/>
                  </a:cubicBezTo>
                  <a:cubicBezTo>
                    <a:pt x="98876" y="151554"/>
                    <a:pt x="98876" y="149057"/>
                    <a:pt x="100194" y="145312"/>
                  </a:cubicBezTo>
                  <a:cubicBezTo>
                    <a:pt x="101513" y="142815"/>
                    <a:pt x="102831" y="140318"/>
                    <a:pt x="104149" y="137821"/>
                  </a:cubicBezTo>
                  <a:cubicBezTo>
                    <a:pt x="105468" y="134076"/>
                    <a:pt x="108105" y="129082"/>
                    <a:pt x="108105" y="124088"/>
                  </a:cubicBezTo>
                  <a:cubicBezTo>
                    <a:pt x="112060" y="104114"/>
                    <a:pt x="112060" y="82891"/>
                    <a:pt x="113378" y="60419"/>
                  </a:cubicBezTo>
                  <a:close/>
                  <a:moveTo>
                    <a:pt x="0" y="60419"/>
                  </a:moveTo>
                  <a:cubicBezTo>
                    <a:pt x="12207" y="66522"/>
                    <a:pt x="25634" y="71405"/>
                    <a:pt x="37841" y="72626"/>
                  </a:cubicBezTo>
                  <a:cubicBezTo>
                    <a:pt x="43944" y="72626"/>
                    <a:pt x="50047" y="71405"/>
                    <a:pt x="57371" y="68964"/>
                  </a:cubicBezTo>
                  <a:cubicBezTo>
                    <a:pt x="59813" y="67743"/>
                    <a:pt x="63475" y="66522"/>
                    <a:pt x="65916" y="65302"/>
                  </a:cubicBezTo>
                  <a:cubicBezTo>
                    <a:pt x="69578" y="64081"/>
                    <a:pt x="72019" y="61640"/>
                    <a:pt x="75681" y="60419"/>
                  </a:cubicBezTo>
                  <a:cubicBezTo>
                    <a:pt x="73240" y="61640"/>
                    <a:pt x="70799" y="65302"/>
                    <a:pt x="68357" y="67743"/>
                  </a:cubicBezTo>
                  <a:cubicBezTo>
                    <a:pt x="64695" y="70184"/>
                    <a:pt x="63475" y="73846"/>
                    <a:pt x="59813" y="75067"/>
                  </a:cubicBezTo>
                  <a:cubicBezTo>
                    <a:pt x="53709" y="78729"/>
                    <a:pt x="45165" y="81170"/>
                    <a:pt x="37841" y="81170"/>
                  </a:cubicBezTo>
                  <a:cubicBezTo>
                    <a:pt x="30517" y="79950"/>
                    <a:pt x="23193" y="77508"/>
                    <a:pt x="15869" y="73846"/>
                  </a:cubicBezTo>
                  <a:cubicBezTo>
                    <a:pt x="9765" y="70184"/>
                    <a:pt x="4883" y="66522"/>
                    <a:pt x="0" y="60419"/>
                  </a:cubicBezTo>
                  <a:close/>
                  <a:moveTo>
                    <a:pt x="191142" y="0"/>
                  </a:moveTo>
                  <a:cubicBezTo>
                    <a:pt x="198867" y="1248"/>
                    <a:pt x="207879" y="3745"/>
                    <a:pt x="215604" y="6242"/>
                  </a:cubicBezTo>
                  <a:cubicBezTo>
                    <a:pt x="222041" y="9987"/>
                    <a:pt x="228478" y="13732"/>
                    <a:pt x="234916" y="19974"/>
                  </a:cubicBezTo>
                  <a:cubicBezTo>
                    <a:pt x="225903" y="18725"/>
                    <a:pt x="218179" y="17477"/>
                    <a:pt x="211741" y="16229"/>
                  </a:cubicBezTo>
                  <a:cubicBezTo>
                    <a:pt x="204017" y="14980"/>
                    <a:pt x="196292" y="13732"/>
                    <a:pt x="189855" y="12484"/>
                  </a:cubicBezTo>
                  <a:cubicBezTo>
                    <a:pt x="182130" y="11235"/>
                    <a:pt x="175693" y="11235"/>
                    <a:pt x="170543" y="13732"/>
                  </a:cubicBezTo>
                  <a:cubicBezTo>
                    <a:pt x="164106" y="14980"/>
                    <a:pt x="157668" y="19974"/>
                    <a:pt x="153806" y="26216"/>
                  </a:cubicBezTo>
                  <a:cubicBezTo>
                    <a:pt x="153806" y="18725"/>
                    <a:pt x="157668" y="8739"/>
                    <a:pt x="165393" y="4993"/>
                  </a:cubicBezTo>
                  <a:cubicBezTo>
                    <a:pt x="174405" y="0"/>
                    <a:pt x="182130" y="0"/>
                    <a:pt x="191142" y="0"/>
                  </a:cubicBezTo>
                  <a:close/>
                  <a:moveTo>
                    <a:pt x="43773" y="0"/>
                  </a:moveTo>
                  <a:cubicBezTo>
                    <a:pt x="51498" y="0"/>
                    <a:pt x="60510" y="0"/>
                    <a:pt x="68235" y="4993"/>
                  </a:cubicBezTo>
                  <a:cubicBezTo>
                    <a:pt x="75960" y="8739"/>
                    <a:pt x="81110" y="18725"/>
                    <a:pt x="81110" y="26216"/>
                  </a:cubicBezTo>
                  <a:cubicBezTo>
                    <a:pt x="75960" y="19974"/>
                    <a:pt x="69522" y="14980"/>
                    <a:pt x="64373" y="13732"/>
                  </a:cubicBezTo>
                  <a:cubicBezTo>
                    <a:pt x="59223" y="11235"/>
                    <a:pt x="51498" y="11235"/>
                    <a:pt x="45061" y="12484"/>
                  </a:cubicBezTo>
                  <a:cubicBezTo>
                    <a:pt x="37336" y="13732"/>
                    <a:pt x="30899" y="14980"/>
                    <a:pt x="23174" y="16229"/>
                  </a:cubicBezTo>
                  <a:cubicBezTo>
                    <a:pt x="15449" y="17477"/>
                    <a:pt x="7725" y="18725"/>
                    <a:pt x="0" y="19974"/>
                  </a:cubicBezTo>
                  <a:cubicBezTo>
                    <a:pt x="6437" y="13732"/>
                    <a:pt x="11587" y="9987"/>
                    <a:pt x="19312" y="6242"/>
                  </a:cubicBezTo>
                  <a:cubicBezTo>
                    <a:pt x="27037" y="3745"/>
                    <a:pt x="34761" y="1248"/>
                    <a:pt x="43773" y="0"/>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1" name="Freeform 273">
              <a:extLst>
                <a:ext uri="{FF2B5EF4-FFF2-40B4-BE49-F238E27FC236}">
                  <a16:creationId xmlns:a16="http://schemas.microsoft.com/office/drawing/2014/main" id="{8AA79D6A-C11E-B24C-B4F7-C4960FADEAF3}"/>
                </a:ext>
              </a:extLst>
            </p:cNvPr>
            <p:cNvSpPr>
              <a:spLocks noChangeArrowheads="1"/>
            </p:cNvSpPr>
            <p:nvPr/>
          </p:nvSpPr>
          <p:spPr bwMode="auto">
            <a:xfrm>
              <a:off x="11502193" y="8731132"/>
              <a:ext cx="631699" cy="549304"/>
            </a:xfrm>
            <a:custGeom>
              <a:avLst/>
              <a:gdLst>
                <a:gd name="T0" fmla="*/ 176 w 509"/>
                <a:gd name="T1" fmla="*/ 238 h 440"/>
                <a:gd name="T2" fmla="*/ 176 w 509"/>
                <a:gd name="T3" fmla="*/ 238 h 440"/>
                <a:gd name="T4" fmla="*/ 423 w 509"/>
                <a:gd name="T5" fmla="*/ 376 h 440"/>
                <a:gd name="T6" fmla="*/ 423 w 509"/>
                <a:gd name="T7" fmla="*/ 376 h 440"/>
                <a:gd name="T8" fmla="*/ 484 w 509"/>
                <a:gd name="T9" fmla="*/ 309 h 440"/>
                <a:gd name="T10" fmla="*/ 484 w 509"/>
                <a:gd name="T11" fmla="*/ 309 h 440"/>
                <a:gd name="T12" fmla="*/ 482 w 509"/>
                <a:gd name="T13" fmla="*/ 219 h 440"/>
                <a:gd name="T14" fmla="*/ 482 w 509"/>
                <a:gd name="T15" fmla="*/ 219 h 440"/>
                <a:gd name="T16" fmla="*/ 178 w 509"/>
                <a:gd name="T17" fmla="*/ 100 h 440"/>
                <a:gd name="T18" fmla="*/ 178 w 509"/>
                <a:gd name="T19" fmla="*/ 100 h 440"/>
                <a:gd name="T20" fmla="*/ 55 w 509"/>
                <a:gd name="T21" fmla="*/ 144 h 440"/>
                <a:gd name="T22" fmla="*/ 55 w 509"/>
                <a:gd name="T23" fmla="*/ 144 h 440"/>
                <a:gd name="T24" fmla="*/ 28 w 509"/>
                <a:gd name="T25" fmla="*/ 390 h 440"/>
                <a:gd name="T26" fmla="*/ 28 w 509"/>
                <a:gd name="T27" fmla="*/ 390 h 440"/>
                <a:gd name="T28" fmla="*/ 176 w 509"/>
                <a:gd name="T29" fmla="*/ 238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9" h="440">
                  <a:moveTo>
                    <a:pt x="176" y="238"/>
                  </a:moveTo>
                  <a:lnTo>
                    <a:pt x="176" y="238"/>
                  </a:lnTo>
                  <a:cubicBezTo>
                    <a:pt x="176" y="238"/>
                    <a:pt x="336" y="373"/>
                    <a:pt x="423" y="376"/>
                  </a:cubicBezTo>
                  <a:lnTo>
                    <a:pt x="423" y="376"/>
                  </a:lnTo>
                  <a:cubicBezTo>
                    <a:pt x="493" y="378"/>
                    <a:pt x="508" y="352"/>
                    <a:pt x="484" y="309"/>
                  </a:cubicBezTo>
                  <a:lnTo>
                    <a:pt x="484" y="309"/>
                  </a:lnTo>
                  <a:cubicBezTo>
                    <a:pt x="466" y="277"/>
                    <a:pt x="483" y="254"/>
                    <a:pt x="482" y="219"/>
                  </a:cubicBezTo>
                  <a:lnTo>
                    <a:pt x="482" y="219"/>
                  </a:lnTo>
                  <a:cubicBezTo>
                    <a:pt x="477" y="98"/>
                    <a:pt x="328" y="0"/>
                    <a:pt x="178" y="100"/>
                  </a:cubicBezTo>
                  <a:lnTo>
                    <a:pt x="178" y="100"/>
                  </a:lnTo>
                  <a:cubicBezTo>
                    <a:pt x="178" y="100"/>
                    <a:pt x="94" y="92"/>
                    <a:pt x="55" y="144"/>
                  </a:cubicBezTo>
                  <a:lnTo>
                    <a:pt x="55" y="144"/>
                  </a:lnTo>
                  <a:cubicBezTo>
                    <a:pt x="0" y="219"/>
                    <a:pt x="28" y="390"/>
                    <a:pt x="28" y="390"/>
                  </a:cubicBezTo>
                  <a:lnTo>
                    <a:pt x="28" y="390"/>
                  </a:lnTo>
                  <a:cubicBezTo>
                    <a:pt x="28" y="390"/>
                    <a:pt x="101" y="439"/>
                    <a:pt x="176" y="238"/>
                  </a:cubicBezTo>
                </a:path>
              </a:pathLst>
            </a:custGeom>
            <a:solidFill>
              <a:srgbClr val="73AE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274">
              <a:extLst>
                <a:ext uri="{FF2B5EF4-FFF2-40B4-BE49-F238E27FC236}">
                  <a16:creationId xmlns:a16="http://schemas.microsoft.com/office/drawing/2014/main" id="{A82CDABF-536D-4842-93B6-BAA8DA9ED710}"/>
                </a:ext>
              </a:extLst>
            </p:cNvPr>
            <p:cNvSpPr>
              <a:spLocks noChangeArrowheads="1"/>
            </p:cNvSpPr>
            <p:nvPr/>
          </p:nvSpPr>
          <p:spPr bwMode="auto">
            <a:xfrm>
              <a:off x="12331640" y="8923387"/>
              <a:ext cx="659165" cy="400994"/>
            </a:xfrm>
            <a:custGeom>
              <a:avLst/>
              <a:gdLst>
                <a:gd name="T0" fmla="*/ 68 w 531"/>
                <a:gd name="T1" fmla="*/ 322 h 323"/>
                <a:gd name="T2" fmla="*/ 68 w 531"/>
                <a:gd name="T3" fmla="*/ 322 h 323"/>
                <a:gd name="T4" fmla="*/ 66 w 531"/>
                <a:gd name="T5" fmla="*/ 321 h 323"/>
                <a:gd name="T6" fmla="*/ 66 w 531"/>
                <a:gd name="T7" fmla="*/ 321 h 323"/>
                <a:gd name="T8" fmla="*/ 63 w 531"/>
                <a:gd name="T9" fmla="*/ 316 h 323"/>
                <a:gd name="T10" fmla="*/ 93 w 531"/>
                <a:gd name="T11" fmla="*/ 194 h 323"/>
                <a:gd name="T12" fmla="*/ 37 w 531"/>
                <a:gd name="T13" fmla="*/ 194 h 323"/>
                <a:gd name="T14" fmla="*/ 37 w 531"/>
                <a:gd name="T15" fmla="*/ 194 h 323"/>
                <a:gd name="T16" fmla="*/ 0 w 531"/>
                <a:gd name="T17" fmla="*/ 157 h 323"/>
                <a:gd name="T18" fmla="*/ 0 w 531"/>
                <a:gd name="T19" fmla="*/ 36 h 323"/>
                <a:gd name="T20" fmla="*/ 0 w 531"/>
                <a:gd name="T21" fmla="*/ 36 h 323"/>
                <a:gd name="T22" fmla="*/ 37 w 531"/>
                <a:gd name="T23" fmla="*/ 0 h 323"/>
                <a:gd name="T24" fmla="*/ 493 w 531"/>
                <a:gd name="T25" fmla="*/ 0 h 323"/>
                <a:gd name="T26" fmla="*/ 493 w 531"/>
                <a:gd name="T27" fmla="*/ 0 h 323"/>
                <a:gd name="T28" fmla="*/ 530 w 531"/>
                <a:gd name="T29" fmla="*/ 36 h 323"/>
                <a:gd name="T30" fmla="*/ 530 w 531"/>
                <a:gd name="T31" fmla="*/ 157 h 323"/>
                <a:gd name="T32" fmla="*/ 530 w 531"/>
                <a:gd name="T33" fmla="*/ 157 h 323"/>
                <a:gd name="T34" fmla="*/ 493 w 531"/>
                <a:gd name="T35" fmla="*/ 194 h 323"/>
                <a:gd name="T36" fmla="*/ 208 w 531"/>
                <a:gd name="T37" fmla="*/ 194 h 323"/>
                <a:gd name="T38" fmla="*/ 72 w 531"/>
                <a:gd name="T39" fmla="*/ 321 h 323"/>
                <a:gd name="T40" fmla="*/ 72 w 531"/>
                <a:gd name="T41" fmla="*/ 321 h 323"/>
                <a:gd name="T42" fmla="*/ 68 w 531"/>
                <a:gd name="T43" fmla="*/ 322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31" h="323">
                  <a:moveTo>
                    <a:pt x="68" y="322"/>
                  </a:moveTo>
                  <a:lnTo>
                    <a:pt x="68" y="322"/>
                  </a:lnTo>
                  <a:cubicBezTo>
                    <a:pt x="68" y="322"/>
                    <a:pt x="67" y="322"/>
                    <a:pt x="66" y="321"/>
                  </a:cubicBezTo>
                  <a:lnTo>
                    <a:pt x="66" y="321"/>
                  </a:lnTo>
                  <a:cubicBezTo>
                    <a:pt x="64" y="320"/>
                    <a:pt x="63" y="318"/>
                    <a:pt x="63" y="316"/>
                  </a:cubicBezTo>
                  <a:lnTo>
                    <a:pt x="93" y="194"/>
                  </a:lnTo>
                  <a:lnTo>
                    <a:pt x="37" y="194"/>
                  </a:lnTo>
                  <a:lnTo>
                    <a:pt x="37" y="194"/>
                  </a:lnTo>
                  <a:cubicBezTo>
                    <a:pt x="17" y="194"/>
                    <a:pt x="0" y="177"/>
                    <a:pt x="0" y="157"/>
                  </a:cubicBezTo>
                  <a:lnTo>
                    <a:pt x="0" y="36"/>
                  </a:lnTo>
                  <a:lnTo>
                    <a:pt x="0" y="36"/>
                  </a:lnTo>
                  <a:cubicBezTo>
                    <a:pt x="0" y="16"/>
                    <a:pt x="17" y="0"/>
                    <a:pt x="37" y="0"/>
                  </a:cubicBezTo>
                  <a:lnTo>
                    <a:pt x="493" y="0"/>
                  </a:lnTo>
                  <a:lnTo>
                    <a:pt x="493" y="0"/>
                  </a:lnTo>
                  <a:cubicBezTo>
                    <a:pt x="513" y="0"/>
                    <a:pt x="530" y="16"/>
                    <a:pt x="530" y="36"/>
                  </a:cubicBezTo>
                  <a:lnTo>
                    <a:pt x="530" y="157"/>
                  </a:lnTo>
                  <a:lnTo>
                    <a:pt x="530" y="157"/>
                  </a:lnTo>
                  <a:cubicBezTo>
                    <a:pt x="530" y="177"/>
                    <a:pt x="513" y="194"/>
                    <a:pt x="493" y="194"/>
                  </a:cubicBezTo>
                  <a:lnTo>
                    <a:pt x="208" y="194"/>
                  </a:lnTo>
                  <a:lnTo>
                    <a:pt x="72" y="321"/>
                  </a:lnTo>
                  <a:lnTo>
                    <a:pt x="72" y="321"/>
                  </a:lnTo>
                  <a:cubicBezTo>
                    <a:pt x="71" y="322"/>
                    <a:pt x="70" y="322"/>
                    <a:pt x="68" y="32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83" name="Freeform 82">
              <a:extLst>
                <a:ext uri="{FF2B5EF4-FFF2-40B4-BE49-F238E27FC236}">
                  <a16:creationId xmlns:a16="http://schemas.microsoft.com/office/drawing/2014/main" id="{79289DE1-258E-5A4C-AA55-0B062CCFC668}"/>
                </a:ext>
              </a:extLst>
            </p:cNvPr>
            <p:cNvSpPr>
              <a:spLocks noChangeArrowheads="1"/>
            </p:cNvSpPr>
            <p:nvPr/>
          </p:nvSpPr>
          <p:spPr bwMode="auto">
            <a:xfrm>
              <a:off x="12331639" y="8923387"/>
              <a:ext cx="657924" cy="399753"/>
            </a:xfrm>
            <a:custGeom>
              <a:avLst/>
              <a:gdLst>
                <a:gd name="connsiteX0" fmla="*/ 485503 w 657924"/>
                <a:gd name="connsiteY0" fmla="*/ 83617 h 399753"/>
                <a:gd name="connsiteX1" fmla="*/ 442403 w 657924"/>
                <a:gd name="connsiteY1" fmla="*/ 126341 h 399753"/>
                <a:gd name="connsiteX2" fmla="*/ 485503 w 657924"/>
                <a:gd name="connsiteY2" fmla="*/ 169064 h 399753"/>
                <a:gd name="connsiteX3" fmla="*/ 529870 w 657924"/>
                <a:gd name="connsiteY3" fmla="*/ 126341 h 399753"/>
                <a:gd name="connsiteX4" fmla="*/ 485503 w 657924"/>
                <a:gd name="connsiteY4" fmla="*/ 83617 h 399753"/>
                <a:gd name="connsiteX5" fmla="*/ 326206 w 657924"/>
                <a:gd name="connsiteY5" fmla="*/ 83617 h 399753"/>
                <a:gd name="connsiteX6" fmla="*/ 283108 w 657924"/>
                <a:gd name="connsiteY6" fmla="*/ 126341 h 399753"/>
                <a:gd name="connsiteX7" fmla="*/ 326206 w 657924"/>
                <a:gd name="connsiteY7" fmla="*/ 169064 h 399753"/>
                <a:gd name="connsiteX8" fmla="*/ 370571 w 657924"/>
                <a:gd name="connsiteY8" fmla="*/ 126341 h 399753"/>
                <a:gd name="connsiteX9" fmla="*/ 326206 w 657924"/>
                <a:gd name="connsiteY9" fmla="*/ 83617 h 399753"/>
                <a:gd name="connsiteX10" fmla="*/ 164792 w 657924"/>
                <a:gd name="connsiteY10" fmla="*/ 83617 h 399753"/>
                <a:gd name="connsiteX11" fmla="*/ 122068 w 657924"/>
                <a:gd name="connsiteY11" fmla="*/ 126341 h 399753"/>
                <a:gd name="connsiteX12" fmla="*/ 164792 w 657924"/>
                <a:gd name="connsiteY12" fmla="*/ 169064 h 399753"/>
                <a:gd name="connsiteX13" fmla="*/ 207515 w 657924"/>
                <a:gd name="connsiteY13" fmla="*/ 126341 h 399753"/>
                <a:gd name="connsiteX14" fmla="*/ 164792 w 657924"/>
                <a:gd name="connsiteY14" fmla="*/ 83617 h 399753"/>
                <a:gd name="connsiteX15" fmla="*/ 485503 w 657924"/>
                <a:gd name="connsiteY15" fmla="*/ 71410 h 399753"/>
                <a:gd name="connsiteX16" fmla="*/ 542546 w 657924"/>
                <a:gd name="connsiteY16" fmla="*/ 126341 h 399753"/>
                <a:gd name="connsiteX17" fmla="*/ 485503 w 657924"/>
                <a:gd name="connsiteY17" fmla="*/ 180050 h 399753"/>
                <a:gd name="connsiteX18" fmla="*/ 428459 w 657924"/>
                <a:gd name="connsiteY18" fmla="*/ 126341 h 399753"/>
                <a:gd name="connsiteX19" fmla="*/ 485503 w 657924"/>
                <a:gd name="connsiteY19" fmla="*/ 71410 h 399753"/>
                <a:gd name="connsiteX20" fmla="*/ 326206 w 657924"/>
                <a:gd name="connsiteY20" fmla="*/ 71410 h 399753"/>
                <a:gd name="connsiteX21" fmla="*/ 383247 w 657924"/>
                <a:gd name="connsiteY21" fmla="*/ 126341 h 399753"/>
                <a:gd name="connsiteX22" fmla="*/ 326206 w 657924"/>
                <a:gd name="connsiteY22" fmla="*/ 180050 h 399753"/>
                <a:gd name="connsiteX23" fmla="*/ 269164 w 657924"/>
                <a:gd name="connsiteY23" fmla="*/ 126341 h 399753"/>
                <a:gd name="connsiteX24" fmla="*/ 326206 w 657924"/>
                <a:gd name="connsiteY24" fmla="*/ 71410 h 399753"/>
                <a:gd name="connsiteX25" fmla="*/ 164792 w 657924"/>
                <a:gd name="connsiteY25" fmla="*/ 71410 h 399753"/>
                <a:gd name="connsiteX26" fmla="*/ 218501 w 657924"/>
                <a:gd name="connsiteY26" fmla="*/ 126341 h 399753"/>
                <a:gd name="connsiteX27" fmla="*/ 164792 w 657924"/>
                <a:gd name="connsiteY27" fmla="*/ 180050 h 399753"/>
                <a:gd name="connsiteX28" fmla="*/ 109861 w 657924"/>
                <a:gd name="connsiteY28" fmla="*/ 126341 h 399753"/>
                <a:gd name="connsiteX29" fmla="*/ 164792 w 657924"/>
                <a:gd name="connsiteY29" fmla="*/ 71410 h 399753"/>
                <a:gd name="connsiteX30" fmla="*/ 45931 w 657924"/>
                <a:gd name="connsiteY30" fmla="*/ 11173 h 399753"/>
                <a:gd name="connsiteX31" fmla="*/ 12414 w 657924"/>
                <a:gd name="connsiteY31" fmla="*/ 44693 h 399753"/>
                <a:gd name="connsiteX32" fmla="*/ 12414 w 657924"/>
                <a:gd name="connsiteY32" fmla="*/ 194910 h 399753"/>
                <a:gd name="connsiteX33" fmla="*/ 45931 w 657924"/>
                <a:gd name="connsiteY33" fmla="*/ 228430 h 399753"/>
                <a:gd name="connsiteX34" fmla="*/ 124137 w 657924"/>
                <a:gd name="connsiteY34" fmla="*/ 228430 h 399753"/>
                <a:gd name="connsiteX35" fmla="*/ 127861 w 657924"/>
                <a:gd name="connsiteY35" fmla="*/ 229671 h 399753"/>
                <a:gd name="connsiteX36" fmla="*/ 130343 w 657924"/>
                <a:gd name="connsiteY36" fmla="*/ 235879 h 399753"/>
                <a:gd name="connsiteX37" fmla="*/ 96826 w 657924"/>
                <a:gd name="connsiteY37" fmla="*/ 374923 h 399753"/>
                <a:gd name="connsiteX38" fmla="*/ 250756 w 657924"/>
                <a:gd name="connsiteY38" fmla="*/ 229671 h 399753"/>
                <a:gd name="connsiteX39" fmla="*/ 255721 w 657924"/>
                <a:gd name="connsiteY39" fmla="*/ 228430 h 399753"/>
                <a:gd name="connsiteX40" fmla="*/ 611993 w 657924"/>
                <a:gd name="connsiteY40" fmla="*/ 228430 h 399753"/>
                <a:gd name="connsiteX41" fmla="*/ 645510 w 657924"/>
                <a:gd name="connsiteY41" fmla="*/ 194910 h 399753"/>
                <a:gd name="connsiteX42" fmla="*/ 645510 w 657924"/>
                <a:gd name="connsiteY42" fmla="*/ 44693 h 399753"/>
                <a:gd name="connsiteX43" fmla="*/ 611993 w 657924"/>
                <a:gd name="connsiteY43" fmla="*/ 11173 h 399753"/>
                <a:gd name="connsiteX44" fmla="*/ 45931 w 657924"/>
                <a:gd name="connsiteY44" fmla="*/ 0 h 399753"/>
                <a:gd name="connsiteX45" fmla="*/ 611993 w 657924"/>
                <a:gd name="connsiteY45" fmla="*/ 0 h 399753"/>
                <a:gd name="connsiteX46" fmla="*/ 657924 w 657924"/>
                <a:gd name="connsiteY46" fmla="*/ 44693 h 399753"/>
                <a:gd name="connsiteX47" fmla="*/ 657924 w 657924"/>
                <a:gd name="connsiteY47" fmla="*/ 194910 h 399753"/>
                <a:gd name="connsiteX48" fmla="*/ 611993 w 657924"/>
                <a:gd name="connsiteY48" fmla="*/ 240845 h 399753"/>
                <a:gd name="connsiteX49" fmla="*/ 258204 w 657924"/>
                <a:gd name="connsiteY49" fmla="*/ 240845 h 399753"/>
                <a:gd name="connsiteX50" fmla="*/ 89378 w 657924"/>
                <a:gd name="connsiteY50" fmla="*/ 398511 h 399753"/>
                <a:gd name="connsiteX51" fmla="*/ 84413 w 657924"/>
                <a:gd name="connsiteY51" fmla="*/ 399753 h 399753"/>
                <a:gd name="connsiteX52" fmla="*/ 81930 w 657924"/>
                <a:gd name="connsiteY52" fmla="*/ 398511 h 399753"/>
                <a:gd name="connsiteX53" fmla="*/ 78206 w 657924"/>
                <a:gd name="connsiteY53" fmla="*/ 392304 h 399753"/>
                <a:gd name="connsiteX54" fmla="*/ 115447 w 657924"/>
                <a:gd name="connsiteY54" fmla="*/ 240845 h 399753"/>
                <a:gd name="connsiteX55" fmla="*/ 45931 w 657924"/>
                <a:gd name="connsiteY55" fmla="*/ 240845 h 399753"/>
                <a:gd name="connsiteX56" fmla="*/ 0 w 657924"/>
                <a:gd name="connsiteY56" fmla="*/ 194910 h 399753"/>
                <a:gd name="connsiteX57" fmla="*/ 0 w 657924"/>
                <a:gd name="connsiteY57" fmla="*/ 44693 h 399753"/>
                <a:gd name="connsiteX58" fmla="*/ 45931 w 657924"/>
                <a:gd name="connsiteY58" fmla="*/ 0 h 399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7924" h="399753">
                  <a:moveTo>
                    <a:pt x="485503" y="83617"/>
                  </a:moveTo>
                  <a:cubicBezTo>
                    <a:pt x="461418" y="83617"/>
                    <a:pt x="442403" y="103148"/>
                    <a:pt x="442403" y="126341"/>
                  </a:cubicBezTo>
                  <a:cubicBezTo>
                    <a:pt x="442403" y="149533"/>
                    <a:pt x="461418" y="169064"/>
                    <a:pt x="485503" y="169064"/>
                  </a:cubicBezTo>
                  <a:cubicBezTo>
                    <a:pt x="509588" y="169064"/>
                    <a:pt x="529870" y="149533"/>
                    <a:pt x="529870" y="126341"/>
                  </a:cubicBezTo>
                  <a:cubicBezTo>
                    <a:pt x="529870" y="103148"/>
                    <a:pt x="509588" y="83617"/>
                    <a:pt x="485503" y="83617"/>
                  </a:cubicBezTo>
                  <a:close/>
                  <a:moveTo>
                    <a:pt x="326206" y="83617"/>
                  </a:moveTo>
                  <a:cubicBezTo>
                    <a:pt x="302121" y="83617"/>
                    <a:pt x="283108" y="103148"/>
                    <a:pt x="283108" y="126341"/>
                  </a:cubicBezTo>
                  <a:cubicBezTo>
                    <a:pt x="283108" y="149533"/>
                    <a:pt x="302121" y="169064"/>
                    <a:pt x="326206" y="169064"/>
                  </a:cubicBezTo>
                  <a:cubicBezTo>
                    <a:pt x="350290" y="169064"/>
                    <a:pt x="370571" y="149533"/>
                    <a:pt x="370571" y="126341"/>
                  </a:cubicBezTo>
                  <a:cubicBezTo>
                    <a:pt x="370571" y="103148"/>
                    <a:pt x="350290" y="83617"/>
                    <a:pt x="326206" y="83617"/>
                  </a:cubicBezTo>
                  <a:close/>
                  <a:moveTo>
                    <a:pt x="164792" y="83617"/>
                  </a:moveTo>
                  <a:cubicBezTo>
                    <a:pt x="141599" y="83617"/>
                    <a:pt x="122068" y="103148"/>
                    <a:pt x="122068" y="126341"/>
                  </a:cubicBezTo>
                  <a:cubicBezTo>
                    <a:pt x="122068" y="149533"/>
                    <a:pt x="141599" y="169064"/>
                    <a:pt x="164792" y="169064"/>
                  </a:cubicBezTo>
                  <a:cubicBezTo>
                    <a:pt x="187984" y="169064"/>
                    <a:pt x="207515" y="149533"/>
                    <a:pt x="207515" y="126341"/>
                  </a:cubicBezTo>
                  <a:cubicBezTo>
                    <a:pt x="207515" y="103148"/>
                    <a:pt x="187984" y="83617"/>
                    <a:pt x="164792" y="83617"/>
                  </a:cubicBezTo>
                  <a:close/>
                  <a:moveTo>
                    <a:pt x="485503" y="71410"/>
                  </a:moveTo>
                  <a:cubicBezTo>
                    <a:pt x="517194" y="71410"/>
                    <a:pt x="542546" y="95824"/>
                    <a:pt x="542546" y="126341"/>
                  </a:cubicBezTo>
                  <a:cubicBezTo>
                    <a:pt x="542546" y="156857"/>
                    <a:pt x="517194" y="180050"/>
                    <a:pt x="485503" y="180050"/>
                  </a:cubicBezTo>
                  <a:cubicBezTo>
                    <a:pt x="455079" y="180050"/>
                    <a:pt x="428459" y="156857"/>
                    <a:pt x="428459" y="126341"/>
                  </a:cubicBezTo>
                  <a:cubicBezTo>
                    <a:pt x="428459" y="95824"/>
                    <a:pt x="455079" y="71410"/>
                    <a:pt x="485503" y="71410"/>
                  </a:cubicBezTo>
                  <a:close/>
                  <a:moveTo>
                    <a:pt x="326206" y="71410"/>
                  </a:moveTo>
                  <a:cubicBezTo>
                    <a:pt x="357896" y="71410"/>
                    <a:pt x="383247" y="95824"/>
                    <a:pt x="383247" y="126341"/>
                  </a:cubicBezTo>
                  <a:cubicBezTo>
                    <a:pt x="383247" y="156857"/>
                    <a:pt x="357896" y="180050"/>
                    <a:pt x="326206" y="180050"/>
                  </a:cubicBezTo>
                  <a:cubicBezTo>
                    <a:pt x="294516" y="180050"/>
                    <a:pt x="269164" y="156857"/>
                    <a:pt x="269164" y="126341"/>
                  </a:cubicBezTo>
                  <a:cubicBezTo>
                    <a:pt x="269164" y="95824"/>
                    <a:pt x="294516" y="71410"/>
                    <a:pt x="326206" y="71410"/>
                  </a:cubicBezTo>
                  <a:close/>
                  <a:moveTo>
                    <a:pt x="164792" y="71410"/>
                  </a:moveTo>
                  <a:cubicBezTo>
                    <a:pt x="195308" y="71410"/>
                    <a:pt x="218501" y="95824"/>
                    <a:pt x="218501" y="126341"/>
                  </a:cubicBezTo>
                  <a:cubicBezTo>
                    <a:pt x="218501" y="156857"/>
                    <a:pt x="195308" y="180050"/>
                    <a:pt x="164792" y="180050"/>
                  </a:cubicBezTo>
                  <a:cubicBezTo>
                    <a:pt x="134275" y="180050"/>
                    <a:pt x="109861" y="156857"/>
                    <a:pt x="109861" y="126341"/>
                  </a:cubicBezTo>
                  <a:cubicBezTo>
                    <a:pt x="109861" y="95824"/>
                    <a:pt x="134275" y="71410"/>
                    <a:pt x="164792" y="71410"/>
                  </a:cubicBezTo>
                  <a:close/>
                  <a:moveTo>
                    <a:pt x="45931" y="11173"/>
                  </a:moveTo>
                  <a:cubicBezTo>
                    <a:pt x="27310" y="11173"/>
                    <a:pt x="12414" y="27312"/>
                    <a:pt x="12414" y="44693"/>
                  </a:cubicBezTo>
                  <a:lnTo>
                    <a:pt x="12414" y="194910"/>
                  </a:lnTo>
                  <a:cubicBezTo>
                    <a:pt x="12414" y="212291"/>
                    <a:pt x="27310" y="228430"/>
                    <a:pt x="45931" y="228430"/>
                  </a:cubicBezTo>
                  <a:lnTo>
                    <a:pt x="124137" y="228430"/>
                  </a:lnTo>
                  <a:cubicBezTo>
                    <a:pt x="125378" y="228430"/>
                    <a:pt x="126619" y="228430"/>
                    <a:pt x="127861" y="229671"/>
                  </a:cubicBezTo>
                  <a:cubicBezTo>
                    <a:pt x="130343" y="232154"/>
                    <a:pt x="130343" y="233396"/>
                    <a:pt x="130343" y="235879"/>
                  </a:cubicBezTo>
                  <a:lnTo>
                    <a:pt x="96826" y="374923"/>
                  </a:lnTo>
                  <a:lnTo>
                    <a:pt x="250756" y="229671"/>
                  </a:lnTo>
                  <a:cubicBezTo>
                    <a:pt x="253239" y="228430"/>
                    <a:pt x="254480" y="228430"/>
                    <a:pt x="255721" y="228430"/>
                  </a:cubicBezTo>
                  <a:lnTo>
                    <a:pt x="611993" y="228430"/>
                  </a:lnTo>
                  <a:cubicBezTo>
                    <a:pt x="630614" y="228430"/>
                    <a:pt x="645510" y="212291"/>
                    <a:pt x="645510" y="194910"/>
                  </a:cubicBezTo>
                  <a:lnTo>
                    <a:pt x="645510" y="44693"/>
                  </a:lnTo>
                  <a:cubicBezTo>
                    <a:pt x="645510" y="27312"/>
                    <a:pt x="630614" y="11173"/>
                    <a:pt x="611993" y="11173"/>
                  </a:cubicBezTo>
                  <a:close/>
                  <a:moveTo>
                    <a:pt x="45931" y="0"/>
                  </a:moveTo>
                  <a:lnTo>
                    <a:pt x="611993" y="0"/>
                  </a:lnTo>
                  <a:cubicBezTo>
                    <a:pt x="636820" y="0"/>
                    <a:pt x="657924" y="19863"/>
                    <a:pt x="657924" y="44693"/>
                  </a:cubicBezTo>
                  <a:lnTo>
                    <a:pt x="657924" y="194910"/>
                  </a:lnTo>
                  <a:cubicBezTo>
                    <a:pt x="657924" y="219740"/>
                    <a:pt x="636820" y="240845"/>
                    <a:pt x="611993" y="240845"/>
                  </a:cubicBezTo>
                  <a:lnTo>
                    <a:pt x="258204" y="240845"/>
                  </a:lnTo>
                  <a:lnTo>
                    <a:pt x="89378" y="398511"/>
                  </a:lnTo>
                  <a:cubicBezTo>
                    <a:pt x="88137" y="399753"/>
                    <a:pt x="86896" y="399753"/>
                    <a:pt x="84413" y="399753"/>
                  </a:cubicBezTo>
                  <a:cubicBezTo>
                    <a:pt x="84413" y="399753"/>
                    <a:pt x="83171" y="399753"/>
                    <a:pt x="81930" y="398511"/>
                  </a:cubicBezTo>
                  <a:cubicBezTo>
                    <a:pt x="79447" y="397270"/>
                    <a:pt x="78206" y="394787"/>
                    <a:pt x="78206" y="392304"/>
                  </a:cubicBezTo>
                  <a:lnTo>
                    <a:pt x="115447" y="240845"/>
                  </a:lnTo>
                  <a:lnTo>
                    <a:pt x="45931" y="240845"/>
                  </a:lnTo>
                  <a:cubicBezTo>
                    <a:pt x="21103" y="240845"/>
                    <a:pt x="0" y="219740"/>
                    <a:pt x="0" y="194910"/>
                  </a:cubicBezTo>
                  <a:lnTo>
                    <a:pt x="0" y="44693"/>
                  </a:lnTo>
                  <a:cubicBezTo>
                    <a:pt x="0" y="19863"/>
                    <a:pt x="21103" y="0"/>
                    <a:pt x="45931" y="0"/>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4" name="Freeform 279">
              <a:extLst>
                <a:ext uri="{FF2B5EF4-FFF2-40B4-BE49-F238E27FC236}">
                  <a16:creationId xmlns:a16="http://schemas.microsoft.com/office/drawing/2014/main" id="{A1B954D5-384E-7642-A92C-BB556FC678C6}"/>
                </a:ext>
              </a:extLst>
            </p:cNvPr>
            <p:cNvSpPr>
              <a:spLocks noChangeArrowheads="1"/>
            </p:cNvSpPr>
            <p:nvPr/>
          </p:nvSpPr>
          <p:spPr bwMode="auto">
            <a:xfrm>
              <a:off x="14237731" y="6742652"/>
              <a:ext cx="1719322" cy="1675377"/>
            </a:xfrm>
            <a:custGeom>
              <a:avLst/>
              <a:gdLst>
                <a:gd name="T0" fmla="*/ 0 w 1381"/>
                <a:gd name="T1" fmla="*/ 0 h 1345"/>
                <a:gd name="T2" fmla="*/ 0 w 1381"/>
                <a:gd name="T3" fmla="*/ 1016 h 1345"/>
                <a:gd name="T4" fmla="*/ 126 w 1381"/>
                <a:gd name="T5" fmla="*/ 1016 h 1345"/>
                <a:gd name="T6" fmla="*/ 40 w 1381"/>
                <a:gd name="T7" fmla="*/ 1344 h 1345"/>
                <a:gd name="T8" fmla="*/ 382 w 1381"/>
                <a:gd name="T9" fmla="*/ 1016 h 1345"/>
                <a:gd name="T10" fmla="*/ 1380 w 1381"/>
                <a:gd name="T11" fmla="*/ 1016 h 1345"/>
                <a:gd name="T12" fmla="*/ 1380 w 1381"/>
                <a:gd name="T13" fmla="*/ 0 h 1345"/>
                <a:gd name="T14" fmla="*/ 0 w 1381"/>
                <a:gd name="T15" fmla="*/ 0 h 13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1" h="1345">
                  <a:moveTo>
                    <a:pt x="0" y="0"/>
                  </a:moveTo>
                  <a:lnTo>
                    <a:pt x="0" y="1016"/>
                  </a:lnTo>
                  <a:lnTo>
                    <a:pt x="126" y="1016"/>
                  </a:lnTo>
                  <a:lnTo>
                    <a:pt x="40" y="1344"/>
                  </a:lnTo>
                  <a:lnTo>
                    <a:pt x="382" y="1016"/>
                  </a:lnTo>
                  <a:lnTo>
                    <a:pt x="1380" y="1016"/>
                  </a:lnTo>
                  <a:lnTo>
                    <a:pt x="1380" y="0"/>
                  </a:lnTo>
                  <a:lnTo>
                    <a:pt x="0" y="0"/>
                  </a:lnTo>
                </a:path>
              </a:pathLst>
            </a:custGeom>
            <a:solidFill>
              <a:srgbClr val="17467A">
                <a:alpha val="50000"/>
              </a:srgbClr>
            </a:solidFill>
            <a:ln>
              <a:noFill/>
            </a:ln>
            <a:effectLst/>
          </p:spPr>
          <p:txBody>
            <a:bodyPr wrap="none" anchor="ctr"/>
            <a:lstStyle/>
            <a:p>
              <a:endParaRPr lang="en-US" sz="3599" dirty="0">
                <a:latin typeface="Poppins" pitchFamily="2" charset="77"/>
              </a:endParaRPr>
            </a:p>
          </p:txBody>
        </p:sp>
        <p:sp>
          <p:nvSpPr>
            <p:cNvPr id="85" name="Freeform 280">
              <a:extLst>
                <a:ext uri="{FF2B5EF4-FFF2-40B4-BE49-F238E27FC236}">
                  <a16:creationId xmlns:a16="http://schemas.microsoft.com/office/drawing/2014/main" id="{48C2A77C-BEA9-864A-B3A6-20F7A4D05D62}"/>
                </a:ext>
              </a:extLst>
            </p:cNvPr>
            <p:cNvSpPr>
              <a:spLocks noChangeArrowheads="1"/>
            </p:cNvSpPr>
            <p:nvPr/>
          </p:nvSpPr>
          <p:spPr bwMode="auto">
            <a:xfrm>
              <a:off x="14188290" y="6682225"/>
              <a:ext cx="1719326" cy="1730311"/>
            </a:xfrm>
            <a:custGeom>
              <a:avLst/>
              <a:gdLst>
                <a:gd name="T0" fmla="*/ 0 w 1381"/>
                <a:gd name="T1" fmla="*/ 0 h 1391"/>
                <a:gd name="T2" fmla="*/ 0 w 1381"/>
                <a:gd name="T3" fmla="*/ 1017 h 1391"/>
                <a:gd name="T4" fmla="*/ 126 w 1381"/>
                <a:gd name="T5" fmla="*/ 1017 h 1391"/>
                <a:gd name="T6" fmla="*/ 18 w 1381"/>
                <a:gd name="T7" fmla="*/ 1390 h 1391"/>
                <a:gd name="T8" fmla="*/ 382 w 1381"/>
                <a:gd name="T9" fmla="*/ 1017 h 1391"/>
                <a:gd name="T10" fmla="*/ 1380 w 1381"/>
                <a:gd name="T11" fmla="*/ 1017 h 1391"/>
                <a:gd name="T12" fmla="*/ 1380 w 1381"/>
                <a:gd name="T13" fmla="*/ 0 h 1391"/>
                <a:gd name="T14" fmla="*/ 0 w 1381"/>
                <a:gd name="T15" fmla="*/ 0 h 13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1" h="1391">
                  <a:moveTo>
                    <a:pt x="0" y="0"/>
                  </a:moveTo>
                  <a:lnTo>
                    <a:pt x="0" y="1017"/>
                  </a:lnTo>
                  <a:lnTo>
                    <a:pt x="126" y="1017"/>
                  </a:lnTo>
                  <a:lnTo>
                    <a:pt x="18" y="1390"/>
                  </a:lnTo>
                  <a:lnTo>
                    <a:pt x="382" y="1017"/>
                  </a:lnTo>
                  <a:lnTo>
                    <a:pt x="1380" y="1017"/>
                  </a:lnTo>
                  <a:lnTo>
                    <a:pt x="1380" y="0"/>
                  </a:lnTo>
                  <a:lnTo>
                    <a:pt x="0" y="0"/>
                  </a:lnTo>
                </a:path>
              </a:pathLst>
            </a:custGeom>
            <a:gradFill>
              <a:gsLst>
                <a:gs pos="70000">
                  <a:srgbClr val="4D8ECC"/>
                </a:gs>
                <a:gs pos="99000">
                  <a:srgbClr val="73AEDC"/>
                </a:gs>
                <a:gs pos="12000">
                  <a:srgbClr val="276EBC"/>
                </a:gs>
              </a:gsLst>
              <a:lin ang="0" scaled="0"/>
            </a:gradFill>
            <a:ln>
              <a:noFill/>
            </a:ln>
            <a:effectLst/>
          </p:spPr>
          <p:txBody>
            <a:bodyPr wrap="none" anchor="ctr"/>
            <a:lstStyle/>
            <a:p>
              <a:endParaRPr lang="en-US" sz="3599" dirty="0">
                <a:latin typeface="Poppins" pitchFamily="2" charset="77"/>
              </a:endParaRPr>
            </a:p>
          </p:txBody>
        </p:sp>
        <p:sp>
          <p:nvSpPr>
            <p:cNvPr id="86" name="Freeform 281">
              <a:extLst>
                <a:ext uri="{FF2B5EF4-FFF2-40B4-BE49-F238E27FC236}">
                  <a16:creationId xmlns:a16="http://schemas.microsoft.com/office/drawing/2014/main" id="{85102B8C-1C0C-174B-95A8-98AC8264326D}"/>
                </a:ext>
              </a:extLst>
            </p:cNvPr>
            <p:cNvSpPr>
              <a:spLocks noChangeArrowheads="1"/>
            </p:cNvSpPr>
            <p:nvPr/>
          </p:nvSpPr>
          <p:spPr bwMode="auto">
            <a:xfrm>
              <a:off x="14973799" y="6731665"/>
              <a:ext cx="675642" cy="1219456"/>
            </a:xfrm>
            <a:custGeom>
              <a:avLst/>
              <a:gdLst>
                <a:gd name="T0" fmla="*/ 517 w 544"/>
                <a:gd name="T1" fmla="*/ 977 h 978"/>
                <a:gd name="T2" fmla="*/ 0 w 544"/>
                <a:gd name="T3" fmla="*/ 977 h 978"/>
                <a:gd name="T4" fmla="*/ 0 w 544"/>
                <a:gd name="T5" fmla="*/ 56 h 978"/>
                <a:gd name="T6" fmla="*/ 81 w 544"/>
                <a:gd name="T7" fmla="*/ 28 h 978"/>
                <a:gd name="T8" fmla="*/ 81 w 544"/>
                <a:gd name="T9" fmla="*/ 28 h 978"/>
                <a:gd name="T10" fmla="*/ 253 w 544"/>
                <a:gd name="T11" fmla="*/ 0 h 978"/>
                <a:gd name="T12" fmla="*/ 253 w 544"/>
                <a:gd name="T13" fmla="*/ 0 h 978"/>
                <a:gd name="T14" fmla="*/ 381 w 544"/>
                <a:gd name="T15" fmla="*/ 15 h 978"/>
                <a:gd name="T16" fmla="*/ 472 w 544"/>
                <a:gd name="T17" fmla="*/ 37 h 978"/>
                <a:gd name="T18" fmla="*/ 472 w 544"/>
                <a:gd name="T19" fmla="*/ 37 h 978"/>
                <a:gd name="T20" fmla="*/ 539 w 544"/>
                <a:gd name="T21" fmla="*/ 131 h 978"/>
                <a:gd name="T22" fmla="*/ 472 w 544"/>
                <a:gd name="T23" fmla="*/ 583 h 978"/>
                <a:gd name="T24" fmla="*/ 517 w 544"/>
                <a:gd name="T25" fmla="*/ 977 h 9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4" h="978">
                  <a:moveTo>
                    <a:pt x="517" y="977"/>
                  </a:moveTo>
                  <a:lnTo>
                    <a:pt x="0" y="977"/>
                  </a:lnTo>
                  <a:lnTo>
                    <a:pt x="0" y="56"/>
                  </a:lnTo>
                  <a:lnTo>
                    <a:pt x="81" y="28"/>
                  </a:lnTo>
                  <a:lnTo>
                    <a:pt x="81" y="28"/>
                  </a:lnTo>
                  <a:cubicBezTo>
                    <a:pt x="136" y="9"/>
                    <a:pt x="194" y="0"/>
                    <a:pt x="253" y="0"/>
                  </a:cubicBezTo>
                  <a:lnTo>
                    <a:pt x="253" y="0"/>
                  </a:lnTo>
                  <a:cubicBezTo>
                    <a:pt x="296" y="0"/>
                    <a:pt x="339" y="4"/>
                    <a:pt x="381" y="15"/>
                  </a:cubicBezTo>
                  <a:lnTo>
                    <a:pt x="472" y="37"/>
                  </a:lnTo>
                  <a:lnTo>
                    <a:pt x="472" y="37"/>
                  </a:lnTo>
                  <a:cubicBezTo>
                    <a:pt x="515" y="48"/>
                    <a:pt x="543" y="88"/>
                    <a:pt x="539" y="131"/>
                  </a:cubicBezTo>
                  <a:lnTo>
                    <a:pt x="472" y="583"/>
                  </a:lnTo>
                  <a:lnTo>
                    <a:pt x="517" y="977"/>
                  </a:lnTo>
                </a:path>
              </a:pathLst>
            </a:custGeom>
            <a:solidFill>
              <a:srgbClr val="F3779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282">
              <a:extLst>
                <a:ext uri="{FF2B5EF4-FFF2-40B4-BE49-F238E27FC236}">
                  <a16:creationId xmlns:a16="http://schemas.microsoft.com/office/drawing/2014/main" id="{3A5F4441-4EF2-054E-9A41-3721F9FCDFFC}"/>
                </a:ext>
              </a:extLst>
            </p:cNvPr>
            <p:cNvSpPr>
              <a:spLocks noChangeArrowheads="1"/>
            </p:cNvSpPr>
            <p:nvPr/>
          </p:nvSpPr>
          <p:spPr bwMode="auto">
            <a:xfrm>
              <a:off x="15144080" y="6473489"/>
              <a:ext cx="225216" cy="379022"/>
            </a:xfrm>
            <a:custGeom>
              <a:avLst/>
              <a:gdLst>
                <a:gd name="T0" fmla="*/ 179 w 180"/>
                <a:gd name="T1" fmla="*/ 209 h 305"/>
                <a:gd name="T2" fmla="*/ 179 w 180"/>
                <a:gd name="T3" fmla="*/ 209 h 305"/>
                <a:gd name="T4" fmla="*/ 66 w 180"/>
                <a:gd name="T5" fmla="*/ 299 h 305"/>
                <a:gd name="T6" fmla="*/ 66 w 180"/>
                <a:gd name="T7" fmla="*/ 299 h 305"/>
                <a:gd name="T8" fmla="*/ 40 w 180"/>
                <a:gd name="T9" fmla="*/ 209 h 305"/>
                <a:gd name="T10" fmla="*/ 46 w 180"/>
                <a:gd name="T11" fmla="*/ 0 h 305"/>
                <a:gd name="T12" fmla="*/ 155 w 180"/>
                <a:gd name="T13" fmla="*/ 0 h 305"/>
                <a:gd name="T14" fmla="*/ 179 w 180"/>
                <a:gd name="T15" fmla="*/ 209 h 3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0" h="305">
                  <a:moveTo>
                    <a:pt x="179" y="209"/>
                  </a:moveTo>
                  <a:lnTo>
                    <a:pt x="179" y="209"/>
                  </a:lnTo>
                  <a:cubicBezTo>
                    <a:pt x="179" y="209"/>
                    <a:pt x="162" y="304"/>
                    <a:pt x="66" y="299"/>
                  </a:cubicBezTo>
                  <a:lnTo>
                    <a:pt x="66" y="299"/>
                  </a:lnTo>
                  <a:cubicBezTo>
                    <a:pt x="0" y="295"/>
                    <a:pt x="40" y="209"/>
                    <a:pt x="40" y="209"/>
                  </a:cubicBezTo>
                  <a:lnTo>
                    <a:pt x="46" y="0"/>
                  </a:lnTo>
                  <a:lnTo>
                    <a:pt x="155" y="0"/>
                  </a:lnTo>
                  <a:lnTo>
                    <a:pt x="179" y="209"/>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283">
              <a:extLst>
                <a:ext uri="{FF2B5EF4-FFF2-40B4-BE49-F238E27FC236}">
                  <a16:creationId xmlns:a16="http://schemas.microsoft.com/office/drawing/2014/main" id="{A177441C-8069-C644-94F7-5E8C700FF28B}"/>
                </a:ext>
              </a:extLst>
            </p:cNvPr>
            <p:cNvSpPr>
              <a:spLocks noChangeArrowheads="1"/>
            </p:cNvSpPr>
            <p:nvPr/>
          </p:nvSpPr>
          <p:spPr bwMode="auto">
            <a:xfrm>
              <a:off x="14715626" y="6803073"/>
              <a:ext cx="258175" cy="823956"/>
            </a:xfrm>
            <a:custGeom>
              <a:avLst/>
              <a:gdLst>
                <a:gd name="T0" fmla="*/ 207 w 208"/>
                <a:gd name="T1" fmla="*/ 0 h 663"/>
                <a:gd name="T2" fmla="*/ 207 w 208"/>
                <a:gd name="T3" fmla="*/ 0 h 663"/>
                <a:gd name="T4" fmla="*/ 71 w 208"/>
                <a:gd name="T5" fmla="*/ 307 h 663"/>
                <a:gd name="T6" fmla="*/ 71 w 208"/>
                <a:gd name="T7" fmla="*/ 307 h 663"/>
                <a:gd name="T8" fmla="*/ 207 w 208"/>
                <a:gd name="T9" fmla="*/ 662 h 663"/>
                <a:gd name="T10" fmla="*/ 207 w 208"/>
                <a:gd name="T11" fmla="*/ 0 h 663"/>
              </a:gdLst>
              <a:ahLst/>
              <a:cxnLst>
                <a:cxn ang="0">
                  <a:pos x="T0" y="T1"/>
                </a:cxn>
                <a:cxn ang="0">
                  <a:pos x="T2" y="T3"/>
                </a:cxn>
                <a:cxn ang="0">
                  <a:pos x="T4" y="T5"/>
                </a:cxn>
                <a:cxn ang="0">
                  <a:pos x="T6" y="T7"/>
                </a:cxn>
                <a:cxn ang="0">
                  <a:pos x="T8" y="T9"/>
                </a:cxn>
                <a:cxn ang="0">
                  <a:pos x="T10" y="T11"/>
                </a:cxn>
              </a:cxnLst>
              <a:rect l="0" t="0" r="r" b="b"/>
              <a:pathLst>
                <a:path w="208" h="663">
                  <a:moveTo>
                    <a:pt x="207" y="0"/>
                  </a:moveTo>
                  <a:lnTo>
                    <a:pt x="207" y="0"/>
                  </a:lnTo>
                  <a:cubicBezTo>
                    <a:pt x="207" y="0"/>
                    <a:pt x="131" y="22"/>
                    <a:pt x="71" y="307"/>
                  </a:cubicBezTo>
                  <a:lnTo>
                    <a:pt x="71" y="307"/>
                  </a:lnTo>
                  <a:cubicBezTo>
                    <a:pt x="0" y="654"/>
                    <a:pt x="207" y="662"/>
                    <a:pt x="207" y="662"/>
                  </a:cubicBezTo>
                  <a:lnTo>
                    <a:pt x="207" y="0"/>
                  </a:lnTo>
                </a:path>
              </a:pathLst>
            </a:custGeom>
            <a:solidFill>
              <a:srgbClr val="EF4B8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284">
              <a:extLst>
                <a:ext uri="{FF2B5EF4-FFF2-40B4-BE49-F238E27FC236}">
                  <a16:creationId xmlns:a16="http://schemas.microsoft.com/office/drawing/2014/main" id="{A981475F-8AE5-4F43-97F3-CDA09DFC1162}"/>
                </a:ext>
              </a:extLst>
            </p:cNvPr>
            <p:cNvSpPr>
              <a:spLocks noChangeArrowheads="1"/>
            </p:cNvSpPr>
            <p:nvPr/>
          </p:nvSpPr>
          <p:spPr bwMode="auto">
            <a:xfrm>
              <a:off x="15050703" y="6786594"/>
              <a:ext cx="845930" cy="1246920"/>
            </a:xfrm>
            <a:custGeom>
              <a:avLst/>
              <a:gdLst>
                <a:gd name="T0" fmla="*/ 426 w 678"/>
                <a:gd name="T1" fmla="*/ 0 h 1000"/>
                <a:gd name="T2" fmla="*/ 426 w 678"/>
                <a:gd name="T3" fmla="*/ 0 h 1000"/>
                <a:gd name="T4" fmla="*/ 633 w 678"/>
                <a:gd name="T5" fmla="*/ 571 h 1000"/>
                <a:gd name="T6" fmla="*/ 633 w 678"/>
                <a:gd name="T7" fmla="*/ 571 h 1000"/>
                <a:gd name="T8" fmla="*/ 0 w 678"/>
                <a:gd name="T9" fmla="*/ 592 h 1000"/>
                <a:gd name="T10" fmla="*/ 69 w 678"/>
                <a:gd name="T11" fmla="*/ 504 h 1000"/>
                <a:gd name="T12" fmla="*/ 477 w 678"/>
                <a:gd name="T13" fmla="*/ 589 h 1000"/>
                <a:gd name="T14" fmla="*/ 366 w 678"/>
                <a:gd name="T15" fmla="*/ 249 h 1000"/>
                <a:gd name="T16" fmla="*/ 366 w 678"/>
                <a:gd name="T17" fmla="*/ 249 h 1000"/>
                <a:gd name="T18" fmla="*/ 351 w 678"/>
                <a:gd name="T19" fmla="*/ 193 h 1000"/>
                <a:gd name="T20" fmla="*/ 351 w 678"/>
                <a:gd name="T21" fmla="*/ 193 h 1000"/>
                <a:gd name="T22" fmla="*/ 426 w 678"/>
                <a:gd name="T23" fmla="*/ 0 h 1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78" h="1000">
                  <a:moveTo>
                    <a:pt x="426" y="0"/>
                  </a:moveTo>
                  <a:lnTo>
                    <a:pt x="426" y="0"/>
                  </a:lnTo>
                  <a:cubicBezTo>
                    <a:pt x="426" y="0"/>
                    <a:pt x="585" y="95"/>
                    <a:pt x="633" y="571"/>
                  </a:cubicBezTo>
                  <a:lnTo>
                    <a:pt x="633" y="571"/>
                  </a:lnTo>
                  <a:cubicBezTo>
                    <a:pt x="677" y="999"/>
                    <a:pt x="0" y="592"/>
                    <a:pt x="0" y="592"/>
                  </a:cubicBezTo>
                  <a:lnTo>
                    <a:pt x="69" y="504"/>
                  </a:lnTo>
                  <a:lnTo>
                    <a:pt x="477" y="589"/>
                  </a:lnTo>
                  <a:lnTo>
                    <a:pt x="366" y="249"/>
                  </a:lnTo>
                  <a:lnTo>
                    <a:pt x="366" y="249"/>
                  </a:lnTo>
                  <a:cubicBezTo>
                    <a:pt x="359" y="231"/>
                    <a:pt x="354" y="212"/>
                    <a:pt x="351" y="193"/>
                  </a:cubicBezTo>
                  <a:lnTo>
                    <a:pt x="351" y="193"/>
                  </a:lnTo>
                  <a:cubicBezTo>
                    <a:pt x="340" y="132"/>
                    <a:pt x="332" y="14"/>
                    <a:pt x="426" y="0"/>
                  </a:cubicBezTo>
                </a:path>
              </a:pathLst>
            </a:custGeom>
            <a:solidFill>
              <a:srgbClr val="EF4B8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285">
              <a:extLst>
                <a:ext uri="{FF2B5EF4-FFF2-40B4-BE49-F238E27FC236}">
                  <a16:creationId xmlns:a16="http://schemas.microsoft.com/office/drawing/2014/main" id="{76A65796-D1B4-1843-A495-174839925914}"/>
                </a:ext>
              </a:extLst>
            </p:cNvPr>
            <p:cNvSpPr>
              <a:spLocks noChangeArrowheads="1"/>
            </p:cNvSpPr>
            <p:nvPr/>
          </p:nvSpPr>
          <p:spPr bwMode="auto">
            <a:xfrm>
              <a:off x="14732105" y="7412802"/>
              <a:ext cx="406485" cy="98874"/>
            </a:xfrm>
            <a:custGeom>
              <a:avLst/>
              <a:gdLst>
                <a:gd name="T0" fmla="*/ 266 w 326"/>
                <a:gd name="T1" fmla="*/ 77 h 78"/>
                <a:gd name="T2" fmla="*/ 212 w 326"/>
                <a:gd name="T3" fmla="*/ 53 h 78"/>
                <a:gd name="T4" fmla="*/ 133 w 326"/>
                <a:gd name="T5" fmla="*/ 59 h 78"/>
                <a:gd name="T6" fmla="*/ 0 w 326"/>
                <a:gd name="T7" fmla="*/ 25 h 78"/>
                <a:gd name="T8" fmla="*/ 0 w 326"/>
                <a:gd name="T9" fmla="*/ 25 h 78"/>
                <a:gd name="T10" fmla="*/ 32 w 326"/>
                <a:gd name="T11" fmla="*/ 0 h 78"/>
                <a:gd name="T12" fmla="*/ 325 w 326"/>
                <a:gd name="T13" fmla="*/ 0 h 78"/>
                <a:gd name="T14" fmla="*/ 266 w 326"/>
                <a:gd name="T15" fmla="*/ 77 h 7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6" h="78">
                  <a:moveTo>
                    <a:pt x="266" y="77"/>
                  </a:moveTo>
                  <a:lnTo>
                    <a:pt x="212" y="53"/>
                  </a:lnTo>
                  <a:lnTo>
                    <a:pt x="133" y="59"/>
                  </a:lnTo>
                  <a:lnTo>
                    <a:pt x="0" y="25"/>
                  </a:lnTo>
                  <a:lnTo>
                    <a:pt x="0" y="25"/>
                  </a:lnTo>
                  <a:cubicBezTo>
                    <a:pt x="0" y="25"/>
                    <a:pt x="14" y="0"/>
                    <a:pt x="32" y="0"/>
                  </a:cubicBezTo>
                  <a:lnTo>
                    <a:pt x="325" y="0"/>
                  </a:lnTo>
                  <a:lnTo>
                    <a:pt x="266" y="77"/>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286">
              <a:extLst>
                <a:ext uri="{FF2B5EF4-FFF2-40B4-BE49-F238E27FC236}">
                  <a16:creationId xmlns:a16="http://schemas.microsoft.com/office/drawing/2014/main" id="{00F61205-559A-F04A-BD60-255FDA805178}"/>
                </a:ext>
              </a:extLst>
            </p:cNvPr>
            <p:cNvSpPr>
              <a:spLocks noChangeArrowheads="1"/>
            </p:cNvSpPr>
            <p:nvPr/>
          </p:nvSpPr>
          <p:spPr bwMode="auto">
            <a:xfrm>
              <a:off x="13897164" y="6803071"/>
              <a:ext cx="950295" cy="549304"/>
            </a:xfrm>
            <a:custGeom>
              <a:avLst/>
              <a:gdLst>
                <a:gd name="T0" fmla="*/ 762 w 763"/>
                <a:gd name="T1" fmla="*/ 442 h 443"/>
                <a:gd name="T2" fmla="*/ 177 w 763"/>
                <a:gd name="T3" fmla="*/ 442 h 443"/>
                <a:gd name="T4" fmla="*/ 0 w 763"/>
                <a:gd name="T5" fmla="*/ 0 h 443"/>
                <a:gd name="T6" fmla="*/ 585 w 763"/>
                <a:gd name="T7" fmla="*/ 0 h 443"/>
                <a:gd name="T8" fmla="*/ 762 w 763"/>
                <a:gd name="T9" fmla="*/ 442 h 443"/>
              </a:gdLst>
              <a:ahLst/>
              <a:cxnLst>
                <a:cxn ang="0">
                  <a:pos x="T0" y="T1"/>
                </a:cxn>
                <a:cxn ang="0">
                  <a:pos x="T2" y="T3"/>
                </a:cxn>
                <a:cxn ang="0">
                  <a:pos x="T4" y="T5"/>
                </a:cxn>
                <a:cxn ang="0">
                  <a:pos x="T6" y="T7"/>
                </a:cxn>
                <a:cxn ang="0">
                  <a:pos x="T8" y="T9"/>
                </a:cxn>
              </a:cxnLst>
              <a:rect l="0" t="0" r="r" b="b"/>
              <a:pathLst>
                <a:path w="763" h="443">
                  <a:moveTo>
                    <a:pt x="762" y="442"/>
                  </a:moveTo>
                  <a:lnTo>
                    <a:pt x="177" y="442"/>
                  </a:lnTo>
                  <a:lnTo>
                    <a:pt x="0" y="0"/>
                  </a:lnTo>
                  <a:lnTo>
                    <a:pt x="585" y="0"/>
                  </a:lnTo>
                  <a:lnTo>
                    <a:pt x="762" y="44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287">
              <a:extLst>
                <a:ext uri="{FF2B5EF4-FFF2-40B4-BE49-F238E27FC236}">
                  <a16:creationId xmlns:a16="http://schemas.microsoft.com/office/drawing/2014/main" id="{A65A2011-1679-3242-862F-3851719C7843}"/>
                </a:ext>
              </a:extLst>
            </p:cNvPr>
            <p:cNvSpPr>
              <a:spLocks noChangeArrowheads="1"/>
            </p:cNvSpPr>
            <p:nvPr/>
          </p:nvSpPr>
          <p:spPr bwMode="auto">
            <a:xfrm>
              <a:off x="14116886" y="7352377"/>
              <a:ext cx="730573" cy="60425"/>
            </a:xfrm>
            <a:custGeom>
              <a:avLst/>
              <a:gdLst>
                <a:gd name="T0" fmla="*/ 0 w 586"/>
                <a:gd name="T1" fmla="*/ 48 h 49"/>
                <a:gd name="T2" fmla="*/ 585 w 586"/>
                <a:gd name="T3" fmla="*/ 48 h 49"/>
                <a:gd name="T4" fmla="*/ 585 w 586"/>
                <a:gd name="T5" fmla="*/ 0 h 49"/>
                <a:gd name="T6" fmla="*/ 0 w 586"/>
                <a:gd name="T7" fmla="*/ 0 h 49"/>
                <a:gd name="T8" fmla="*/ 0 w 586"/>
                <a:gd name="T9" fmla="*/ 48 h 49"/>
              </a:gdLst>
              <a:ahLst/>
              <a:cxnLst>
                <a:cxn ang="0">
                  <a:pos x="T0" y="T1"/>
                </a:cxn>
                <a:cxn ang="0">
                  <a:pos x="T2" y="T3"/>
                </a:cxn>
                <a:cxn ang="0">
                  <a:pos x="T4" y="T5"/>
                </a:cxn>
                <a:cxn ang="0">
                  <a:pos x="T6" y="T7"/>
                </a:cxn>
                <a:cxn ang="0">
                  <a:pos x="T8" y="T9"/>
                </a:cxn>
              </a:cxnLst>
              <a:rect l="0" t="0" r="r" b="b"/>
              <a:pathLst>
                <a:path w="586" h="49">
                  <a:moveTo>
                    <a:pt x="0" y="48"/>
                  </a:moveTo>
                  <a:lnTo>
                    <a:pt x="585" y="48"/>
                  </a:lnTo>
                  <a:lnTo>
                    <a:pt x="585" y="0"/>
                  </a:lnTo>
                  <a:lnTo>
                    <a:pt x="0" y="0"/>
                  </a:lnTo>
                  <a:lnTo>
                    <a:pt x="0" y="48"/>
                  </a:lnTo>
                </a:path>
              </a:pathLst>
            </a:custGeom>
            <a:solidFill>
              <a:srgbClr val="E8E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288">
              <a:extLst>
                <a:ext uri="{FF2B5EF4-FFF2-40B4-BE49-F238E27FC236}">
                  <a16:creationId xmlns:a16="http://schemas.microsoft.com/office/drawing/2014/main" id="{14485318-E701-B647-9866-BD0F8AE656DC}"/>
                </a:ext>
              </a:extLst>
            </p:cNvPr>
            <p:cNvSpPr>
              <a:spLocks noChangeArrowheads="1"/>
            </p:cNvSpPr>
            <p:nvPr/>
          </p:nvSpPr>
          <p:spPr bwMode="auto">
            <a:xfrm>
              <a:off x="14841964" y="7352377"/>
              <a:ext cx="411977" cy="60425"/>
            </a:xfrm>
            <a:custGeom>
              <a:avLst/>
              <a:gdLst>
                <a:gd name="T0" fmla="*/ 330 w 331"/>
                <a:gd name="T1" fmla="*/ 0 h 49"/>
                <a:gd name="T2" fmla="*/ 0 w 331"/>
                <a:gd name="T3" fmla="*/ 0 h 49"/>
                <a:gd name="T4" fmla="*/ 0 w 331"/>
                <a:gd name="T5" fmla="*/ 48 h 49"/>
                <a:gd name="T6" fmla="*/ 330 w 331"/>
                <a:gd name="T7" fmla="*/ 48 h 49"/>
                <a:gd name="T8" fmla="*/ 330 w 331"/>
                <a:gd name="T9" fmla="*/ 0 h 49"/>
              </a:gdLst>
              <a:ahLst/>
              <a:cxnLst>
                <a:cxn ang="0">
                  <a:pos x="T0" y="T1"/>
                </a:cxn>
                <a:cxn ang="0">
                  <a:pos x="T2" y="T3"/>
                </a:cxn>
                <a:cxn ang="0">
                  <a:pos x="T4" y="T5"/>
                </a:cxn>
                <a:cxn ang="0">
                  <a:pos x="T6" y="T7"/>
                </a:cxn>
                <a:cxn ang="0">
                  <a:pos x="T8" y="T9"/>
                </a:cxn>
              </a:cxnLst>
              <a:rect l="0" t="0" r="r" b="b"/>
              <a:pathLst>
                <a:path w="331" h="49">
                  <a:moveTo>
                    <a:pt x="330" y="0"/>
                  </a:moveTo>
                  <a:lnTo>
                    <a:pt x="0" y="0"/>
                  </a:lnTo>
                  <a:lnTo>
                    <a:pt x="0" y="48"/>
                  </a:lnTo>
                  <a:lnTo>
                    <a:pt x="330" y="48"/>
                  </a:lnTo>
                  <a:lnTo>
                    <a:pt x="33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289">
              <a:extLst>
                <a:ext uri="{FF2B5EF4-FFF2-40B4-BE49-F238E27FC236}">
                  <a16:creationId xmlns:a16="http://schemas.microsoft.com/office/drawing/2014/main" id="{0D196039-CE06-E14C-8887-68A2EFF73993}"/>
                </a:ext>
              </a:extLst>
            </p:cNvPr>
            <p:cNvSpPr>
              <a:spLocks noChangeArrowheads="1"/>
            </p:cNvSpPr>
            <p:nvPr/>
          </p:nvSpPr>
          <p:spPr bwMode="auto">
            <a:xfrm>
              <a:off x="15199011" y="6473489"/>
              <a:ext cx="137327" cy="197750"/>
            </a:xfrm>
            <a:custGeom>
              <a:avLst/>
              <a:gdLst>
                <a:gd name="T0" fmla="*/ 109 w 110"/>
                <a:gd name="T1" fmla="*/ 0 h 160"/>
                <a:gd name="T2" fmla="*/ 5 w 110"/>
                <a:gd name="T3" fmla="*/ 0 h 160"/>
                <a:gd name="T4" fmla="*/ 0 w 110"/>
                <a:gd name="T5" fmla="*/ 159 h 160"/>
                <a:gd name="T6" fmla="*/ 0 w 110"/>
                <a:gd name="T7" fmla="*/ 159 h 160"/>
                <a:gd name="T8" fmla="*/ 109 w 110"/>
                <a:gd name="T9" fmla="*/ 0 h 160"/>
              </a:gdLst>
              <a:ahLst/>
              <a:cxnLst>
                <a:cxn ang="0">
                  <a:pos x="T0" y="T1"/>
                </a:cxn>
                <a:cxn ang="0">
                  <a:pos x="T2" y="T3"/>
                </a:cxn>
                <a:cxn ang="0">
                  <a:pos x="T4" y="T5"/>
                </a:cxn>
                <a:cxn ang="0">
                  <a:pos x="T6" y="T7"/>
                </a:cxn>
                <a:cxn ang="0">
                  <a:pos x="T8" y="T9"/>
                </a:cxn>
              </a:cxnLst>
              <a:rect l="0" t="0" r="r" b="b"/>
              <a:pathLst>
                <a:path w="110" h="160">
                  <a:moveTo>
                    <a:pt x="109" y="0"/>
                  </a:moveTo>
                  <a:lnTo>
                    <a:pt x="5" y="0"/>
                  </a:lnTo>
                  <a:lnTo>
                    <a:pt x="0" y="159"/>
                  </a:lnTo>
                  <a:lnTo>
                    <a:pt x="0" y="159"/>
                  </a:lnTo>
                  <a:cubicBezTo>
                    <a:pt x="90" y="146"/>
                    <a:pt x="106" y="37"/>
                    <a:pt x="109" y="0"/>
                  </a:cubicBezTo>
                </a:path>
              </a:pathLst>
            </a:custGeom>
            <a:solidFill>
              <a:srgbClr val="F37798">
                <a:alpha val="50000"/>
              </a:srgbClr>
            </a:solidFill>
            <a:ln>
              <a:noFill/>
            </a:ln>
            <a:effectLst/>
          </p:spPr>
          <p:txBody>
            <a:bodyPr wrap="none" anchor="ctr"/>
            <a:lstStyle/>
            <a:p>
              <a:endParaRPr lang="en-US" sz="3599" dirty="0">
                <a:latin typeface="Poppins" pitchFamily="2" charset="77"/>
              </a:endParaRPr>
            </a:p>
          </p:txBody>
        </p:sp>
        <p:sp>
          <p:nvSpPr>
            <p:cNvPr id="95" name="Freeform 94">
              <a:extLst>
                <a:ext uri="{FF2B5EF4-FFF2-40B4-BE49-F238E27FC236}">
                  <a16:creationId xmlns:a16="http://schemas.microsoft.com/office/drawing/2014/main" id="{3846715A-43E1-C54F-B16E-37ED850BDF98}"/>
                </a:ext>
              </a:extLst>
            </p:cNvPr>
            <p:cNvSpPr>
              <a:spLocks noChangeArrowheads="1"/>
            </p:cNvSpPr>
            <p:nvPr/>
          </p:nvSpPr>
          <p:spPr bwMode="auto">
            <a:xfrm>
              <a:off x="15013437" y="6268673"/>
              <a:ext cx="306399" cy="373857"/>
            </a:xfrm>
            <a:custGeom>
              <a:avLst/>
              <a:gdLst>
                <a:gd name="connsiteX0" fmla="*/ 154573 w 306399"/>
                <a:gd name="connsiteY0" fmla="*/ 1295 h 373857"/>
                <a:gd name="connsiteX1" fmla="*/ 268931 w 306399"/>
                <a:gd name="connsiteY1" fmla="*/ 67334 h 373857"/>
                <a:gd name="connsiteX2" fmla="*/ 276398 w 306399"/>
                <a:gd name="connsiteY2" fmla="*/ 86711 h 373857"/>
                <a:gd name="connsiteX3" fmla="*/ 293447 w 306399"/>
                <a:gd name="connsiteY3" fmla="*/ 83330 h 373857"/>
                <a:gd name="connsiteX4" fmla="*/ 300835 w 306399"/>
                <a:gd name="connsiteY4" fmla="*/ 135477 h 373857"/>
                <a:gd name="connsiteX5" fmla="*/ 296593 w 306399"/>
                <a:gd name="connsiteY5" fmla="*/ 140740 h 373857"/>
                <a:gd name="connsiteX6" fmla="*/ 305168 w 306399"/>
                <a:gd name="connsiteY6" fmla="*/ 208135 h 373857"/>
                <a:gd name="connsiteX7" fmla="*/ 149553 w 306399"/>
                <a:gd name="connsiteY7" fmla="*/ 373857 h 373857"/>
                <a:gd name="connsiteX8" fmla="*/ 7742 w 306399"/>
                <a:gd name="connsiteY8" fmla="*/ 165770 h 373857"/>
                <a:gd name="connsiteX9" fmla="*/ 154573 w 306399"/>
                <a:gd name="connsiteY9" fmla="*/ 1295 h 373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6399" h="373857">
                  <a:moveTo>
                    <a:pt x="154573" y="1295"/>
                  </a:moveTo>
                  <a:cubicBezTo>
                    <a:pt x="206654" y="-6804"/>
                    <a:pt x="244302" y="24035"/>
                    <a:pt x="268931" y="67334"/>
                  </a:cubicBezTo>
                  <a:lnTo>
                    <a:pt x="276398" y="86711"/>
                  </a:lnTo>
                  <a:lnTo>
                    <a:pt x="293447" y="83330"/>
                  </a:lnTo>
                  <a:cubicBezTo>
                    <a:pt x="306991" y="89394"/>
                    <a:pt x="310685" y="112436"/>
                    <a:pt x="300835" y="135477"/>
                  </a:cubicBezTo>
                  <a:lnTo>
                    <a:pt x="296593" y="140740"/>
                  </a:lnTo>
                  <a:lnTo>
                    <a:pt x="305168" y="208135"/>
                  </a:lnTo>
                  <a:cubicBezTo>
                    <a:pt x="305168" y="294111"/>
                    <a:pt x="214811" y="373857"/>
                    <a:pt x="149553" y="373857"/>
                  </a:cubicBezTo>
                  <a:cubicBezTo>
                    <a:pt x="84295" y="373857"/>
                    <a:pt x="36606" y="282897"/>
                    <a:pt x="7742" y="165770"/>
                  </a:cubicBezTo>
                  <a:cubicBezTo>
                    <a:pt x="-28652" y="17493"/>
                    <a:pt x="70490" y="15001"/>
                    <a:pt x="154573" y="1295"/>
                  </a:cubicBezTo>
                  <a:close/>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6" name="Freeform 95">
              <a:extLst>
                <a:ext uri="{FF2B5EF4-FFF2-40B4-BE49-F238E27FC236}">
                  <a16:creationId xmlns:a16="http://schemas.microsoft.com/office/drawing/2014/main" id="{08A7F47F-696A-5240-B80C-89930D48D807}"/>
                </a:ext>
              </a:extLst>
            </p:cNvPr>
            <p:cNvSpPr>
              <a:spLocks noChangeArrowheads="1"/>
            </p:cNvSpPr>
            <p:nvPr/>
          </p:nvSpPr>
          <p:spPr bwMode="auto">
            <a:xfrm>
              <a:off x="15034831" y="6369151"/>
              <a:ext cx="200532" cy="190983"/>
            </a:xfrm>
            <a:custGeom>
              <a:avLst/>
              <a:gdLst>
                <a:gd name="connsiteX0" fmla="*/ 196171 w 200532"/>
                <a:gd name="connsiteY0" fmla="*/ 126309 h 190983"/>
                <a:gd name="connsiteX1" fmla="*/ 200048 w 200532"/>
                <a:gd name="connsiteY1" fmla="*/ 130040 h 190983"/>
                <a:gd name="connsiteX2" fmla="*/ 140593 w 200532"/>
                <a:gd name="connsiteY2" fmla="*/ 190983 h 190983"/>
                <a:gd name="connsiteX3" fmla="*/ 136716 w 200532"/>
                <a:gd name="connsiteY3" fmla="*/ 186008 h 190983"/>
                <a:gd name="connsiteX4" fmla="*/ 140593 w 200532"/>
                <a:gd name="connsiteY4" fmla="*/ 182277 h 190983"/>
                <a:gd name="connsiteX5" fmla="*/ 192293 w 200532"/>
                <a:gd name="connsiteY5" fmla="*/ 130040 h 190983"/>
                <a:gd name="connsiteX6" fmla="*/ 196171 w 200532"/>
                <a:gd name="connsiteY6" fmla="*/ 126309 h 190983"/>
                <a:gd name="connsiteX7" fmla="*/ 67659 w 200532"/>
                <a:gd name="connsiteY7" fmla="*/ 78069 h 190983"/>
                <a:gd name="connsiteX8" fmla="*/ 72592 w 200532"/>
                <a:gd name="connsiteY8" fmla="*/ 78069 h 190983"/>
                <a:gd name="connsiteX9" fmla="*/ 73825 w 200532"/>
                <a:gd name="connsiteY9" fmla="*/ 84040 h 190983"/>
                <a:gd name="connsiteX10" fmla="*/ 36832 w 200532"/>
                <a:gd name="connsiteY10" fmla="*/ 101951 h 190983"/>
                <a:gd name="connsiteX11" fmla="*/ 18336 w 200532"/>
                <a:gd name="connsiteY11" fmla="*/ 95981 h 190983"/>
                <a:gd name="connsiteX12" fmla="*/ 18336 w 200532"/>
                <a:gd name="connsiteY12" fmla="*/ 90010 h 190983"/>
                <a:gd name="connsiteX13" fmla="*/ 23268 w 200532"/>
                <a:gd name="connsiteY13" fmla="*/ 90010 h 190983"/>
                <a:gd name="connsiteX14" fmla="*/ 67659 w 200532"/>
                <a:gd name="connsiteY14" fmla="*/ 78069 h 190983"/>
                <a:gd name="connsiteX15" fmla="*/ 90986 w 200532"/>
                <a:gd name="connsiteY15" fmla="*/ 65886 h 190983"/>
                <a:gd name="connsiteX16" fmla="*/ 94694 w 200532"/>
                <a:gd name="connsiteY16" fmla="*/ 69600 h 190983"/>
                <a:gd name="connsiteX17" fmla="*/ 104582 w 200532"/>
                <a:gd name="connsiteY17" fmla="*/ 143872 h 190983"/>
                <a:gd name="connsiteX18" fmla="*/ 115706 w 200532"/>
                <a:gd name="connsiteY18" fmla="*/ 145110 h 190983"/>
                <a:gd name="connsiteX19" fmla="*/ 128066 w 200532"/>
                <a:gd name="connsiteY19" fmla="*/ 130256 h 190983"/>
                <a:gd name="connsiteX20" fmla="*/ 131774 w 200532"/>
                <a:gd name="connsiteY20" fmla="*/ 126542 h 190983"/>
                <a:gd name="connsiteX21" fmla="*/ 135482 w 200532"/>
                <a:gd name="connsiteY21" fmla="*/ 131494 h 190983"/>
                <a:gd name="connsiteX22" fmla="*/ 110762 w 200532"/>
                <a:gd name="connsiteY22" fmla="*/ 152537 h 190983"/>
                <a:gd name="connsiteX23" fmla="*/ 108290 w 200532"/>
                <a:gd name="connsiteY23" fmla="*/ 152537 h 190983"/>
                <a:gd name="connsiteX24" fmla="*/ 97166 w 200532"/>
                <a:gd name="connsiteY24" fmla="*/ 143872 h 190983"/>
                <a:gd name="connsiteX25" fmla="*/ 87278 w 200532"/>
                <a:gd name="connsiteY25" fmla="*/ 70838 h 190983"/>
                <a:gd name="connsiteX26" fmla="*/ 90986 w 200532"/>
                <a:gd name="connsiteY26" fmla="*/ 65886 h 190983"/>
                <a:gd name="connsiteX27" fmla="*/ 38565 w 200532"/>
                <a:gd name="connsiteY27" fmla="*/ 38917 h 190983"/>
                <a:gd name="connsiteX28" fmla="*/ 60423 w 200532"/>
                <a:gd name="connsiteY28" fmla="*/ 43303 h 190983"/>
                <a:gd name="connsiteX29" fmla="*/ 62865 w 200532"/>
                <a:gd name="connsiteY29" fmla="*/ 51848 h 190983"/>
                <a:gd name="connsiteX30" fmla="*/ 55541 w 200532"/>
                <a:gd name="connsiteY30" fmla="*/ 54289 h 190983"/>
                <a:gd name="connsiteX31" fmla="*/ 10375 w 200532"/>
                <a:gd name="connsiteY31" fmla="*/ 67717 h 190983"/>
                <a:gd name="connsiteX32" fmla="*/ 5492 w 200532"/>
                <a:gd name="connsiteY32" fmla="*/ 70159 h 190983"/>
                <a:gd name="connsiteX33" fmla="*/ 1830 w 200532"/>
                <a:gd name="connsiteY33" fmla="*/ 67717 h 190983"/>
                <a:gd name="connsiteX34" fmla="*/ 1830 w 200532"/>
                <a:gd name="connsiteY34" fmla="*/ 59172 h 190983"/>
                <a:gd name="connsiteX35" fmla="*/ 38565 w 200532"/>
                <a:gd name="connsiteY35" fmla="*/ 38917 h 190983"/>
                <a:gd name="connsiteX36" fmla="*/ 164883 w 200532"/>
                <a:gd name="connsiteY36" fmla="*/ 35467 h 190983"/>
                <a:gd name="connsiteX37" fmla="*/ 171310 w 200532"/>
                <a:gd name="connsiteY37" fmla="*/ 35467 h 190983"/>
                <a:gd name="connsiteX38" fmla="*/ 172596 w 200532"/>
                <a:gd name="connsiteY38" fmla="*/ 40538 h 190983"/>
                <a:gd name="connsiteX39" fmla="*/ 135315 w 200532"/>
                <a:gd name="connsiteY39" fmla="*/ 63355 h 190983"/>
                <a:gd name="connsiteX40" fmla="*/ 118603 w 200532"/>
                <a:gd name="connsiteY40" fmla="*/ 58285 h 190983"/>
                <a:gd name="connsiteX41" fmla="*/ 117317 w 200532"/>
                <a:gd name="connsiteY41" fmla="*/ 53214 h 190983"/>
                <a:gd name="connsiteX42" fmla="*/ 122459 w 200532"/>
                <a:gd name="connsiteY42" fmla="*/ 50679 h 190983"/>
                <a:gd name="connsiteX43" fmla="*/ 164883 w 200532"/>
                <a:gd name="connsiteY43" fmla="*/ 35467 h 190983"/>
                <a:gd name="connsiteX44" fmla="*/ 163573 w 200532"/>
                <a:gd name="connsiteY44" fmla="*/ 1109 h 190983"/>
                <a:gd name="connsiteX45" fmla="*/ 168455 w 200532"/>
                <a:gd name="connsiteY45" fmla="*/ 9064 h 190983"/>
                <a:gd name="connsiteX46" fmla="*/ 161131 w 200532"/>
                <a:gd name="connsiteY46" fmla="*/ 14368 h 190983"/>
                <a:gd name="connsiteX47" fmla="*/ 115966 w 200532"/>
                <a:gd name="connsiteY47" fmla="*/ 27628 h 190983"/>
                <a:gd name="connsiteX48" fmla="*/ 111083 w 200532"/>
                <a:gd name="connsiteY48" fmla="*/ 31606 h 190983"/>
                <a:gd name="connsiteX49" fmla="*/ 106200 w 200532"/>
                <a:gd name="connsiteY49" fmla="*/ 30280 h 190983"/>
                <a:gd name="connsiteX50" fmla="*/ 104980 w 200532"/>
                <a:gd name="connsiteY50" fmla="*/ 20998 h 190983"/>
                <a:gd name="connsiteX51" fmla="*/ 163573 w 200532"/>
                <a:gd name="connsiteY51" fmla="*/ 1109 h 190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00532" h="190983">
                  <a:moveTo>
                    <a:pt x="196171" y="126309"/>
                  </a:moveTo>
                  <a:cubicBezTo>
                    <a:pt x="200048" y="126309"/>
                    <a:pt x="201341" y="128797"/>
                    <a:pt x="200048" y="130040"/>
                  </a:cubicBezTo>
                  <a:cubicBezTo>
                    <a:pt x="193586" y="189739"/>
                    <a:pt x="140593" y="190983"/>
                    <a:pt x="140593" y="190983"/>
                  </a:cubicBezTo>
                  <a:cubicBezTo>
                    <a:pt x="138008" y="190983"/>
                    <a:pt x="136716" y="188495"/>
                    <a:pt x="136716" y="186008"/>
                  </a:cubicBezTo>
                  <a:cubicBezTo>
                    <a:pt x="136716" y="183520"/>
                    <a:pt x="138008" y="182277"/>
                    <a:pt x="140593" y="182277"/>
                  </a:cubicBezTo>
                  <a:cubicBezTo>
                    <a:pt x="141886" y="182277"/>
                    <a:pt x="185831" y="181033"/>
                    <a:pt x="192293" y="130040"/>
                  </a:cubicBezTo>
                  <a:cubicBezTo>
                    <a:pt x="192293" y="127553"/>
                    <a:pt x="194878" y="126309"/>
                    <a:pt x="196171" y="126309"/>
                  </a:cubicBezTo>
                  <a:close/>
                  <a:moveTo>
                    <a:pt x="67659" y="78069"/>
                  </a:moveTo>
                  <a:cubicBezTo>
                    <a:pt x="68893" y="76875"/>
                    <a:pt x="71359" y="76875"/>
                    <a:pt x="72592" y="78069"/>
                  </a:cubicBezTo>
                  <a:cubicBezTo>
                    <a:pt x="75058" y="79263"/>
                    <a:pt x="75058" y="81652"/>
                    <a:pt x="73825" y="84040"/>
                  </a:cubicBezTo>
                  <a:cubicBezTo>
                    <a:pt x="60261" y="97175"/>
                    <a:pt x="47930" y="101951"/>
                    <a:pt x="36832" y="101951"/>
                  </a:cubicBezTo>
                  <a:cubicBezTo>
                    <a:pt x="25735" y="101951"/>
                    <a:pt x="18336" y="95981"/>
                    <a:pt x="18336" y="95981"/>
                  </a:cubicBezTo>
                  <a:cubicBezTo>
                    <a:pt x="15870" y="93592"/>
                    <a:pt x="15870" y="92398"/>
                    <a:pt x="18336" y="90010"/>
                  </a:cubicBezTo>
                  <a:cubicBezTo>
                    <a:pt x="19569" y="87622"/>
                    <a:pt x="22035" y="87622"/>
                    <a:pt x="23268" y="90010"/>
                  </a:cubicBezTo>
                  <a:cubicBezTo>
                    <a:pt x="24502" y="90010"/>
                    <a:pt x="42998" y="103145"/>
                    <a:pt x="67659" y="78069"/>
                  </a:cubicBezTo>
                  <a:close/>
                  <a:moveTo>
                    <a:pt x="90986" y="65886"/>
                  </a:moveTo>
                  <a:cubicBezTo>
                    <a:pt x="93458" y="65886"/>
                    <a:pt x="94694" y="67124"/>
                    <a:pt x="94694" y="69600"/>
                  </a:cubicBezTo>
                  <a:cubicBezTo>
                    <a:pt x="97166" y="75789"/>
                    <a:pt x="105818" y="135207"/>
                    <a:pt x="104582" y="143872"/>
                  </a:cubicBezTo>
                  <a:cubicBezTo>
                    <a:pt x="105818" y="145110"/>
                    <a:pt x="110762" y="145110"/>
                    <a:pt x="115706" y="145110"/>
                  </a:cubicBezTo>
                  <a:cubicBezTo>
                    <a:pt x="120650" y="143872"/>
                    <a:pt x="126830" y="140159"/>
                    <a:pt x="128066" y="130256"/>
                  </a:cubicBezTo>
                  <a:cubicBezTo>
                    <a:pt x="128066" y="127780"/>
                    <a:pt x="129302" y="126542"/>
                    <a:pt x="131774" y="126542"/>
                  </a:cubicBezTo>
                  <a:cubicBezTo>
                    <a:pt x="134246" y="126542"/>
                    <a:pt x="135482" y="129018"/>
                    <a:pt x="135482" y="131494"/>
                  </a:cubicBezTo>
                  <a:cubicBezTo>
                    <a:pt x="134246" y="146348"/>
                    <a:pt x="121886" y="152537"/>
                    <a:pt x="110762" y="152537"/>
                  </a:cubicBezTo>
                  <a:cubicBezTo>
                    <a:pt x="110762" y="152537"/>
                    <a:pt x="109526" y="152537"/>
                    <a:pt x="108290" y="152537"/>
                  </a:cubicBezTo>
                  <a:cubicBezTo>
                    <a:pt x="100874" y="152537"/>
                    <a:pt x="97166" y="148824"/>
                    <a:pt x="97166" y="143872"/>
                  </a:cubicBezTo>
                  <a:cubicBezTo>
                    <a:pt x="97166" y="137683"/>
                    <a:pt x="90986" y="95595"/>
                    <a:pt x="87278" y="70838"/>
                  </a:cubicBezTo>
                  <a:cubicBezTo>
                    <a:pt x="87278" y="68362"/>
                    <a:pt x="88514" y="65886"/>
                    <a:pt x="90986" y="65886"/>
                  </a:cubicBezTo>
                  <a:close/>
                  <a:moveTo>
                    <a:pt x="38565" y="38917"/>
                  </a:moveTo>
                  <a:cubicBezTo>
                    <a:pt x="45393" y="38268"/>
                    <a:pt x="52794" y="39336"/>
                    <a:pt x="60423" y="43303"/>
                  </a:cubicBezTo>
                  <a:cubicBezTo>
                    <a:pt x="62865" y="44524"/>
                    <a:pt x="64085" y="48186"/>
                    <a:pt x="62865" y="51848"/>
                  </a:cubicBezTo>
                  <a:cubicBezTo>
                    <a:pt x="61644" y="54289"/>
                    <a:pt x="57982" y="55510"/>
                    <a:pt x="55541" y="54289"/>
                  </a:cubicBezTo>
                  <a:cubicBezTo>
                    <a:pt x="33568" y="42083"/>
                    <a:pt x="10375" y="67717"/>
                    <a:pt x="10375" y="67717"/>
                  </a:cubicBezTo>
                  <a:cubicBezTo>
                    <a:pt x="9154" y="68938"/>
                    <a:pt x="6713" y="70159"/>
                    <a:pt x="5492" y="70159"/>
                  </a:cubicBezTo>
                  <a:cubicBezTo>
                    <a:pt x="4272" y="70159"/>
                    <a:pt x="3051" y="70159"/>
                    <a:pt x="1830" y="67717"/>
                  </a:cubicBezTo>
                  <a:cubicBezTo>
                    <a:pt x="-611" y="65275"/>
                    <a:pt x="-611" y="61613"/>
                    <a:pt x="1830" y="59172"/>
                  </a:cubicBezTo>
                  <a:cubicBezTo>
                    <a:pt x="2746" y="58257"/>
                    <a:pt x="18081" y="40862"/>
                    <a:pt x="38565" y="38917"/>
                  </a:cubicBezTo>
                  <a:close/>
                  <a:moveTo>
                    <a:pt x="164883" y="35467"/>
                  </a:moveTo>
                  <a:cubicBezTo>
                    <a:pt x="166168" y="34199"/>
                    <a:pt x="168739" y="32932"/>
                    <a:pt x="171310" y="35467"/>
                  </a:cubicBezTo>
                  <a:cubicBezTo>
                    <a:pt x="172596" y="35467"/>
                    <a:pt x="173881" y="39270"/>
                    <a:pt x="172596" y="40538"/>
                  </a:cubicBezTo>
                  <a:cubicBezTo>
                    <a:pt x="159740" y="58285"/>
                    <a:pt x="145599" y="63355"/>
                    <a:pt x="135315" y="63355"/>
                  </a:cubicBezTo>
                  <a:cubicBezTo>
                    <a:pt x="126316" y="63355"/>
                    <a:pt x="118603" y="58285"/>
                    <a:pt x="118603" y="58285"/>
                  </a:cubicBezTo>
                  <a:cubicBezTo>
                    <a:pt x="116032" y="57017"/>
                    <a:pt x="114746" y="55750"/>
                    <a:pt x="117317" y="53214"/>
                  </a:cubicBezTo>
                  <a:cubicBezTo>
                    <a:pt x="117317" y="50679"/>
                    <a:pt x="119888" y="50679"/>
                    <a:pt x="122459" y="50679"/>
                  </a:cubicBezTo>
                  <a:cubicBezTo>
                    <a:pt x="122459" y="51947"/>
                    <a:pt x="145599" y="64623"/>
                    <a:pt x="164883" y="35467"/>
                  </a:cubicBezTo>
                  <a:close/>
                  <a:moveTo>
                    <a:pt x="163573" y="1109"/>
                  </a:moveTo>
                  <a:cubicBezTo>
                    <a:pt x="166014" y="2435"/>
                    <a:pt x="168455" y="5086"/>
                    <a:pt x="168455" y="9064"/>
                  </a:cubicBezTo>
                  <a:cubicBezTo>
                    <a:pt x="168455" y="13042"/>
                    <a:pt x="164793" y="15694"/>
                    <a:pt x="161131" y="14368"/>
                  </a:cubicBezTo>
                  <a:cubicBezTo>
                    <a:pt x="128173" y="9064"/>
                    <a:pt x="115966" y="27628"/>
                    <a:pt x="115966" y="27628"/>
                  </a:cubicBezTo>
                  <a:cubicBezTo>
                    <a:pt x="113524" y="30280"/>
                    <a:pt x="112304" y="31606"/>
                    <a:pt x="111083" y="31606"/>
                  </a:cubicBezTo>
                  <a:cubicBezTo>
                    <a:pt x="108642" y="31606"/>
                    <a:pt x="108642" y="30280"/>
                    <a:pt x="106200" y="30280"/>
                  </a:cubicBezTo>
                  <a:cubicBezTo>
                    <a:pt x="104980" y="27628"/>
                    <a:pt x="103759" y="23650"/>
                    <a:pt x="104980" y="20998"/>
                  </a:cubicBezTo>
                  <a:cubicBezTo>
                    <a:pt x="106200" y="19672"/>
                    <a:pt x="122069" y="-5521"/>
                    <a:pt x="163573" y="1109"/>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7" name="Freeform 96">
              <a:extLst>
                <a:ext uri="{FF2B5EF4-FFF2-40B4-BE49-F238E27FC236}">
                  <a16:creationId xmlns:a16="http://schemas.microsoft.com/office/drawing/2014/main" id="{4EDFB22B-9505-3D41-86D5-1BE11E9C361A}"/>
                </a:ext>
              </a:extLst>
            </p:cNvPr>
            <p:cNvSpPr>
              <a:spLocks noChangeArrowheads="1"/>
            </p:cNvSpPr>
            <p:nvPr/>
          </p:nvSpPr>
          <p:spPr bwMode="auto">
            <a:xfrm>
              <a:off x="14915500" y="6138294"/>
              <a:ext cx="539279" cy="386895"/>
            </a:xfrm>
            <a:custGeom>
              <a:avLst/>
              <a:gdLst>
                <a:gd name="connsiteX0" fmla="*/ 312162 w 539279"/>
                <a:gd name="connsiteY0" fmla="*/ 892 h 386895"/>
                <a:gd name="connsiteX1" fmla="*/ 396584 w 539279"/>
                <a:gd name="connsiteY1" fmla="*/ 63547 h 386895"/>
                <a:gd name="connsiteX2" fmla="*/ 530666 w 539279"/>
                <a:gd name="connsiteY2" fmla="*/ 153771 h 386895"/>
                <a:gd name="connsiteX3" fmla="*/ 472315 w 539279"/>
                <a:gd name="connsiteY3" fmla="*/ 332965 h 386895"/>
                <a:gd name="connsiteX4" fmla="*/ 454934 w 539279"/>
                <a:gd name="connsiteY4" fmla="*/ 379330 h 386895"/>
                <a:gd name="connsiteX5" fmla="*/ 402791 w 539279"/>
                <a:gd name="connsiteY5" fmla="*/ 358027 h 386895"/>
                <a:gd name="connsiteX6" fmla="*/ 401550 w 539279"/>
                <a:gd name="connsiteY6" fmla="*/ 337977 h 386895"/>
                <a:gd name="connsiteX7" fmla="*/ 395536 w 539279"/>
                <a:gd name="connsiteY7" fmla="*/ 304731 h 386895"/>
                <a:gd name="connsiteX8" fmla="*/ 382653 w 539279"/>
                <a:gd name="connsiteY8" fmla="*/ 285855 h 386895"/>
                <a:gd name="connsiteX9" fmla="*/ 398772 w 539279"/>
                <a:gd name="connsiteY9" fmla="*/ 265857 h 386895"/>
                <a:gd name="connsiteX10" fmla="*/ 391384 w 539279"/>
                <a:gd name="connsiteY10" fmla="*/ 213710 h 386895"/>
                <a:gd name="connsiteX11" fmla="*/ 348291 w 539279"/>
                <a:gd name="connsiteY11" fmla="*/ 242816 h 386895"/>
                <a:gd name="connsiteX12" fmla="*/ 342750 w 539279"/>
                <a:gd name="connsiteY12" fmla="*/ 274801 h 386895"/>
                <a:gd name="connsiteX13" fmla="*/ 342972 w 539279"/>
                <a:gd name="connsiteY13" fmla="*/ 275148 h 386895"/>
                <a:gd name="connsiteX14" fmla="*/ 331405 w 539279"/>
                <a:gd name="connsiteY14" fmla="*/ 267725 h 386895"/>
                <a:gd name="connsiteX15" fmla="*/ 314645 w 539279"/>
                <a:gd name="connsiteY15" fmla="*/ 172567 h 386895"/>
                <a:gd name="connsiteX16" fmla="*/ 236430 w 539279"/>
                <a:gd name="connsiteY16" fmla="*/ 188858 h 386895"/>
                <a:gd name="connsiteX17" fmla="*/ 145801 w 539279"/>
                <a:gd name="connsiteY17" fmla="*/ 220185 h 386895"/>
                <a:gd name="connsiteX18" fmla="*/ 40273 w 539279"/>
                <a:gd name="connsiteY18" fmla="*/ 254019 h 386895"/>
                <a:gd name="connsiteX19" fmla="*/ 9236 w 539279"/>
                <a:gd name="connsiteY19" fmla="*/ 172567 h 386895"/>
                <a:gd name="connsiteX20" fmla="*/ 11719 w 539279"/>
                <a:gd name="connsiteY20" fmla="*/ 97381 h 386895"/>
                <a:gd name="connsiteX21" fmla="*/ 99865 w 539279"/>
                <a:gd name="connsiteY21" fmla="*/ 69813 h 386895"/>
                <a:gd name="connsiteX22" fmla="*/ 143318 w 539279"/>
                <a:gd name="connsiteY22" fmla="*/ 12170 h 386895"/>
                <a:gd name="connsiteX23" fmla="*/ 253811 w 539279"/>
                <a:gd name="connsiteY23" fmla="*/ 23448 h 386895"/>
                <a:gd name="connsiteX24" fmla="*/ 312162 w 539279"/>
                <a:gd name="connsiteY24" fmla="*/ 892 h 386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9279" h="386895">
                  <a:moveTo>
                    <a:pt x="312162" y="892"/>
                  </a:moveTo>
                  <a:cubicBezTo>
                    <a:pt x="381686" y="10917"/>
                    <a:pt x="396584" y="63547"/>
                    <a:pt x="396584" y="63547"/>
                  </a:cubicBezTo>
                  <a:cubicBezTo>
                    <a:pt x="396584" y="63547"/>
                    <a:pt x="493421" y="40991"/>
                    <a:pt x="530666" y="153771"/>
                  </a:cubicBezTo>
                  <a:cubicBezTo>
                    <a:pt x="567910" y="266550"/>
                    <a:pt x="472315" y="332965"/>
                    <a:pt x="472315" y="332965"/>
                  </a:cubicBezTo>
                  <a:cubicBezTo>
                    <a:pt x="474798" y="353015"/>
                    <a:pt x="463625" y="373064"/>
                    <a:pt x="454934" y="379330"/>
                  </a:cubicBezTo>
                  <a:cubicBezTo>
                    <a:pt x="435070" y="394367"/>
                    <a:pt x="404033" y="386848"/>
                    <a:pt x="402791" y="358027"/>
                  </a:cubicBezTo>
                  <a:cubicBezTo>
                    <a:pt x="401550" y="353015"/>
                    <a:pt x="401550" y="346749"/>
                    <a:pt x="401550" y="337977"/>
                  </a:cubicBezTo>
                  <a:cubicBezTo>
                    <a:pt x="401550" y="324193"/>
                    <a:pt x="399145" y="313307"/>
                    <a:pt x="395536" y="304731"/>
                  </a:cubicBezTo>
                  <a:lnTo>
                    <a:pt x="382653" y="285855"/>
                  </a:lnTo>
                  <a:lnTo>
                    <a:pt x="398772" y="265857"/>
                  </a:lnTo>
                  <a:cubicBezTo>
                    <a:pt x="408622" y="242816"/>
                    <a:pt x="404928" y="219774"/>
                    <a:pt x="391384" y="213710"/>
                  </a:cubicBezTo>
                  <a:cubicBezTo>
                    <a:pt x="377841" y="208859"/>
                    <a:pt x="358141" y="220987"/>
                    <a:pt x="348291" y="242816"/>
                  </a:cubicBezTo>
                  <a:cubicBezTo>
                    <a:pt x="343366" y="254337"/>
                    <a:pt x="341519" y="265554"/>
                    <a:pt x="342750" y="274801"/>
                  </a:cubicBezTo>
                  <a:lnTo>
                    <a:pt x="342972" y="275148"/>
                  </a:lnTo>
                  <a:lnTo>
                    <a:pt x="331405" y="267725"/>
                  </a:lnTo>
                  <a:cubicBezTo>
                    <a:pt x="309756" y="242350"/>
                    <a:pt x="314645" y="172567"/>
                    <a:pt x="314645" y="172567"/>
                  </a:cubicBezTo>
                  <a:cubicBezTo>
                    <a:pt x="274917" y="225198"/>
                    <a:pt x="236430" y="188858"/>
                    <a:pt x="236430" y="188858"/>
                  </a:cubicBezTo>
                  <a:cubicBezTo>
                    <a:pt x="206634" y="238982"/>
                    <a:pt x="145801" y="220185"/>
                    <a:pt x="145801" y="220185"/>
                  </a:cubicBezTo>
                  <a:cubicBezTo>
                    <a:pt x="118488" y="262791"/>
                    <a:pt x="66345" y="266550"/>
                    <a:pt x="40273" y="254019"/>
                  </a:cubicBezTo>
                  <a:cubicBezTo>
                    <a:pt x="-6904" y="230210"/>
                    <a:pt x="9236" y="172567"/>
                    <a:pt x="9236" y="172567"/>
                  </a:cubicBezTo>
                  <a:cubicBezTo>
                    <a:pt x="9236" y="172567"/>
                    <a:pt x="-13111" y="139987"/>
                    <a:pt x="11719" y="97381"/>
                  </a:cubicBezTo>
                  <a:cubicBezTo>
                    <a:pt x="35307" y="54775"/>
                    <a:pt x="99865" y="69813"/>
                    <a:pt x="99865" y="69813"/>
                  </a:cubicBezTo>
                  <a:cubicBezTo>
                    <a:pt x="99865" y="69813"/>
                    <a:pt x="98624" y="27207"/>
                    <a:pt x="143318" y="12170"/>
                  </a:cubicBezTo>
                  <a:cubicBezTo>
                    <a:pt x="189253" y="-1614"/>
                    <a:pt x="253811" y="23448"/>
                    <a:pt x="253811" y="23448"/>
                  </a:cubicBezTo>
                  <a:cubicBezTo>
                    <a:pt x="253811" y="23448"/>
                    <a:pt x="272434" y="-5374"/>
                    <a:pt x="312162" y="892"/>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8" name="Freeform 299">
              <a:extLst>
                <a:ext uri="{FF2B5EF4-FFF2-40B4-BE49-F238E27FC236}">
                  <a16:creationId xmlns:a16="http://schemas.microsoft.com/office/drawing/2014/main" id="{B5485258-5AF7-C445-ADA0-9007BD62C453}"/>
                </a:ext>
              </a:extLst>
            </p:cNvPr>
            <p:cNvSpPr>
              <a:spLocks noChangeArrowheads="1"/>
            </p:cNvSpPr>
            <p:nvPr/>
          </p:nvSpPr>
          <p:spPr bwMode="auto">
            <a:xfrm>
              <a:off x="14292660" y="8753105"/>
              <a:ext cx="1757775" cy="1768760"/>
            </a:xfrm>
            <a:custGeom>
              <a:avLst/>
              <a:gdLst>
                <a:gd name="T0" fmla="*/ 1289 w 1410"/>
                <a:gd name="T1" fmla="*/ 403 h 1422"/>
                <a:gd name="T2" fmla="*/ 1384 w 1410"/>
                <a:gd name="T3" fmla="*/ 0 h 1422"/>
                <a:gd name="T4" fmla="*/ 1049 w 1410"/>
                <a:gd name="T5" fmla="*/ 403 h 1422"/>
                <a:gd name="T6" fmla="*/ 0 w 1410"/>
                <a:gd name="T7" fmla="*/ 403 h 1422"/>
                <a:gd name="T8" fmla="*/ 0 w 1410"/>
                <a:gd name="T9" fmla="*/ 1421 h 1422"/>
                <a:gd name="T10" fmla="*/ 1409 w 1410"/>
                <a:gd name="T11" fmla="*/ 1421 h 1422"/>
                <a:gd name="T12" fmla="*/ 1409 w 1410"/>
                <a:gd name="T13" fmla="*/ 403 h 1422"/>
                <a:gd name="T14" fmla="*/ 1289 w 1410"/>
                <a:gd name="T15" fmla="*/ 403 h 14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0" h="1422">
                  <a:moveTo>
                    <a:pt x="1289" y="403"/>
                  </a:moveTo>
                  <a:lnTo>
                    <a:pt x="1384" y="0"/>
                  </a:lnTo>
                  <a:lnTo>
                    <a:pt x="1049" y="403"/>
                  </a:lnTo>
                  <a:lnTo>
                    <a:pt x="0" y="403"/>
                  </a:lnTo>
                  <a:lnTo>
                    <a:pt x="0" y="1421"/>
                  </a:lnTo>
                  <a:lnTo>
                    <a:pt x="1409" y="1421"/>
                  </a:lnTo>
                  <a:lnTo>
                    <a:pt x="1409" y="403"/>
                  </a:lnTo>
                  <a:lnTo>
                    <a:pt x="1289" y="403"/>
                  </a:lnTo>
                </a:path>
              </a:pathLst>
            </a:custGeom>
            <a:solidFill>
              <a:srgbClr val="17467A">
                <a:alpha val="50000"/>
              </a:srgbClr>
            </a:solidFill>
            <a:ln>
              <a:noFill/>
            </a:ln>
            <a:effectLst/>
          </p:spPr>
          <p:txBody>
            <a:bodyPr wrap="none" anchor="ctr"/>
            <a:lstStyle/>
            <a:p>
              <a:endParaRPr lang="en-US" sz="3599" dirty="0">
                <a:latin typeface="Poppins" pitchFamily="2" charset="77"/>
              </a:endParaRPr>
            </a:p>
          </p:txBody>
        </p:sp>
        <p:sp>
          <p:nvSpPr>
            <p:cNvPr id="99" name="Freeform 300">
              <a:extLst>
                <a:ext uri="{FF2B5EF4-FFF2-40B4-BE49-F238E27FC236}">
                  <a16:creationId xmlns:a16="http://schemas.microsoft.com/office/drawing/2014/main" id="{53C2A5F3-C5BB-3445-BBA4-AA3131982677}"/>
                </a:ext>
              </a:extLst>
            </p:cNvPr>
            <p:cNvSpPr>
              <a:spLocks noChangeArrowheads="1"/>
            </p:cNvSpPr>
            <p:nvPr/>
          </p:nvSpPr>
          <p:spPr bwMode="auto">
            <a:xfrm>
              <a:off x="14243220" y="8747609"/>
              <a:ext cx="1757775" cy="1719326"/>
            </a:xfrm>
            <a:custGeom>
              <a:avLst/>
              <a:gdLst>
                <a:gd name="T0" fmla="*/ 1289 w 1411"/>
                <a:gd name="T1" fmla="*/ 363 h 1382"/>
                <a:gd name="T2" fmla="*/ 1375 w 1411"/>
                <a:gd name="T3" fmla="*/ 0 h 1382"/>
                <a:gd name="T4" fmla="*/ 1049 w 1411"/>
                <a:gd name="T5" fmla="*/ 363 h 1382"/>
                <a:gd name="T6" fmla="*/ 0 w 1411"/>
                <a:gd name="T7" fmla="*/ 363 h 1382"/>
                <a:gd name="T8" fmla="*/ 0 w 1411"/>
                <a:gd name="T9" fmla="*/ 1381 h 1382"/>
                <a:gd name="T10" fmla="*/ 1410 w 1411"/>
                <a:gd name="T11" fmla="*/ 1381 h 1382"/>
                <a:gd name="T12" fmla="*/ 1410 w 1411"/>
                <a:gd name="T13" fmla="*/ 363 h 1382"/>
                <a:gd name="T14" fmla="*/ 1289 w 1411"/>
                <a:gd name="T15" fmla="*/ 363 h 13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1" h="1382">
                  <a:moveTo>
                    <a:pt x="1289" y="363"/>
                  </a:moveTo>
                  <a:lnTo>
                    <a:pt x="1375" y="0"/>
                  </a:lnTo>
                  <a:lnTo>
                    <a:pt x="1049" y="363"/>
                  </a:lnTo>
                  <a:lnTo>
                    <a:pt x="0" y="363"/>
                  </a:lnTo>
                  <a:lnTo>
                    <a:pt x="0" y="1381"/>
                  </a:lnTo>
                  <a:lnTo>
                    <a:pt x="1410" y="1381"/>
                  </a:lnTo>
                  <a:lnTo>
                    <a:pt x="1410" y="363"/>
                  </a:lnTo>
                  <a:lnTo>
                    <a:pt x="1289" y="363"/>
                  </a:lnTo>
                </a:path>
              </a:pathLst>
            </a:custGeom>
            <a:gradFill>
              <a:gsLst>
                <a:gs pos="95000">
                  <a:srgbClr val="3188BE"/>
                </a:gs>
                <a:gs pos="1000">
                  <a:srgbClr val="73AEDC"/>
                </a:gs>
              </a:gsLst>
              <a:lin ang="0" scaled="0"/>
            </a:gradFill>
            <a:ln>
              <a:noFill/>
            </a:ln>
            <a:effectLst/>
          </p:spPr>
          <p:txBody>
            <a:bodyPr wrap="none" anchor="ctr"/>
            <a:lstStyle/>
            <a:p>
              <a:endParaRPr lang="en-US" sz="3599" dirty="0">
                <a:latin typeface="Poppins" pitchFamily="2" charset="77"/>
              </a:endParaRPr>
            </a:p>
          </p:txBody>
        </p:sp>
        <p:sp>
          <p:nvSpPr>
            <p:cNvPr id="100" name="Freeform 301">
              <a:extLst>
                <a:ext uri="{FF2B5EF4-FFF2-40B4-BE49-F238E27FC236}">
                  <a16:creationId xmlns:a16="http://schemas.microsoft.com/office/drawing/2014/main" id="{BECC7BB2-1204-C544-BEA8-C7E41C2CE587}"/>
                </a:ext>
              </a:extLst>
            </p:cNvPr>
            <p:cNvSpPr>
              <a:spLocks noChangeArrowheads="1"/>
            </p:cNvSpPr>
            <p:nvPr/>
          </p:nvSpPr>
          <p:spPr bwMode="auto">
            <a:xfrm>
              <a:off x="14660693" y="9214519"/>
              <a:ext cx="681137" cy="1252415"/>
            </a:xfrm>
            <a:custGeom>
              <a:avLst/>
              <a:gdLst>
                <a:gd name="T0" fmla="*/ 545 w 546"/>
                <a:gd name="T1" fmla="*/ 1003 h 1004"/>
                <a:gd name="T2" fmla="*/ 0 w 546"/>
                <a:gd name="T3" fmla="*/ 1003 h 1004"/>
                <a:gd name="T4" fmla="*/ 57 w 546"/>
                <a:gd name="T5" fmla="*/ 49 h 1004"/>
                <a:gd name="T6" fmla="*/ 222 w 546"/>
                <a:gd name="T7" fmla="*/ 0 h 1004"/>
                <a:gd name="T8" fmla="*/ 352 w 546"/>
                <a:gd name="T9" fmla="*/ 0 h 1004"/>
                <a:gd name="T10" fmla="*/ 545 w 546"/>
                <a:gd name="T11" fmla="*/ 66 h 1004"/>
                <a:gd name="T12" fmla="*/ 545 w 546"/>
                <a:gd name="T13" fmla="*/ 1003 h 1004"/>
              </a:gdLst>
              <a:ahLst/>
              <a:cxnLst>
                <a:cxn ang="0">
                  <a:pos x="T0" y="T1"/>
                </a:cxn>
                <a:cxn ang="0">
                  <a:pos x="T2" y="T3"/>
                </a:cxn>
                <a:cxn ang="0">
                  <a:pos x="T4" y="T5"/>
                </a:cxn>
                <a:cxn ang="0">
                  <a:pos x="T6" y="T7"/>
                </a:cxn>
                <a:cxn ang="0">
                  <a:pos x="T8" y="T9"/>
                </a:cxn>
                <a:cxn ang="0">
                  <a:pos x="T10" y="T11"/>
                </a:cxn>
                <a:cxn ang="0">
                  <a:pos x="T12" y="T13"/>
                </a:cxn>
              </a:cxnLst>
              <a:rect l="0" t="0" r="r" b="b"/>
              <a:pathLst>
                <a:path w="546" h="1004">
                  <a:moveTo>
                    <a:pt x="545" y="1003"/>
                  </a:moveTo>
                  <a:lnTo>
                    <a:pt x="0" y="1003"/>
                  </a:lnTo>
                  <a:lnTo>
                    <a:pt x="57" y="49"/>
                  </a:lnTo>
                  <a:lnTo>
                    <a:pt x="222" y="0"/>
                  </a:lnTo>
                  <a:lnTo>
                    <a:pt x="352" y="0"/>
                  </a:lnTo>
                  <a:lnTo>
                    <a:pt x="545" y="66"/>
                  </a:lnTo>
                  <a:lnTo>
                    <a:pt x="545" y="1003"/>
                  </a:lnTo>
                </a:path>
              </a:pathLst>
            </a:custGeom>
            <a:solidFill>
              <a:srgbClr val="E981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302">
              <a:extLst>
                <a:ext uri="{FF2B5EF4-FFF2-40B4-BE49-F238E27FC236}">
                  <a16:creationId xmlns:a16="http://schemas.microsoft.com/office/drawing/2014/main" id="{F556FF68-1597-CF46-A68A-7365C6547644}"/>
                </a:ext>
              </a:extLst>
            </p:cNvPr>
            <p:cNvSpPr>
              <a:spLocks noChangeArrowheads="1"/>
            </p:cNvSpPr>
            <p:nvPr/>
          </p:nvSpPr>
          <p:spPr bwMode="auto">
            <a:xfrm>
              <a:off x="14907881" y="8945361"/>
              <a:ext cx="192256" cy="340569"/>
            </a:xfrm>
            <a:custGeom>
              <a:avLst/>
              <a:gdLst>
                <a:gd name="T0" fmla="*/ 38 w 155"/>
                <a:gd name="T1" fmla="*/ 0 h 274"/>
                <a:gd name="T2" fmla="*/ 24 w 155"/>
                <a:gd name="T3" fmla="*/ 219 h 274"/>
                <a:gd name="T4" fmla="*/ 24 w 155"/>
                <a:gd name="T5" fmla="*/ 219 h 274"/>
                <a:gd name="T6" fmla="*/ 55 w 155"/>
                <a:gd name="T7" fmla="*/ 273 h 274"/>
                <a:gd name="T8" fmla="*/ 55 w 155"/>
                <a:gd name="T9" fmla="*/ 273 h 274"/>
                <a:gd name="T10" fmla="*/ 154 w 155"/>
                <a:gd name="T11" fmla="*/ 219 h 274"/>
                <a:gd name="T12" fmla="*/ 146 w 155"/>
                <a:gd name="T13" fmla="*/ 0 h 274"/>
                <a:gd name="T14" fmla="*/ 38 w 155"/>
                <a:gd name="T15" fmla="*/ 0 h 2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274">
                  <a:moveTo>
                    <a:pt x="38" y="0"/>
                  </a:moveTo>
                  <a:lnTo>
                    <a:pt x="24" y="219"/>
                  </a:lnTo>
                  <a:lnTo>
                    <a:pt x="24" y="219"/>
                  </a:lnTo>
                  <a:cubicBezTo>
                    <a:pt x="24" y="219"/>
                    <a:pt x="0" y="273"/>
                    <a:pt x="55" y="273"/>
                  </a:cubicBezTo>
                  <a:lnTo>
                    <a:pt x="55" y="273"/>
                  </a:lnTo>
                  <a:cubicBezTo>
                    <a:pt x="131" y="273"/>
                    <a:pt x="154" y="219"/>
                    <a:pt x="154" y="219"/>
                  </a:cubicBezTo>
                  <a:lnTo>
                    <a:pt x="146" y="0"/>
                  </a:lnTo>
                  <a:lnTo>
                    <a:pt x="38" y="0"/>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01">
              <a:extLst>
                <a:ext uri="{FF2B5EF4-FFF2-40B4-BE49-F238E27FC236}">
                  <a16:creationId xmlns:a16="http://schemas.microsoft.com/office/drawing/2014/main" id="{5D2F0073-B958-5045-96DF-C38D814FA89D}"/>
                </a:ext>
              </a:extLst>
            </p:cNvPr>
            <p:cNvSpPr>
              <a:spLocks noChangeArrowheads="1"/>
            </p:cNvSpPr>
            <p:nvPr/>
          </p:nvSpPr>
          <p:spPr bwMode="auto">
            <a:xfrm>
              <a:off x="14429987" y="9274943"/>
              <a:ext cx="1088949" cy="564536"/>
            </a:xfrm>
            <a:custGeom>
              <a:avLst/>
              <a:gdLst>
                <a:gd name="connsiteX0" fmla="*/ 906355 w 1088949"/>
                <a:gd name="connsiteY0" fmla="*/ 21972 h 564536"/>
                <a:gd name="connsiteX1" fmla="*/ 1080750 w 1088949"/>
                <a:gd name="connsiteY1" fmla="*/ 293005 h 564536"/>
                <a:gd name="connsiteX2" fmla="*/ 1079513 w 1088949"/>
                <a:gd name="connsiteY2" fmla="*/ 559042 h 564536"/>
                <a:gd name="connsiteX3" fmla="*/ 906355 w 1088949"/>
                <a:gd name="connsiteY3" fmla="*/ 464118 h 564536"/>
                <a:gd name="connsiteX4" fmla="*/ 300872 w 1088949"/>
                <a:gd name="connsiteY4" fmla="*/ 0 h 564536"/>
                <a:gd name="connsiteX5" fmla="*/ 267164 w 1088949"/>
                <a:gd name="connsiteY5" fmla="*/ 564536 h 564536"/>
                <a:gd name="connsiteX6" fmla="*/ 0 w 1088949"/>
                <a:gd name="connsiteY6" fmla="*/ 482104 h 564536"/>
                <a:gd name="connsiteX7" fmla="*/ 300872 w 1088949"/>
                <a:gd name="connsiteY7" fmla="*/ 0 h 564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8949" h="564536">
                  <a:moveTo>
                    <a:pt x="906355" y="21972"/>
                  </a:moveTo>
                  <a:cubicBezTo>
                    <a:pt x="906355" y="21972"/>
                    <a:pt x="1057250" y="65687"/>
                    <a:pt x="1080750" y="293005"/>
                  </a:cubicBezTo>
                  <a:cubicBezTo>
                    <a:pt x="1091881" y="384182"/>
                    <a:pt x="1091881" y="479106"/>
                    <a:pt x="1079513" y="559042"/>
                  </a:cubicBezTo>
                  <a:lnTo>
                    <a:pt x="906355" y="464118"/>
                  </a:lnTo>
                  <a:close/>
                  <a:moveTo>
                    <a:pt x="300872" y="0"/>
                  </a:moveTo>
                  <a:lnTo>
                    <a:pt x="267164" y="564536"/>
                  </a:lnTo>
                  <a:lnTo>
                    <a:pt x="0" y="482104"/>
                  </a:lnTo>
                  <a:cubicBezTo>
                    <a:pt x="93632" y="69943"/>
                    <a:pt x="300872" y="0"/>
                    <a:pt x="300872" y="0"/>
                  </a:cubicBezTo>
                  <a:close/>
                </a:path>
              </a:pathLst>
            </a:custGeom>
            <a:solidFill>
              <a:srgbClr val="FF93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3" name="Freeform 304">
              <a:extLst>
                <a:ext uri="{FF2B5EF4-FFF2-40B4-BE49-F238E27FC236}">
                  <a16:creationId xmlns:a16="http://schemas.microsoft.com/office/drawing/2014/main" id="{8CB57996-F0D0-424D-8452-539A9ECE6559}"/>
                </a:ext>
              </a:extLst>
            </p:cNvPr>
            <p:cNvSpPr>
              <a:spLocks noChangeArrowheads="1"/>
            </p:cNvSpPr>
            <p:nvPr/>
          </p:nvSpPr>
          <p:spPr bwMode="auto">
            <a:xfrm>
              <a:off x="14594776" y="9258464"/>
              <a:ext cx="269162" cy="302116"/>
            </a:xfrm>
            <a:custGeom>
              <a:avLst/>
              <a:gdLst>
                <a:gd name="T0" fmla="*/ 216 w 217"/>
                <a:gd name="T1" fmla="*/ 243 h 244"/>
                <a:gd name="T2" fmla="*/ 72 w 217"/>
                <a:gd name="T3" fmla="*/ 243 h 244"/>
                <a:gd name="T4" fmla="*/ 0 w 217"/>
                <a:gd name="T5" fmla="*/ 0 h 244"/>
                <a:gd name="T6" fmla="*/ 144 w 217"/>
                <a:gd name="T7" fmla="*/ 0 h 244"/>
                <a:gd name="T8" fmla="*/ 216 w 217"/>
                <a:gd name="T9" fmla="*/ 243 h 244"/>
              </a:gdLst>
              <a:ahLst/>
              <a:cxnLst>
                <a:cxn ang="0">
                  <a:pos x="T0" y="T1"/>
                </a:cxn>
                <a:cxn ang="0">
                  <a:pos x="T2" y="T3"/>
                </a:cxn>
                <a:cxn ang="0">
                  <a:pos x="T4" y="T5"/>
                </a:cxn>
                <a:cxn ang="0">
                  <a:pos x="T6" y="T7"/>
                </a:cxn>
                <a:cxn ang="0">
                  <a:pos x="T8" y="T9"/>
                </a:cxn>
              </a:cxnLst>
              <a:rect l="0" t="0" r="r" b="b"/>
              <a:pathLst>
                <a:path w="217" h="244">
                  <a:moveTo>
                    <a:pt x="216" y="243"/>
                  </a:moveTo>
                  <a:lnTo>
                    <a:pt x="72" y="243"/>
                  </a:lnTo>
                  <a:lnTo>
                    <a:pt x="0" y="0"/>
                  </a:lnTo>
                  <a:lnTo>
                    <a:pt x="144" y="0"/>
                  </a:lnTo>
                  <a:lnTo>
                    <a:pt x="216" y="243"/>
                  </a:lnTo>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305">
              <a:extLst>
                <a:ext uri="{FF2B5EF4-FFF2-40B4-BE49-F238E27FC236}">
                  <a16:creationId xmlns:a16="http://schemas.microsoft.com/office/drawing/2014/main" id="{C1C3C44E-49B3-0647-8323-5A91CD9A7B0C}"/>
                </a:ext>
              </a:extLst>
            </p:cNvPr>
            <p:cNvSpPr>
              <a:spLocks noChangeArrowheads="1"/>
            </p:cNvSpPr>
            <p:nvPr/>
          </p:nvSpPr>
          <p:spPr bwMode="auto">
            <a:xfrm>
              <a:off x="14347592" y="9296915"/>
              <a:ext cx="516346" cy="807479"/>
            </a:xfrm>
            <a:custGeom>
              <a:avLst/>
              <a:gdLst>
                <a:gd name="T0" fmla="*/ 119 w 413"/>
                <a:gd name="T1" fmla="*/ 622 h 647"/>
                <a:gd name="T2" fmla="*/ 119 w 413"/>
                <a:gd name="T3" fmla="*/ 622 h 647"/>
                <a:gd name="T4" fmla="*/ 340 w 413"/>
                <a:gd name="T5" fmla="*/ 200 h 647"/>
                <a:gd name="T6" fmla="*/ 403 w 413"/>
                <a:gd name="T7" fmla="*/ 144 h 647"/>
                <a:gd name="T8" fmla="*/ 410 w 413"/>
                <a:gd name="T9" fmla="*/ 103 h 647"/>
                <a:gd name="T10" fmla="*/ 410 w 413"/>
                <a:gd name="T11" fmla="*/ 103 h 647"/>
                <a:gd name="T12" fmla="*/ 400 w 413"/>
                <a:gd name="T13" fmla="*/ 83 h 647"/>
                <a:gd name="T14" fmla="*/ 395 w 413"/>
                <a:gd name="T15" fmla="*/ 80 h 647"/>
                <a:gd name="T16" fmla="*/ 396 w 413"/>
                <a:gd name="T17" fmla="*/ 69 h 647"/>
                <a:gd name="T18" fmla="*/ 396 w 413"/>
                <a:gd name="T19" fmla="*/ 69 h 647"/>
                <a:gd name="T20" fmla="*/ 379 w 413"/>
                <a:gd name="T21" fmla="*/ 45 h 647"/>
                <a:gd name="T22" fmla="*/ 377 w 413"/>
                <a:gd name="T23" fmla="*/ 44 h 647"/>
                <a:gd name="T24" fmla="*/ 378 w 413"/>
                <a:gd name="T25" fmla="*/ 25 h 647"/>
                <a:gd name="T26" fmla="*/ 378 w 413"/>
                <a:gd name="T27" fmla="*/ 25 h 647"/>
                <a:gd name="T28" fmla="*/ 360 w 413"/>
                <a:gd name="T29" fmla="*/ 1 h 647"/>
                <a:gd name="T30" fmla="*/ 354 w 413"/>
                <a:gd name="T31" fmla="*/ 0 h 647"/>
                <a:gd name="T32" fmla="*/ 289 w 413"/>
                <a:gd name="T33" fmla="*/ 105 h 647"/>
                <a:gd name="T34" fmla="*/ 242 w 413"/>
                <a:gd name="T35" fmla="*/ 106 h 647"/>
                <a:gd name="T36" fmla="*/ 225 w 413"/>
                <a:gd name="T37" fmla="*/ 50 h 647"/>
                <a:gd name="T38" fmla="*/ 214 w 413"/>
                <a:gd name="T39" fmla="*/ 66 h 647"/>
                <a:gd name="T40" fmla="*/ 214 w 413"/>
                <a:gd name="T41" fmla="*/ 66 h 647"/>
                <a:gd name="T42" fmla="*/ 207 w 413"/>
                <a:gd name="T43" fmla="*/ 100 h 647"/>
                <a:gd name="T44" fmla="*/ 213 w 413"/>
                <a:gd name="T45" fmla="*/ 125 h 647"/>
                <a:gd name="T46" fmla="*/ 213 w 413"/>
                <a:gd name="T47" fmla="*/ 125 h 647"/>
                <a:gd name="T48" fmla="*/ 219 w 413"/>
                <a:gd name="T49" fmla="*/ 141 h 647"/>
                <a:gd name="T50" fmla="*/ 250 w 413"/>
                <a:gd name="T51" fmla="*/ 188 h 647"/>
                <a:gd name="T52" fmla="*/ 153 w 413"/>
                <a:gd name="T53" fmla="*/ 394 h 647"/>
                <a:gd name="T54" fmla="*/ 69 w 413"/>
                <a:gd name="T55" fmla="*/ 368 h 647"/>
                <a:gd name="T56" fmla="*/ 69 w 413"/>
                <a:gd name="T57" fmla="*/ 368 h 647"/>
                <a:gd name="T58" fmla="*/ 119 w 413"/>
                <a:gd name="T59" fmla="*/ 622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3" h="647">
                  <a:moveTo>
                    <a:pt x="119" y="622"/>
                  </a:moveTo>
                  <a:lnTo>
                    <a:pt x="119" y="622"/>
                  </a:lnTo>
                  <a:cubicBezTo>
                    <a:pt x="248" y="646"/>
                    <a:pt x="311" y="318"/>
                    <a:pt x="340" y="200"/>
                  </a:cubicBezTo>
                  <a:lnTo>
                    <a:pt x="403" y="144"/>
                  </a:lnTo>
                  <a:lnTo>
                    <a:pt x="410" y="103"/>
                  </a:lnTo>
                  <a:lnTo>
                    <a:pt x="410" y="103"/>
                  </a:lnTo>
                  <a:cubicBezTo>
                    <a:pt x="412" y="95"/>
                    <a:pt x="408" y="87"/>
                    <a:pt x="400" y="83"/>
                  </a:cubicBezTo>
                  <a:lnTo>
                    <a:pt x="395" y="80"/>
                  </a:lnTo>
                  <a:lnTo>
                    <a:pt x="396" y="69"/>
                  </a:lnTo>
                  <a:lnTo>
                    <a:pt x="396" y="69"/>
                  </a:lnTo>
                  <a:cubicBezTo>
                    <a:pt x="397" y="58"/>
                    <a:pt x="390" y="48"/>
                    <a:pt x="379" y="45"/>
                  </a:cubicBezTo>
                  <a:lnTo>
                    <a:pt x="377" y="44"/>
                  </a:lnTo>
                  <a:lnTo>
                    <a:pt x="378" y="25"/>
                  </a:lnTo>
                  <a:lnTo>
                    <a:pt x="378" y="25"/>
                  </a:lnTo>
                  <a:cubicBezTo>
                    <a:pt x="379" y="14"/>
                    <a:pt x="371" y="4"/>
                    <a:pt x="360" y="1"/>
                  </a:cubicBezTo>
                  <a:lnTo>
                    <a:pt x="354" y="0"/>
                  </a:lnTo>
                  <a:lnTo>
                    <a:pt x="289" y="105"/>
                  </a:lnTo>
                  <a:lnTo>
                    <a:pt x="242" y="106"/>
                  </a:lnTo>
                  <a:lnTo>
                    <a:pt x="225" y="50"/>
                  </a:lnTo>
                  <a:lnTo>
                    <a:pt x="214" y="66"/>
                  </a:lnTo>
                  <a:lnTo>
                    <a:pt x="214" y="66"/>
                  </a:lnTo>
                  <a:cubicBezTo>
                    <a:pt x="207" y="76"/>
                    <a:pt x="204" y="88"/>
                    <a:pt x="207" y="100"/>
                  </a:cubicBezTo>
                  <a:lnTo>
                    <a:pt x="213" y="125"/>
                  </a:lnTo>
                  <a:lnTo>
                    <a:pt x="213" y="125"/>
                  </a:lnTo>
                  <a:cubicBezTo>
                    <a:pt x="214" y="131"/>
                    <a:pt x="216" y="136"/>
                    <a:pt x="219" y="141"/>
                  </a:cubicBezTo>
                  <a:lnTo>
                    <a:pt x="250" y="188"/>
                  </a:lnTo>
                  <a:lnTo>
                    <a:pt x="153" y="394"/>
                  </a:lnTo>
                  <a:lnTo>
                    <a:pt x="69" y="368"/>
                  </a:lnTo>
                  <a:lnTo>
                    <a:pt x="69" y="368"/>
                  </a:lnTo>
                  <a:cubicBezTo>
                    <a:pt x="69" y="368"/>
                    <a:pt x="0" y="599"/>
                    <a:pt x="119" y="622"/>
                  </a:cubicBez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307">
              <a:extLst>
                <a:ext uri="{FF2B5EF4-FFF2-40B4-BE49-F238E27FC236}">
                  <a16:creationId xmlns:a16="http://schemas.microsoft.com/office/drawing/2014/main" id="{1FA15453-BC61-DA4D-B61C-72F745D1C262}"/>
                </a:ext>
              </a:extLst>
            </p:cNvPr>
            <p:cNvSpPr>
              <a:spLocks noChangeArrowheads="1"/>
            </p:cNvSpPr>
            <p:nvPr/>
          </p:nvSpPr>
          <p:spPr bwMode="auto">
            <a:xfrm>
              <a:off x="14847456" y="9307900"/>
              <a:ext cx="664659" cy="736069"/>
            </a:xfrm>
            <a:custGeom>
              <a:avLst/>
              <a:gdLst>
                <a:gd name="T0" fmla="*/ 394 w 535"/>
                <a:gd name="T1" fmla="*/ 347 h 590"/>
                <a:gd name="T2" fmla="*/ 394 w 535"/>
                <a:gd name="T3" fmla="*/ 380 h 590"/>
                <a:gd name="T4" fmla="*/ 208 w 535"/>
                <a:gd name="T5" fmla="*/ 128 h 590"/>
                <a:gd name="T6" fmla="*/ 203 w 535"/>
                <a:gd name="T7" fmla="*/ 69 h 590"/>
                <a:gd name="T8" fmla="*/ 203 w 535"/>
                <a:gd name="T9" fmla="*/ 69 h 590"/>
                <a:gd name="T10" fmla="*/ 179 w 535"/>
                <a:gd name="T11" fmla="*/ 26 h 590"/>
                <a:gd name="T12" fmla="*/ 142 w 535"/>
                <a:gd name="T13" fmla="*/ 0 h 590"/>
                <a:gd name="T14" fmla="*/ 142 w 535"/>
                <a:gd name="T15" fmla="*/ 0 h 590"/>
                <a:gd name="T16" fmla="*/ 10 w 535"/>
                <a:gd name="T17" fmla="*/ 24 h 590"/>
                <a:gd name="T18" fmla="*/ 10 w 535"/>
                <a:gd name="T19" fmla="*/ 24 h 590"/>
                <a:gd name="T20" fmla="*/ 82 w 535"/>
                <a:gd name="T21" fmla="*/ 44 h 590"/>
                <a:gd name="T22" fmla="*/ 53 w 535"/>
                <a:gd name="T23" fmla="*/ 88 h 590"/>
                <a:gd name="T24" fmla="*/ 53 w 535"/>
                <a:gd name="T25" fmla="*/ 88 h 590"/>
                <a:gd name="T26" fmla="*/ 73 w 535"/>
                <a:gd name="T27" fmla="*/ 130 h 590"/>
                <a:gd name="T28" fmla="*/ 73 w 535"/>
                <a:gd name="T29" fmla="*/ 130 h 590"/>
                <a:gd name="T30" fmla="*/ 136 w 535"/>
                <a:gd name="T31" fmla="*/ 159 h 590"/>
                <a:gd name="T32" fmla="*/ 136 w 535"/>
                <a:gd name="T33" fmla="*/ 159 h 590"/>
                <a:gd name="T34" fmla="*/ 420 w 535"/>
                <a:gd name="T35" fmla="*/ 587 h 590"/>
                <a:gd name="T36" fmla="*/ 420 w 535"/>
                <a:gd name="T37" fmla="*/ 587 h 590"/>
                <a:gd name="T38" fmla="*/ 534 w 535"/>
                <a:gd name="T39" fmla="*/ 423 h 590"/>
                <a:gd name="T40" fmla="*/ 394 w 535"/>
                <a:gd name="T41" fmla="*/ 347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35" h="590">
                  <a:moveTo>
                    <a:pt x="394" y="347"/>
                  </a:moveTo>
                  <a:lnTo>
                    <a:pt x="394" y="380"/>
                  </a:lnTo>
                  <a:lnTo>
                    <a:pt x="208" y="128"/>
                  </a:lnTo>
                  <a:lnTo>
                    <a:pt x="203" y="69"/>
                  </a:lnTo>
                  <a:lnTo>
                    <a:pt x="203" y="69"/>
                  </a:lnTo>
                  <a:cubicBezTo>
                    <a:pt x="202" y="52"/>
                    <a:pt x="194" y="36"/>
                    <a:pt x="179" y="26"/>
                  </a:cubicBezTo>
                  <a:lnTo>
                    <a:pt x="142" y="0"/>
                  </a:lnTo>
                  <a:lnTo>
                    <a:pt x="142" y="0"/>
                  </a:lnTo>
                  <a:cubicBezTo>
                    <a:pt x="142" y="0"/>
                    <a:pt x="0" y="12"/>
                    <a:pt x="10" y="24"/>
                  </a:cubicBezTo>
                  <a:lnTo>
                    <a:pt x="10" y="24"/>
                  </a:lnTo>
                  <a:cubicBezTo>
                    <a:pt x="19" y="37"/>
                    <a:pt x="82" y="44"/>
                    <a:pt x="82" y="44"/>
                  </a:cubicBezTo>
                  <a:lnTo>
                    <a:pt x="53" y="88"/>
                  </a:lnTo>
                  <a:lnTo>
                    <a:pt x="53" y="88"/>
                  </a:lnTo>
                  <a:cubicBezTo>
                    <a:pt x="53" y="88"/>
                    <a:pt x="62" y="105"/>
                    <a:pt x="73" y="130"/>
                  </a:cubicBezTo>
                  <a:lnTo>
                    <a:pt x="73" y="130"/>
                  </a:lnTo>
                  <a:cubicBezTo>
                    <a:pt x="83" y="156"/>
                    <a:pt x="136" y="159"/>
                    <a:pt x="136" y="159"/>
                  </a:cubicBezTo>
                  <a:lnTo>
                    <a:pt x="136" y="159"/>
                  </a:lnTo>
                  <a:cubicBezTo>
                    <a:pt x="136" y="159"/>
                    <a:pt x="313" y="585"/>
                    <a:pt x="420" y="587"/>
                  </a:cubicBezTo>
                  <a:lnTo>
                    <a:pt x="420" y="587"/>
                  </a:lnTo>
                  <a:cubicBezTo>
                    <a:pt x="485" y="589"/>
                    <a:pt x="520" y="519"/>
                    <a:pt x="534" y="423"/>
                  </a:cubicBezTo>
                  <a:lnTo>
                    <a:pt x="394" y="347"/>
                  </a:ln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308">
              <a:extLst>
                <a:ext uri="{FF2B5EF4-FFF2-40B4-BE49-F238E27FC236}">
                  <a16:creationId xmlns:a16="http://schemas.microsoft.com/office/drawing/2014/main" id="{772E0294-4E74-B645-9DF4-1702D4368165}"/>
                </a:ext>
              </a:extLst>
            </p:cNvPr>
            <p:cNvSpPr>
              <a:spLocks noChangeArrowheads="1"/>
            </p:cNvSpPr>
            <p:nvPr/>
          </p:nvSpPr>
          <p:spPr bwMode="auto">
            <a:xfrm>
              <a:off x="14940840" y="8945359"/>
              <a:ext cx="109861" cy="225216"/>
            </a:xfrm>
            <a:custGeom>
              <a:avLst/>
              <a:gdLst>
                <a:gd name="T0" fmla="*/ 87 w 90"/>
                <a:gd name="T1" fmla="*/ 0 h 182"/>
                <a:gd name="T2" fmla="*/ 12 w 90"/>
                <a:gd name="T3" fmla="*/ 0 h 182"/>
                <a:gd name="T4" fmla="*/ 0 w 90"/>
                <a:gd name="T5" fmla="*/ 181 h 182"/>
                <a:gd name="T6" fmla="*/ 0 w 90"/>
                <a:gd name="T7" fmla="*/ 181 h 182"/>
                <a:gd name="T8" fmla="*/ 87 w 90"/>
                <a:gd name="T9" fmla="*/ 0 h 182"/>
              </a:gdLst>
              <a:ahLst/>
              <a:cxnLst>
                <a:cxn ang="0">
                  <a:pos x="T0" y="T1"/>
                </a:cxn>
                <a:cxn ang="0">
                  <a:pos x="T2" y="T3"/>
                </a:cxn>
                <a:cxn ang="0">
                  <a:pos x="T4" y="T5"/>
                </a:cxn>
                <a:cxn ang="0">
                  <a:pos x="T6" y="T7"/>
                </a:cxn>
                <a:cxn ang="0">
                  <a:pos x="T8" y="T9"/>
                </a:cxn>
              </a:cxnLst>
              <a:rect l="0" t="0" r="r" b="b"/>
              <a:pathLst>
                <a:path w="90" h="182">
                  <a:moveTo>
                    <a:pt x="87" y="0"/>
                  </a:moveTo>
                  <a:lnTo>
                    <a:pt x="12" y="0"/>
                  </a:lnTo>
                  <a:lnTo>
                    <a:pt x="0" y="181"/>
                  </a:lnTo>
                  <a:lnTo>
                    <a:pt x="0" y="181"/>
                  </a:lnTo>
                  <a:cubicBezTo>
                    <a:pt x="89" y="150"/>
                    <a:pt x="84" y="40"/>
                    <a:pt x="87" y="0"/>
                  </a:cubicBezTo>
                </a:path>
              </a:pathLst>
            </a:custGeom>
            <a:solidFill>
              <a:srgbClr val="F37798">
                <a:alpha val="50000"/>
              </a:srgbClr>
            </a:solidFill>
            <a:ln>
              <a:noFill/>
            </a:ln>
            <a:effectLst/>
          </p:spPr>
          <p:txBody>
            <a:bodyPr wrap="none" anchor="ctr"/>
            <a:lstStyle/>
            <a:p>
              <a:endParaRPr lang="en-US" sz="3599" dirty="0">
                <a:latin typeface="Poppins" pitchFamily="2" charset="77"/>
              </a:endParaRPr>
            </a:p>
          </p:txBody>
        </p:sp>
        <p:sp>
          <p:nvSpPr>
            <p:cNvPr id="107" name="Freeform 309">
              <a:extLst>
                <a:ext uri="{FF2B5EF4-FFF2-40B4-BE49-F238E27FC236}">
                  <a16:creationId xmlns:a16="http://schemas.microsoft.com/office/drawing/2014/main" id="{237E331C-3B95-164A-95C5-861934EEC936}"/>
                </a:ext>
              </a:extLst>
            </p:cNvPr>
            <p:cNvSpPr>
              <a:spLocks noChangeArrowheads="1"/>
            </p:cNvSpPr>
            <p:nvPr/>
          </p:nvSpPr>
          <p:spPr bwMode="auto">
            <a:xfrm>
              <a:off x="14704637" y="8681692"/>
              <a:ext cx="373528" cy="466911"/>
            </a:xfrm>
            <a:custGeom>
              <a:avLst/>
              <a:gdLst>
                <a:gd name="T0" fmla="*/ 273 w 301"/>
                <a:gd name="T1" fmla="*/ 251 h 375"/>
                <a:gd name="T2" fmla="*/ 273 w 301"/>
                <a:gd name="T3" fmla="*/ 251 h 375"/>
                <a:gd name="T4" fmla="*/ 154 w 301"/>
                <a:gd name="T5" fmla="*/ 362 h 375"/>
                <a:gd name="T6" fmla="*/ 154 w 301"/>
                <a:gd name="T7" fmla="*/ 362 h 375"/>
                <a:gd name="T8" fmla="*/ 31 w 301"/>
                <a:gd name="T9" fmla="*/ 162 h 375"/>
                <a:gd name="T10" fmla="*/ 31 w 301"/>
                <a:gd name="T11" fmla="*/ 162 h 375"/>
                <a:gd name="T12" fmla="*/ 171 w 301"/>
                <a:gd name="T13" fmla="*/ 25 h 375"/>
                <a:gd name="T14" fmla="*/ 171 w 301"/>
                <a:gd name="T15" fmla="*/ 25 h 375"/>
                <a:gd name="T16" fmla="*/ 273 w 301"/>
                <a:gd name="T17" fmla="*/ 251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 h="375">
                  <a:moveTo>
                    <a:pt x="273" y="251"/>
                  </a:moveTo>
                  <a:lnTo>
                    <a:pt x="273" y="251"/>
                  </a:lnTo>
                  <a:cubicBezTo>
                    <a:pt x="257" y="301"/>
                    <a:pt x="201" y="374"/>
                    <a:pt x="154" y="362"/>
                  </a:cubicBezTo>
                  <a:lnTo>
                    <a:pt x="154" y="362"/>
                  </a:lnTo>
                  <a:cubicBezTo>
                    <a:pt x="105" y="351"/>
                    <a:pt x="57" y="242"/>
                    <a:pt x="31" y="162"/>
                  </a:cubicBezTo>
                  <a:lnTo>
                    <a:pt x="31" y="162"/>
                  </a:lnTo>
                  <a:cubicBezTo>
                    <a:pt x="0" y="71"/>
                    <a:pt x="69" y="0"/>
                    <a:pt x="171" y="25"/>
                  </a:cubicBezTo>
                  <a:lnTo>
                    <a:pt x="171" y="25"/>
                  </a:lnTo>
                  <a:cubicBezTo>
                    <a:pt x="300" y="56"/>
                    <a:pt x="279" y="233"/>
                    <a:pt x="273" y="251"/>
                  </a:cubicBezTo>
                </a:path>
              </a:pathLst>
            </a:custGeom>
            <a:solidFill>
              <a:srgbClr val="F4B9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07">
              <a:extLst>
                <a:ext uri="{FF2B5EF4-FFF2-40B4-BE49-F238E27FC236}">
                  <a16:creationId xmlns:a16="http://schemas.microsoft.com/office/drawing/2014/main" id="{E29278D9-8DE1-9942-A36F-BB8353D22AF7}"/>
                </a:ext>
              </a:extLst>
            </p:cNvPr>
            <p:cNvSpPr>
              <a:spLocks noChangeArrowheads="1"/>
            </p:cNvSpPr>
            <p:nvPr/>
          </p:nvSpPr>
          <p:spPr bwMode="auto">
            <a:xfrm>
              <a:off x="14776705" y="8857492"/>
              <a:ext cx="173083" cy="196429"/>
            </a:xfrm>
            <a:custGeom>
              <a:avLst/>
              <a:gdLst>
                <a:gd name="connsiteX0" fmla="*/ 170050 w 173083"/>
                <a:gd name="connsiteY0" fmla="*/ 148294 h 196429"/>
                <a:gd name="connsiteX1" fmla="*/ 172586 w 173083"/>
                <a:gd name="connsiteY1" fmla="*/ 154799 h 196429"/>
                <a:gd name="connsiteX2" fmla="*/ 114275 w 173083"/>
                <a:gd name="connsiteY2" fmla="*/ 196429 h 196429"/>
                <a:gd name="connsiteX3" fmla="*/ 113007 w 173083"/>
                <a:gd name="connsiteY3" fmla="*/ 196429 h 196429"/>
                <a:gd name="connsiteX4" fmla="*/ 109204 w 173083"/>
                <a:gd name="connsiteY4" fmla="*/ 191225 h 196429"/>
                <a:gd name="connsiteX5" fmla="*/ 113007 w 173083"/>
                <a:gd name="connsiteY5" fmla="*/ 187322 h 196429"/>
                <a:gd name="connsiteX6" fmla="*/ 164980 w 173083"/>
                <a:gd name="connsiteY6" fmla="*/ 152197 h 196429"/>
                <a:gd name="connsiteX7" fmla="*/ 170050 w 173083"/>
                <a:gd name="connsiteY7" fmla="*/ 148294 h 196429"/>
                <a:gd name="connsiteX8" fmla="*/ 49359 w 173083"/>
                <a:gd name="connsiteY8" fmla="*/ 67187 h 196429"/>
                <a:gd name="connsiteX9" fmla="*/ 55864 w 173083"/>
                <a:gd name="connsiteY9" fmla="*/ 67187 h 196429"/>
                <a:gd name="connsiteX10" fmla="*/ 55864 w 173083"/>
                <a:gd name="connsiteY10" fmla="*/ 73650 h 196429"/>
                <a:gd name="connsiteX11" fmla="*/ 23340 w 173083"/>
                <a:gd name="connsiteY11" fmla="*/ 86575 h 196429"/>
                <a:gd name="connsiteX12" fmla="*/ 12933 w 173083"/>
                <a:gd name="connsiteY12" fmla="*/ 85282 h 196429"/>
                <a:gd name="connsiteX13" fmla="*/ 10331 w 173083"/>
                <a:gd name="connsiteY13" fmla="*/ 80112 h 196429"/>
                <a:gd name="connsiteX14" fmla="*/ 15535 w 173083"/>
                <a:gd name="connsiteY14" fmla="*/ 76235 h 196429"/>
                <a:gd name="connsiteX15" fmla="*/ 49359 w 173083"/>
                <a:gd name="connsiteY15" fmla="*/ 67187 h 196429"/>
                <a:gd name="connsiteX16" fmla="*/ 72829 w 173083"/>
                <a:gd name="connsiteY16" fmla="*/ 65895 h 196429"/>
                <a:gd name="connsiteX17" fmla="*/ 77580 w 173083"/>
                <a:gd name="connsiteY17" fmla="*/ 69533 h 196429"/>
                <a:gd name="connsiteX18" fmla="*/ 72829 w 173083"/>
                <a:gd name="connsiteY18" fmla="*/ 127746 h 196429"/>
                <a:gd name="connsiteX19" fmla="*/ 70454 w 173083"/>
                <a:gd name="connsiteY19" fmla="*/ 147150 h 196429"/>
                <a:gd name="connsiteX20" fmla="*/ 95395 w 173083"/>
                <a:gd name="connsiteY20" fmla="*/ 143512 h 196429"/>
                <a:gd name="connsiteX21" fmla="*/ 101334 w 173083"/>
                <a:gd name="connsiteY21" fmla="*/ 145938 h 196429"/>
                <a:gd name="connsiteX22" fmla="*/ 98958 w 173083"/>
                <a:gd name="connsiteY22" fmla="*/ 150789 h 196429"/>
                <a:gd name="connsiteX23" fmla="*/ 76392 w 173083"/>
                <a:gd name="connsiteY23" fmla="*/ 158065 h 196429"/>
                <a:gd name="connsiteX24" fmla="*/ 65703 w 173083"/>
                <a:gd name="connsiteY24" fmla="*/ 154427 h 196429"/>
                <a:gd name="connsiteX25" fmla="*/ 64516 w 173083"/>
                <a:gd name="connsiteY25" fmla="*/ 126533 h 196429"/>
                <a:gd name="connsiteX26" fmla="*/ 69266 w 173083"/>
                <a:gd name="connsiteY26" fmla="*/ 70746 h 196429"/>
                <a:gd name="connsiteX27" fmla="*/ 72829 w 173083"/>
                <a:gd name="connsiteY27" fmla="*/ 65895 h 196429"/>
                <a:gd name="connsiteX28" fmla="*/ 149640 w 173083"/>
                <a:gd name="connsiteY28" fmla="*/ 46235 h 196429"/>
                <a:gd name="connsiteX29" fmla="*/ 154782 w 173083"/>
                <a:gd name="connsiteY29" fmla="*/ 46235 h 196429"/>
                <a:gd name="connsiteX30" fmla="*/ 154782 w 173083"/>
                <a:gd name="connsiteY30" fmla="*/ 50861 h 196429"/>
                <a:gd name="connsiteX31" fmla="*/ 121358 w 173083"/>
                <a:gd name="connsiteY31" fmla="*/ 64738 h 196429"/>
                <a:gd name="connsiteX32" fmla="*/ 100789 w 173083"/>
                <a:gd name="connsiteY32" fmla="*/ 61268 h 196429"/>
                <a:gd name="connsiteX33" fmla="*/ 99504 w 173083"/>
                <a:gd name="connsiteY33" fmla="*/ 55486 h 196429"/>
                <a:gd name="connsiteX34" fmla="*/ 105931 w 173083"/>
                <a:gd name="connsiteY34" fmla="*/ 54330 h 196429"/>
                <a:gd name="connsiteX35" fmla="*/ 149640 w 173083"/>
                <a:gd name="connsiteY35" fmla="*/ 46235 h 196429"/>
                <a:gd name="connsiteX36" fmla="*/ 42505 w 173083"/>
                <a:gd name="connsiteY36" fmla="*/ 12130 h 196429"/>
                <a:gd name="connsiteX37" fmla="*/ 50352 w 173083"/>
                <a:gd name="connsiteY37" fmla="*/ 15626 h 196429"/>
                <a:gd name="connsiteX38" fmla="*/ 47737 w 173083"/>
                <a:gd name="connsiteY38" fmla="*/ 22617 h 196429"/>
                <a:gd name="connsiteX39" fmla="*/ 11117 w 173083"/>
                <a:gd name="connsiteY39" fmla="*/ 45922 h 196429"/>
                <a:gd name="connsiteX40" fmla="*/ 7193 w 173083"/>
                <a:gd name="connsiteY40" fmla="*/ 48253 h 196429"/>
                <a:gd name="connsiteX41" fmla="*/ 1962 w 173083"/>
                <a:gd name="connsiteY41" fmla="*/ 45922 h 196429"/>
                <a:gd name="connsiteX42" fmla="*/ 1962 w 173083"/>
                <a:gd name="connsiteY42" fmla="*/ 37766 h 196429"/>
                <a:gd name="connsiteX43" fmla="*/ 42505 w 173083"/>
                <a:gd name="connsiteY43" fmla="*/ 12130 h 196429"/>
                <a:gd name="connsiteX44" fmla="*/ 111587 w 173083"/>
                <a:gd name="connsiteY44" fmla="*/ 45 h 196429"/>
                <a:gd name="connsiteX45" fmla="*/ 157729 w 173083"/>
                <a:gd name="connsiteY45" fmla="*/ 7565 h 196429"/>
                <a:gd name="connsiteX46" fmla="*/ 161574 w 173083"/>
                <a:gd name="connsiteY46" fmla="*/ 15412 h 196429"/>
                <a:gd name="connsiteX47" fmla="*/ 155165 w 173083"/>
                <a:gd name="connsiteY47" fmla="*/ 20643 h 196429"/>
                <a:gd name="connsiteX48" fmla="*/ 153883 w 173083"/>
                <a:gd name="connsiteY48" fmla="*/ 19335 h 196429"/>
                <a:gd name="connsiteX49" fmla="*/ 96207 w 173083"/>
                <a:gd name="connsiteY49" fmla="*/ 15412 h 196429"/>
                <a:gd name="connsiteX50" fmla="*/ 87235 w 173083"/>
                <a:gd name="connsiteY50" fmla="*/ 11489 h 196429"/>
                <a:gd name="connsiteX51" fmla="*/ 92362 w 173083"/>
                <a:gd name="connsiteY51" fmla="*/ 2334 h 196429"/>
                <a:gd name="connsiteX52" fmla="*/ 111587 w 173083"/>
                <a:gd name="connsiteY52" fmla="*/ 45 h 196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73083" h="196429">
                  <a:moveTo>
                    <a:pt x="170050" y="148294"/>
                  </a:moveTo>
                  <a:cubicBezTo>
                    <a:pt x="172586" y="149595"/>
                    <a:pt x="173853" y="152197"/>
                    <a:pt x="172586" y="154799"/>
                  </a:cubicBezTo>
                  <a:cubicBezTo>
                    <a:pt x="164980" y="195128"/>
                    <a:pt x="121880" y="196429"/>
                    <a:pt x="114275" y="196429"/>
                  </a:cubicBezTo>
                  <a:cubicBezTo>
                    <a:pt x="113007" y="196429"/>
                    <a:pt x="113007" y="196429"/>
                    <a:pt x="113007" y="196429"/>
                  </a:cubicBezTo>
                  <a:cubicBezTo>
                    <a:pt x="110472" y="196429"/>
                    <a:pt x="109204" y="193827"/>
                    <a:pt x="109204" y="191225"/>
                  </a:cubicBezTo>
                  <a:cubicBezTo>
                    <a:pt x="109204" y="188623"/>
                    <a:pt x="111739" y="187322"/>
                    <a:pt x="113007" y="187322"/>
                  </a:cubicBezTo>
                  <a:cubicBezTo>
                    <a:pt x="115542" y="187322"/>
                    <a:pt x="157374" y="188623"/>
                    <a:pt x="164980" y="152197"/>
                  </a:cubicBezTo>
                  <a:cubicBezTo>
                    <a:pt x="164980" y="149595"/>
                    <a:pt x="167515" y="148294"/>
                    <a:pt x="170050" y="148294"/>
                  </a:cubicBezTo>
                  <a:close/>
                  <a:moveTo>
                    <a:pt x="49359" y="67187"/>
                  </a:moveTo>
                  <a:cubicBezTo>
                    <a:pt x="51961" y="65895"/>
                    <a:pt x="54563" y="65895"/>
                    <a:pt x="55864" y="67187"/>
                  </a:cubicBezTo>
                  <a:cubicBezTo>
                    <a:pt x="58466" y="69772"/>
                    <a:pt x="58466" y="72357"/>
                    <a:pt x="55864" y="73650"/>
                  </a:cubicBezTo>
                  <a:cubicBezTo>
                    <a:pt x="45457" y="83990"/>
                    <a:pt x="31146" y="86575"/>
                    <a:pt x="23340" y="86575"/>
                  </a:cubicBezTo>
                  <a:cubicBezTo>
                    <a:pt x="16836" y="86575"/>
                    <a:pt x="14234" y="85282"/>
                    <a:pt x="12933" y="85282"/>
                  </a:cubicBezTo>
                  <a:cubicBezTo>
                    <a:pt x="10331" y="83990"/>
                    <a:pt x="10331" y="81405"/>
                    <a:pt x="10331" y="80112"/>
                  </a:cubicBezTo>
                  <a:cubicBezTo>
                    <a:pt x="10331" y="77527"/>
                    <a:pt x="12933" y="76235"/>
                    <a:pt x="15535" y="76235"/>
                  </a:cubicBezTo>
                  <a:cubicBezTo>
                    <a:pt x="15535" y="76235"/>
                    <a:pt x="36350" y="81405"/>
                    <a:pt x="49359" y="67187"/>
                  </a:cubicBezTo>
                  <a:close/>
                  <a:moveTo>
                    <a:pt x="72829" y="65895"/>
                  </a:moveTo>
                  <a:cubicBezTo>
                    <a:pt x="75205" y="65895"/>
                    <a:pt x="76392" y="67108"/>
                    <a:pt x="77580" y="69533"/>
                  </a:cubicBezTo>
                  <a:cubicBezTo>
                    <a:pt x="79955" y="95001"/>
                    <a:pt x="75205" y="113193"/>
                    <a:pt x="72829" y="127746"/>
                  </a:cubicBezTo>
                  <a:cubicBezTo>
                    <a:pt x="70454" y="137448"/>
                    <a:pt x="69266" y="145938"/>
                    <a:pt x="70454" y="147150"/>
                  </a:cubicBezTo>
                  <a:cubicBezTo>
                    <a:pt x="76392" y="153214"/>
                    <a:pt x="90645" y="147150"/>
                    <a:pt x="95395" y="143512"/>
                  </a:cubicBezTo>
                  <a:cubicBezTo>
                    <a:pt x="97771" y="142299"/>
                    <a:pt x="100146" y="143512"/>
                    <a:pt x="101334" y="145938"/>
                  </a:cubicBezTo>
                  <a:cubicBezTo>
                    <a:pt x="102521" y="147150"/>
                    <a:pt x="101334" y="149576"/>
                    <a:pt x="98958" y="150789"/>
                  </a:cubicBezTo>
                  <a:cubicBezTo>
                    <a:pt x="97771" y="152001"/>
                    <a:pt x="87082" y="158065"/>
                    <a:pt x="76392" y="158065"/>
                  </a:cubicBezTo>
                  <a:cubicBezTo>
                    <a:pt x="72829" y="158065"/>
                    <a:pt x="69266" y="156852"/>
                    <a:pt x="65703" y="154427"/>
                  </a:cubicBezTo>
                  <a:cubicBezTo>
                    <a:pt x="59765" y="148363"/>
                    <a:pt x="62140" y="138661"/>
                    <a:pt x="64516" y="126533"/>
                  </a:cubicBezTo>
                  <a:cubicBezTo>
                    <a:pt x="68079" y="111980"/>
                    <a:pt x="71642" y="93789"/>
                    <a:pt x="69266" y="70746"/>
                  </a:cubicBezTo>
                  <a:cubicBezTo>
                    <a:pt x="69266" y="68321"/>
                    <a:pt x="70454" y="65895"/>
                    <a:pt x="72829" y="65895"/>
                  </a:cubicBezTo>
                  <a:close/>
                  <a:moveTo>
                    <a:pt x="149640" y="46235"/>
                  </a:moveTo>
                  <a:cubicBezTo>
                    <a:pt x="150926" y="43922"/>
                    <a:pt x="153497" y="43922"/>
                    <a:pt x="154782" y="46235"/>
                  </a:cubicBezTo>
                  <a:cubicBezTo>
                    <a:pt x="157353" y="47391"/>
                    <a:pt x="157353" y="49704"/>
                    <a:pt x="154782" y="50861"/>
                  </a:cubicBezTo>
                  <a:cubicBezTo>
                    <a:pt x="144498" y="62425"/>
                    <a:pt x="131642" y="64738"/>
                    <a:pt x="121358" y="64738"/>
                  </a:cubicBezTo>
                  <a:cubicBezTo>
                    <a:pt x="109788" y="64738"/>
                    <a:pt x="102075" y="61268"/>
                    <a:pt x="100789" y="61268"/>
                  </a:cubicBezTo>
                  <a:cubicBezTo>
                    <a:pt x="99504" y="60112"/>
                    <a:pt x="98218" y="57799"/>
                    <a:pt x="99504" y="55486"/>
                  </a:cubicBezTo>
                  <a:cubicBezTo>
                    <a:pt x="100789" y="53173"/>
                    <a:pt x="103360" y="53173"/>
                    <a:pt x="105931" y="54330"/>
                  </a:cubicBezTo>
                  <a:cubicBezTo>
                    <a:pt x="105931" y="54330"/>
                    <a:pt x="129071" y="64738"/>
                    <a:pt x="149640" y="46235"/>
                  </a:cubicBezTo>
                  <a:close/>
                  <a:moveTo>
                    <a:pt x="42505" y="12130"/>
                  </a:moveTo>
                  <a:cubicBezTo>
                    <a:pt x="46429" y="10965"/>
                    <a:pt x="49045" y="12130"/>
                    <a:pt x="50352" y="15626"/>
                  </a:cubicBezTo>
                  <a:cubicBezTo>
                    <a:pt x="52968" y="17956"/>
                    <a:pt x="50352" y="21452"/>
                    <a:pt x="47737" y="22617"/>
                  </a:cubicBezTo>
                  <a:cubicBezTo>
                    <a:pt x="28119" y="29609"/>
                    <a:pt x="11117" y="45922"/>
                    <a:pt x="11117" y="45922"/>
                  </a:cubicBezTo>
                  <a:cubicBezTo>
                    <a:pt x="9809" y="47088"/>
                    <a:pt x="8501" y="48253"/>
                    <a:pt x="7193" y="48253"/>
                  </a:cubicBezTo>
                  <a:cubicBezTo>
                    <a:pt x="5885" y="48253"/>
                    <a:pt x="3270" y="47088"/>
                    <a:pt x="1962" y="45922"/>
                  </a:cubicBezTo>
                  <a:cubicBezTo>
                    <a:pt x="-654" y="43592"/>
                    <a:pt x="-654" y="40096"/>
                    <a:pt x="1962" y="37766"/>
                  </a:cubicBezTo>
                  <a:cubicBezTo>
                    <a:pt x="3270" y="36600"/>
                    <a:pt x="21580" y="19122"/>
                    <a:pt x="42505" y="12130"/>
                  </a:cubicBezTo>
                  <a:close/>
                  <a:moveTo>
                    <a:pt x="111587" y="45"/>
                  </a:moveTo>
                  <a:cubicBezTo>
                    <a:pt x="123123" y="-282"/>
                    <a:pt x="139144" y="1026"/>
                    <a:pt x="157729" y="7565"/>
                  </a:cubicBezTo>
                  <a:cubicBezTo>
                    <a:pt x="161574" y="8873"/>
                    <a:pt x="162855" y="12796"/>
                    <a:pt x="161574" y="15412"/>
                  </a:cubicBezTo>
                  <a:cubicBezTo>
                    <a:pt x="161574" y="18028"/>
                    <a:pt x="159010" y="20643"/>
                    <a:pt x="155165" y="20643"/>
                  </a:cubicBezTo>
                  <a:lnTo>
                    <a:pt x="153883" y="19335"/>
                  </a:lnTo>
                  <a:cubicBezTo>
                    <a:pt x="120559" y="7565"/>
                    <a:pt x="96207" y="15412"/>
                    <a:pt x="96207" y="15412"/>
                  </a:cubicBezTo>
                  <a:cubicBezTo>
                    <a:pt x="92362" y="16720"/>
                    <a:pt x="88517" y="15412"/>
                    <a:pt x="87235" y="11489"/>
                  </a:cubicBezTo>
                  <a:cubicBezTo>
                    <a:pt x="87235" y="7565"/>
                    <a:pt x="88517" y="3642"/>
                    <a:pt x="92362" y="2334"/>
                  </a:cubicBezTo>
                  <a:cubicBezTo>
                    <a:pt x="93002" y="2334"/>
                    <a:pt x="100052" y="372"/>
                    <a:pt x="111587" y="45"/>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9" name="Freeform 108">
              <a:extLst>
                <a:ext uri="{FF2B5EF4-FFF2-40B4-BE49-F238E27FC236}">
                  <a16:creationId xmlns:a16="http://schemas.microsoft.com/office/drawing/2014/main" id="{2BAA605D-6FCC-5447-9909-CF10B3214D8F}"/>
                </a:ext>
              </a:extLst>
            </p:cNvPr>
            <p:cNvSpPr>
              <a:spLocks noChangeArrowheads="1"/>
            </p:cNvSpPr>
            <p:nvPr/>
          </p:nvSpPr>
          <p:spPr bwMode="auto">
            <a:xfrm>
              <a:off x="14634438" y="8625034"/>
              <a:ext cx="537333" cy="434989"/>
            </a:xfrm>
            <a:custGeom>
              <a:avLst/>
              <a:gdLst>
                <a:gd name="connsiteX0" fmla="*/ 378079 w 537333"/>
                <a:gd name="connsiteY0" fmla="*/ 0 h 434989"/>
                <a:gd name="connsiteX1" fmla="*/ 447905 w 537333"/>
                <a:gd name="connsiteY1" fmla="*/ 56400 h 434989"/>
                <a:gd name="connsiteX2" fmla="*/ 502768 w 537333"/>
                <a:gd name="connsiteY2" fmla="*/ 251922 h 434989"/>
                <a:gd name="connsiteX3" fmla="*/ 491546 w 537333"/>
                <a:gd name="connsiteY3" fmla="*/ 370989 h 434989"/>
                <a:gd name="connsiteX4" fmla="*/ 461620 w 537333"/>
                <a:gd name="connsiteY4" fmla="*/ 434909 h 434989"/>
                <a:gd name="connsiteX5" fmla="*/ 420473 w 537333"/>
                <a:gd name="connsiteY5" fmla="*/ 338402 h 434989"/>
                <a:gd name="connsiteX6" fmla="*/ 383690 w 537333"/>
                <a:gd name="connsiteY6" fmla="*/ 311769 h 434989"/>
                <a:gd name="connsiteX7" fmla="*/ 380026 w 537333"/>
                <a:gd name="connsiteY7" fmla="*/ 295471 h 434989"/>
                <a:gd name="connsiteX8" fmla="*/ 396229 w 537333"/>
                <a:gd name="connsiteY8" fmla="*/ 273441 h 434989"/>
                <a:gd name="connsiteX9" fmla="*/ 385889 w 537333"/>
                <a:gd name="connsiteY9" fmla="*/ 225164 h 434989"/>
                <a:gd name="connsiteX10" fmla="*/ 347114 w 537333"/>
                <a:gd name="connsiteY10" fmla="*/ 256110 h 434989"/>
                <a:gd name="connsiteX11" fmla="*/ 346740 w 537333"/>
                <a:gd name="connsiteY11" fmla="*/ 259586 h 434989"/>
                <a:gd name="connsiteX12" fmla="*/ 338491 w 537333"/>
                <a:gd name="connsiteY12" fmla="*/ 257875 h 434989"/>
                <a:gd name="connsiteX13" fmla="*/ 324463 w 537333"/>
                <a:gd name="connsiteY13" fmla="*/ 244401 h 434989"/>
                <a:gd name="connsiteX14" fmla="*/ 311994 w 537333"/>
                <a:gd name="connsiteY14" fmla="*/ 151654 h 434989"/>
                <a:gd name="connsiteX15" fmla="*/ 131196 w 537333"/>
                <a:gd name="connsiteY15" fmla="*/ 226855 h 434989"/>
                <a:gd name="connsiteX16" fmla="*/ 7754 w 537333"/>
                <a:gd name="connsiteY16" fmla="*/ 94001 h 434989"/>
                <a:gd name="connsiteX17" fmla="*/ 31445 w 537333"/>
                <a:gd name="connsiteY17" fmla="*/ 48880 h 434989"/>
                <a:gd name="connsiteX18" fmla="*/ 263366 w 537333"/>
                <a:gd name="connsiteY18" fmla="*/ 37600 h 434989"/>
                <a:gd name="connsiteX19" fmla="*/ 378079 w 537333"/>
                <a:gd name="connsiteY19" fmla="*/ 0 h 434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37333" h="434989">
                  <a:moveTo>
                    <a:pt x="378079" y="0"/>
                  </a:moveTo>
                  <a:cubicBezTo>
                    <a:pt x="429201" y="0"/>
                    <a:pt x="447905" y="56400"/>
                    <a:pt x="447905" y="56400"/>
                  </a:cubicBezTo>
                  <a:cubicBezTo>
                    <a:pt x="596284" y="75200"/>
                    <a:pt x="518977" y="210561"/>
                    <a:pt x="502768" y="251922"/>
                  </a:cubicBezTo>
                  <a:cubicBezTo>
                    <a:pt x="475336" y="323362"/>
                    <a:pt x="486558" y="328375"/>
                    <a:pt x="491546" y="370989"/>
                  </a:cubicBezTo>
                  <a:cubicBezTo>
                    <a:pt x="499027" y="439923"/>
                    <a:pt x="461620" y="434909"/>
                    <a:pt x="461620" y="434909"/>
                  </a:cubicBezTo>
                  <a:cubicBezTo>
                    <a:pt x="461620" y="434909"/>
                    <a:pt x="461620" y="338402"/>
                    <a:pt x="420473" y="338402"/>
                  </a:cubicBezTo>
                  <a:cubicBezTo>
                    <a:pt x="399276" y="338402"/>
                    <a:pt x="388989" y="326182"/>
                    <a:pt x="383690" y="311769"/>
                  </a:cubicBezTo>
                  <a:lnTo>
                    <a:pt x="380026" y="295471"/>
                  </a:lnTo>
                  <a:lnTo>
                    <a:pt x="396229" y="273441"/>
                  </a:lnTo>
                  <a:cubicBezTo>
                    <a:pt x="403984" y="252397"/>
                    <a:pt x="400106" y="230115"/>
                    <a:pt x="385889" y="225164"/>
                  </a:cubicBezTo>
                  <a:cubicBezTo>
                    <a:pt x="372964" y="221450"/>
                    <a:pt x="356161" y="235067"/>
                    <a:pt x="347114" y="256110"/>
                  </a:cubicBezTo>
                  <a:lnTo>
                    <a:pt x="346740" y="259586"/>
                  </a:lnTo>
                  <a:lnTo>
                    <a:pt x="338491" y="257875"/>
                  </a:lnTo>
                  <a:cubicBezTo>
                    <a:pt x="332568" y="255055"/>
                    <a:pt x="327581" y="250668"/>
                    <a:pt x="324463" y="244401"/>
                  </a:cubicBezTo>
                  <a:cubicBezTo>
                    <a:pt x="288303" y="186748"/>
                    <a:pt x="373092" y="172961"/>
                    <a:pt x="311994" y="151654"/>
                  </a:cubicBezTo>
                  <a:cubicBezTo>
                    <a:pt x="243416" y="126587"/>
                    <a:pt x="264613" y="186748"/>
                    <a:pt x="131196" y="226855"/>
                  </a:cubicBezTo>
                  <a:cubicBezTo>
                    <a:pt x="-12196" y="268215"/>
                    <a:pt x="-8455" y="144134"/>
                    <a:pt x="7754" y="94001"/>
                  </a:cubicBezTo>
                  <a:cubicBezTo>
                    <a:pt x="12742" y="77707"/>
                    <a:pt x="20223" y="62667"/>
                    <a:pt x="31445" y="48880"/>
                  </a:cubicBezTo>
                  <a:cubicBezTo>
                    <a:pt x="76333" y="-3760"/>
                    <a:pt x="223465" y="47627"/>
                    <a:pt x="263366" y="37600"/>
                  </a:cubicBezTo>
                  <a:cubicBezTo>
                    <a:pt x="311994" y="26320"/>
                    <a:pt x="325710" y="0"/>
                    <a:pt x="378079" y="0"/>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0" name="Freeform 318">
              <a:extLst>
                <a:ext uri="{FF2B5EF4-FFF2-40B4-BE49-F238E27FC236}">
                  <a16:creationId xmlns:a16="http://schemas.microsoft.com/office/drawing/2014/main" id="{85BB09B7-22F8-4B48-9B7F-3064266686E9}"/>
                </a:ext>
              </a:extLst>
            </p:cNvPr>
            <p:cNvSpPr>
              <a:spLocks noChangeArrowheads="1"/>
            </p:cNvSpPr>
            <p:nvPr/>
          </p:nvSpPr>
          <p:spPr bwMode="auto">
            <a:xfrm>
              <a:off x="15808742" y="10214253"/>
              <a:ext cx="648180" cy="390005"/>
            </a:xfrm>
            <a:custGeom>
              <a:avLst/>
              <a:gdLst>
                <a:gd name="T0" fmla="*/ 0 w 520"/>
                <a:gd name="T1" fmla="*/ 280 h 313"/>
                <a:gd name="T2" fmla="*/ 0 w 520"/>
                <a:gd name="T3" fmla="*/ 160 h 313"/>
                <a:gd name="T4" fmla="*/ 0 w 520"/>
                <a:gd name="T5" fmla="*/ 160 h 313"/>
                <a:gd name="T6" fmla="*/ 32 w 520"/>
                <a:gd name="T7" fmla="*/ 128 h 313"/>
                <a:gd name="T8" fmla="*/ 94 w 520"/>
                <a:gd name="T9" fmla="*/ 128 h 313"/>
                <a:gd name="T10" fmla="*/ 63 w 520"/>
                <a:gd name="T11" fmla="*/ 0 h 313"/>
                <a:gd name="T12" fmla="*/ 201 w 520"/>
                <a:gd name="T13" fmla="*/ 128 h 313"/>
                <a:gd name="T14" fmla="*/ 487 w 520"/>
                <a:gd name="T15" fmla="*/ 128 h 313"/>
                <a:gd name="T16" fmla="*/ 487 w 520"/>
                <a:gd name="T17" fmla="*/ 128 h 313"/>
                <a:gd name="T18" fmla="*/ 519 w 520"/>
                <a:gd name="T19" fmla="*/ 160 h 313"/>
                <a:gd name="T20" fmla="*/ 519 w 520"/>
                <a:gd name="T21" fmla="*/ 280 h 313"/>
                <a:gd name="T22" fmla="*/ 519 w 520"/>
                <a:gd name="T23" fmla="*/ 280 h 313"/>
                <a:gd name="T24" fmla="*/ 487 w 520"/>
                <a:gd name="T25" fmla="*/ 312 h 313"/>
                <a:gd name="T26" fmla="*/ 32 w 520"/>
                <a:gd name="T27" fmla="*/ 312 h 313"/>
                <a:gd name="T28" fmla="*/ 32 w 520"/>
                <a:gd name="T29" fmla="*/ 312 h 313"/>
                <a:gd name="T30" fmla="*/ 0 w 520"/>
                <a:gd name="T31" fmla="*/ 28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20" h="313">
                  <a:moveTo>
                    <a:pt x="0" y="280"/>
                  </a:moveTo>
                  <a:lnTo>
                    <a:pt x="0" y="160"/>
                  </a:lnTo>
                  <a:lnTo>
                    <a:pt x="0" y="160"/>
                  </a:lnTo>
                  <a:cubicBezTo>
                    <a:pt x="0" y="143"/>
                    <a:pt x="15" y="128"/>
                    <a:pt x="32" y="128"/>
                  </a:cubicBezTo>
                  <a:lnTo>
                    <a:pt x="94" y="128"/>
                  </a:lnTo>
                  <a:lnTo>
                    <a:pt x="63" y="0"/>
                  </a:lnTo>
                  <a:lnTo>
                    <a:pt x="201" y="128"/>
                  </a:lnTo>
                  <a:lnTo>
                    <a:pt x="487" y="128"/>
                  </a:lnTo>
                  <a:lnTo>
                    <a:pt x="487" y="128"/>
                  </a:lnTo>
                  <a:cubicBezTo>
                    <a:pt x="505" y="128"/>
                    <a:pt x="519" y="143"/>
                    <a:pt x="519" y="160"/>
                  </a:cubicBezTo>
                  <a:lnTo>
                    <a:pt x="519" y="280"/>
                  </a:lnTo>
                  <a:lnTo>
                    <a:pt x="519" y="280"/>
                  </a:lnTo>
                  <a:cubicBezTo>
                    <a:pt x="519" y="298"/>
                    <a:pt x="505" y="312"/>
                    <a:pt x="487" y="312"/>
                  </a:cubicBezTo>
                  <a:lnTo>
                    <a:pt x="32" y="312"/>
                  </a:lnTo>
                  <a:lnTo>
                    <a:pt x="32" y="312"/>
                  </a:lnTo>
                  <a:cubicBezTo>
                    <a:pt x="15" y="312"/>
                    <a:pt x="0" y="298"/>
                    <a:pt x="0" y="28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11" name="Freeform 110">
              <a:extLst>
                <a:ext uri="{FF2B5EF4-FFF2-40B4-BE49-F238E27FC236}">
                  <a16:creationId xmlns:a16="http://schemas.microsoft.com/office/drawing/2014/main" id="{E3A5308C-6D08-DB40-9EFE-DD79D0BAC67D}"/>
                </a:ext>
              </a:extLst>
            </p:cNvPr>
            <p:cNvSpPr>
              <a:spLocks noChangeArrowheads="1"/>
            </p:cNvSpPr>
            <p:nvPr/>
          </p:nvSpPr>
          <p:spPr bwMode="auto">
            <a:xfrm>
              <a:off x="15803247" y="10203695"/>
              <a:ext cx="657921" cy="399327"/>
            </a:xfrm>
            <a:custGeom>
              <a:avLst/>
              <a:gdLst>
                <a:gd name="connsiteX0" fmla="*/ 490995 w 657921"/>
                <a:gd name="connsiteY0" fmla="*/ 242489 h 399327"/>
                <a:gd name="connsiteX1" fmla="*/ 446629 w 657921"/>
                <a:gd name="connsiteY1" fmla="*/ 285213 h 399327"/>
                <a:gd name="connsiteX2" fmla="*/ 490995 w 657921"/>
                <a:gd name="connsiteY2" fmla="*/ 326716 h 399327"/>
                <a:gd name="connsiteX3" fmla="*/ 535360 w 657921"/>
                <a:gd name="connsiteY3" fmla="*/ 285213 h 399327"/>
                <a:gd name="connsiteX4" fmla="*/ 490995 w 657921"/>
                <a:gd name="connsiteY4" fmla="*/ 242489 h 399327"/>
                <a:gd name="connsiteX5" fmla="*/ 331696 w 657921"/>
                <a:gd name="connsiteY5" fmla="*/ 242489 h 399327"/>
                <a:gd name="connsiteX6" fmla="*/ 287328 w 657921"/>
                <a:gd name="connsiteY6" fmla="*/ 285213 h 399327"/>
                <a:gd name="connsiteX7" fmla="*/ 331696 w 657921"/>
                <a:gd name="connsiteY7" fmla="*/ 326716 h 399327"/>
                <a:gd name="connsiteX8" fmla="*/ 376063 w 657921"/>
                <a:gd name="connsiteY8" fmla="*/ 285213 h 399327"/>
                <a:gd name="connsiteX9" fmla="*/ 331696 w 657921"/>
                <a:gd name="connsiteY9" fmla="*/ 242489 h 399327"/>
                <a:gd name="connsiteX10" fmla="*/ 172399 w 657921"/>
                <a:gd name="connsiteY10" fmla="*/ 242489 h 399327"/>
                <a:gd name="connsiteX11" fmla="*/ 128033 w 657921"/>
                <a:gd name="connsiteY11" fmla="*/ 285213 h 399327"/>
                <a:gd name="connsiteX12" fmla="*/ 172399 w 657921"/>
                <a:gd name="connsiteY12" fmla="*/ 326716 h 399327"/>
                <a:gd name="connsiteX13" fmla="*/ 216764 w 657921"/>
                <a:gd name="connsiteY13" fmla="*/ 285213 h 399327"/>
                <a:gd name="connsiteX14" fmla="*/ 172399 w 657921"/>
                <a:gd name="connsiteY14" fmla="*/ 242489 h 399327"/>
                <a:gd name="connsiteX15" fmla="*/ 490995 w 657921"/>
                <a:gd name="connsiteY15" fmla="*/ 230282 h 399327"/>
                <a:gd name="connsiteX16" fmla="*/ 548036 w 657921"/>
                <a:gd name="connsiteY16" fmla="*/ 285213 h 399327"/>
                <a:gd name="connsiteX17" fmla="*/ 490995 w 657921"/>
                <a:gd name="connsiteY17" fmla="*/ 338922 h 399327"/>
                <a:gd name="connsiteX18" fmla="*/ 433953 w 657921"/>
                <a:gd name="connsiteY18" fmla="*/ 285213 h 399327"/>
                <a:gd name="connsiteX19" fmla="*/ 490995 w 657921"/>
                <a:gd name="connsiteY19" fmla="*/ 230282 h 399327"/>
                <a:gd name="connsiteX20" fmla="*/ 331696 w 657921"/>
                <a:gd name="connsiteY20" fmla="*/ 230282 h 399327"/>
                <a:gd name="connsiteX21" fmla="*/ 388739 w 657921"/>
                <a:gd name="connsiteY21" fmla="*/ 285213 h 399327"/>
                <a:gd name="connsiteX22" fmla="*/ 331696 w 657921"/>
                <a:gd name="connsiteY22" fmla="*/ 338922 h 399327"/>
                <a:gd name="connsiteX23" fmla="*/ 274652 w 657921"/>
                <a:gd name="connsiteY23" fmla="*/ 285213 h 399327"/>
                <a:gd name="connsiteX24" fmla="*/ 331696 w 657921"/>
                <a:gd name="connsiteY24" fmla="*/ 230282 h 399327"/>
                <a:gd name="connsiteX25" fmla="*/ 172399 w 657921"/>
                <a:gd name="connsiteY25" fmla="*/ 230282 h 399327"/>
                <a:gd name="connsiteX26" fmla="*/ 229440 w 657921"/>
                <a:gd name="connsiteY26" fmla="*/ 285213 h 399327"/>
                <a:gd name="connsiteX27" fmla="*/ 172399 w 657921"/>
                <a:gd name="connsiteY27" fmla="*/ 338922 h 399327"/>
                <a:gd name="connsiteX28" fmla="*/ 115357 w 657921"/>
                <a:gd name="connsiteY28" fmla="*/ 285213 h 399327"/>
                <a:gd name="connsiteX29" fmla="*/ 172399 w 657921"/>
                <a:gd name="connsiteY29" fmla="*/ 230282 h 399327"/>
                <a:gd name="connsiteX30" fmla="*/ 95765 w 657921"/>
                <a:gd name="connsiteY30" fmla="*/ 25565 h 399327"/>
                <a:gd name="connsiteX31" fmla="*/ 129346 w 657921"/>
                <a:gd name="connsiteY31" fmla="*/ 164179 h 399327"/>
                <a:gd name="connsiteX32" fmla="*/ 128102 w 657921"/>
                <a:gd name="connsiteY32" fmla="*/ 169129 h 399327"/>
                <a:gd name="connsiteX33" fmla="*/ 123127 w 657921"/>
                <a:gd name="connsiteY33" fmla="*/ 172842 h 399327"/>
                <a:gd name="connsiteX34" fmla="*/ 46017 w 657921"/>
                <a:gd name="connsiteY34" fmla="*/ 172842 h 399327"/>
                <a:gd name="connsiteX35" fmla="*/ 13681 w 657921"/>
                <a:gd name="connsiteY35" fmla="*/ 205021 h 399327"/>
                <a:gd name="connsiteX36" fmla="*/ 13681 w 657921"/>
                <a:gd name="connsiteY36" fmla="*/ 353535 h 399327"/>
                <a:gd name="connsiteX37" fmla="*/ 46017 w 657921"/>
                <a:gd name="connsiteY37" fmla="*/ 386951 h 399327"/>
                <a:gd name="connsiteX38" fmla="*/ 611904 w 657921"/>
                <a:gd name="connsiteY38" fmla="*/ 386951 h 399327"/>
                <a:gd name="connsiteX39" fmla="*/ 645484 w 657921"/>
                <a:gd name="connsiteY39" fmla="*/ 353535 h 399327"/>
                <a:gd name="connsiteX40" fmla="*/ 645484 w 657921"/>
                <a:gd name="connsiteY40" fmla="*/ 205021 h 399327"/>
                <a:gd name="connsiteX41" fmla="*/ 611904 w 657921"/>
                <a:gd name="connsiteY41" fmla="*/ 172842 h 399327"/>
                <a:gd name="connsiteX42" fmla="*/ 256204 w 657921"/>
                <a:gd name="connsiteY42" fmla="*/ 172842 h 399327"/>
                <a:gd name="connsiteX43" fmla="*/ 251229 w 657921"/>
                <a:gd name="connsiteY43" fmla="*/ 170367 h 399327"/>
                <a:gd name="connsiteX44" fmla="*/ 82085 w 657921"/>
                <a:gd name="connsiteY44" fmla="*/ 813 h 399327"/>
                <a:gd name="connsiteX45" fmla="*/ 89547 w 657921"/>
                <a:gd name="connsiteY45" fmla="*/ 2050 h 399327"/>
                <a:gd name="connsiteX46" fmla="*/ 258691 w 657921"/>
                <a:gd name="connsiteY46" fmla="*/ 159228 h 399327"/>
                <a:gd name="connsiteX47" fmla="*/ 611904 w 657921"/>
                <a:gd name="connsiteY47" fmla="*/ 159228 h 399327"/>
                <a:gd name="connsiteX48" fmla="*/ 657921 w 657921"/>
                <a:gd name="connsiteY48" fmla="*/ 205021 h 399327"/>
                <a:gd name="connsiteX49" fmla="*/ 657921 w 657921"/>
                <a:gd name="connsiteY49" fmla="*/ 353535 h 399327"/>
                <a:gd name="connsiteX50" fmla="*/ 611904 w 657921"/>
                <a:gd name="connsiteY50" fmla="*/ 399327 h 399327"/>
                <a:gd name="connsiteX51" fmla="*/ 46017 w 657921"/>
                <a:gd name="connsiteY51" fmla="*/ 399327 h 399327"/>
                <a:gd name="connsiteX52" fmla="*/ 0 w 657921"/>
                <a:gd name="connsiteY52" fmla="*/ 353535 h 399327"/>
                <a:gd name="connsiteX53" fmla="*/ 0 w 657921"/>
                <a:gd name="connsiteY53" fmla="*/ 205021 h 399327"/>
                <a:gd name="connsiteX54" fmla="*/ 46017 w 657921"/>
                <a:gd name="connsiteY54" fmla="*/ 159228 h 399327"/>
                <a:gd name="connsiteX55" fmla="*/ 115665 w 657921"/>
                <a:gd name="connsiteY55" fmla="*/ 159228 h 399327"/>
                <a:gd name="connsiteX56" fmla="*/ 79597 w 657921"/>
                <a:gd name="connsiteY56" fmla="*/ 8238 h 399327"/>
                <a:gd name="connsiteX57" fmla="*/ 82085 w 657921"/>
                <a:gd name="connsiteY57" fmla="*/ 813 h 399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57921" h="399327">
                  <a:moveTo>
                    <a:pt x="490995" y="242489"/>
                  </a:moveTo>
                  <a:cubicBezTo>
                    <a:pt x="466910" y="242489"/>
                    <a:pt x="446629" y="262020"/>
                    <a:pt x="446629" y="285213"/>
                  </a:cubicBezTo>
                  <a:cubicBezTo>
                    <a:pt x="446629" y="307185"/>
                    <a:pt x="466910" y="326716"/>
                    <a:pt x="490995" y="326716"/>
                  </a:cubicBezTo>
                  <a:cubicBezTo>
                    <a:pt x="515079" y="326716"/>
                    <a:pt x="535360" y="307185"/>
                    <a:pt x="535360" y="285213"/>
                  </a:cubicBezTo>
                  <a:cubicBezTo>
                    <a:pt x="535360" y="262020"/>
                    <a:pt x="515079" y="242489"/>
                    <a:pt x="490995" y="242489"/>
                  </a:cubicBezTo>
                  <a:close/>
                  <a:moveTo>
                    <a:pt x="331696" y="242489"/>
                  </a:moveTo>
                  <a:cubicBezTo>
                    <a:pt x="306343" y="242489"/>
                    <a:pt x="287328" y="262020"/>
                    <a:pt x="287328" y="285213"/>
                  </a:cubicBezTo>
                  <a:cubicBezTo>
                    <a:pt x="287328" y="307185"/>
                    <a:pt x="306343" y="326716"/>
                    <a:pt x="331696" y="326716"/>
                  </a:cubicBezTo>
                  <a:cubicBezTo>
                    <a:pt x="355781" y="326716"/>
                    <a:pt x="376063" y="307185"/>
                    <a:pt x="376063" y="285213"/>
                  </a:cubicBezTo>
                  <a:cubicBezTo>
                    <a:pt x="376063" y="262020"/>
                    <a:pt x="355781" y="242489"/>
                    <a:pt x="331696" y="242489"/>
                  </a:cubicBezTo>
                  <a:close/>
                  <a:moveTo>
                    <a:pt x="172399" y="242489"/>
                  </a:moveTo>
                  <a:cubicBezTo>
                    <a:pt x="147047" y="242489"/>
                    <a:pt x="128033" y="262020"/>
                    <a:pt x="128033" y="285213"/>
                  </a:cubicBezTo>
                  <a:cubicBezTo>
                    <a:pt x="128033" y="307185"/>
                    <a:pt x="147047" y="326716"/>
                    <a:pt x="172399" y="326716"/>
                  </a:cubicBezTo>
                  <a:cubicBezTo>
                    <a:pt x="196483" y="326716"/>
                    <a:pt x="216764" y="307185"/>
                    <a:pt x="216764" y="285213"/>
                  </a:cubicBezTo>
                  <a:cubicBezTo>
                    <a:pt x="216764" y="262020"/>
                    <a:pt x="196483" y="242489"/>
                    <a:pt x="172399" y="242489"/>
                  </a:cubicBezTo>
                  <a:close/>
                  <a:moveTo>
                    <a:pt x="490995" y="230282"/>
                  </a:moveTo>
                  <a:cubicBezTo>
                    <a:pt x="522685" y="230282"/>
                    <a:pt x="548036" y="254696"/>
                    <a:pt x="548036" y="285213"/>
                  </a:cubicBezTo>
                  <a:cubicBezTo>
                    <a:pt x="548036" y="314509"/>
                    <a:pt x="522685" y="338922"/>
                    <a:pt x="490995" y="338922"/>
                  </a:cubicBezTo>
                  <a:cubicBezTo>
                    <a:pt x="460572" y="338922"/>
                    <a:pt x="433953" y="314509"/>
                    <a:pt x="433953" y="285213"/>
                  </a:cubicBezTo>
                  <a:cubicBezTo>
                    <a:pt x="433953" y="254696"/>
                    <a:pt x="460572" y="230282"/>
                    <a:pt x="490995" y="230282"/>
                  </a:cubicBezTo>
                  <a:close/>
                  <a:moveTo>
                    <a:pt x="331696" y="230282"/>
                  </a:moveTo>
                  <a:cubicBezTo>
                    <a:pt x="362119" y="230282"/>
                    <a:pt x="388739" y="254696"/>
                    <a:pt x="388739" y="285213"/>
                  </a:cubicBezTo>
                  <a:cubicBezTo>
                    <a:pt x="388739" y="314509"/>
                    <a:pt x="362119" y="338922"/>
                    <a:pt x="331696" y="338922"/>
                  </a:cubicBezTo>
                  <a:cubicBezTo>
                    <a:pt x="300005" y="338922"/>
                    <a:pt x="274652" y="314509"/>
                    <a:pt x="274652" y="285213"/>
                  </a:cubicBezTo>
                  <a:cubicBezTo>
                    <a:pt x="274652" y="254696"/>
                    <a:pt x="300005" y="230282"/>
                    <a:pt x="331696" y="230282"/>
                  </a:cubicBezTo>
                  <a:close/>
                  <a:moveTo>
                    <a:pt x="172399" y="230282"/>
                  </a:moveTo>
                  <a:cubicBezTo>
                    <a:pt x="202821" y="230282"/>
                    <a:pt x="229440" y="254696"/>
                    <a:pt x="229440" y="285213"/>
                  </a:cubicBezTo>
                  <a:cubicBezTo>
                    <a:pt x="229440" y="314509"/>
                    <a:pt x="202821" y="338922"/>
                    <a:pt x="172399" y="338922"/>
                  </a:cubicBezTo>
                  <a:cubicBezTo>
                    <a:pt x="140709" y="338922"/>
                    <a:pt x="115357" y="314509"/>
                    <a:pt x="115357" y="285213"/>
                  </a:cubicBezTo>
                  <a:cubicBezTo>
                    <a:pt x="115357" y="254696"/>
                    <a:pt x="140709" y="230282"/>
                    <a:pt x="172399" y="230282"/>
                  </a:cubicBezTo>
                  <a:close/>
                  <a:moveTo>
                    <a:pt x="95765" y="25565"/>
                  </a:moveTo>
                  <a:lnTo>
                    <a:pt x="129346" y="164179"/>
                  </a:lnTo>
                  <a:cubicBezTo>
                    <a:pt x="129346" y="166654"/>
                    <a:pt x="129346" y="167892"/>
                    <a:pt x="128102" y="169129"/>
                  </a:cubicBezTo>
                  <a:cubicBezTo>
                    <a:pt x="126858" y="170367"/>
                    <a:pt x="124371" y="172842"/>
                    <a:pt x="123127" y="172842"/>
                  </a:cubicBezTo>
                  <a:lnTo>
                    <a:pt x="46017" y="172842"/>
                  </a:lnTo>
                  <a:cubicBezTo>
                    <a:pt x="27362" y="172842"/>
                    <a:pt x="13681" y="186456"/>
                    <a:pt x="13681" y="205021"/>
                  </a:cubicBezTo>
                  <a:lnTo>
                    <a:pt x="13681" y="353535"/>
                  </a:lnTo>
                  <a:cubicBezTo>
                    <a:pt x="13681" y="372100"/>
                    <a:pt x="27362" y="386951"/>
                    <a:pt x="46017" y="386951"/>
                  </a:cubicBezTo>
                  <a:lnTo>
                    <a:pt x="611904" y="386951"/>
                  </a:lnTo>
                  <a:cubicBezTo>
                    <a:pt x="630560" y="386951"/>
                    <a:pt x="645484" y="372100"/>
                    <a:pt x="645484" y="353535"/>
                  </a:cubicBezTo>
                  <a:lnTo>
                    <a:pt x="645484" y="205021"/>
                  </a:lnTo>
                  <a:cubicBezTo>
                    <a:pt x="645484" y="186456"/>
                    <a:pt x="630560" y="172842"/>
                    <a:pt x="611904" y="172842"/>
                  </a:cubicBezTo>
                  <a:lnTo>
                    <a:pt x="256204" y="172842"/>
                  </a:lnTo>
                  <a:cubicBezTo>
                    <a:pt x="253716" y="172842"/>
                    <a:pt x="252473" y="171605"/>
                    <a:pt x="251229" y="170367"/>
                  </a:cubicBezTo>
                  <a:close/>
                  <a:moveTo>
                    <a:pt x="82085" y="813"/>
                  </a:moveTo>
                  <a:cubicBezTo>
                    <a:pt x="83328" y="-425"/>
                    <a:pt x="87060" y="-425"/>
                    <a:pt x="89547" y="2050"/>
                  </a:cubicBezTo>
                  <a:lnTo>
                    <a:pt x="258691" y="159228"/>
                  </a:lnTo>
                  <a:lnTo>
                    <a:pt x="611904" y="159228"/>
                  </a:lnTo>
                  <a:cubicBezTo>
                    <a:pt x="638022" y="159228"/>
                    <a:pt x="657921" y="180268"/>
                    <a:pt x="657921" y="205021"/>
                  </a:cubicBezTo>
                  <a:lnTo>
                    <a:pt x="657921" y="353535"/>
                  </a:lnTo>
                  <a:cubicBezTo>
                    <a:pt x="657921" y="379525"/>
                    <a:pt x="638022" y="399327"/>
                    <a:pt x="611904" y="399327"/>
                  </a:cubicBezTo>
                  <a:lnTo>
                    <a:pt x="46017" y="399327"/>
                  </a:lnTo>
                  <a:cubicBezTo>
                    <a:pt x="21143" y="399327"/>
                    <a:pt x="0" y="379525"/>
                    <a:pt x="0" y="353535"/>
                  </a:cubicBezTo>
                  <a:lnTo>
                    <a:pt x="0" y="205021"/>
                  </a:lnTo>
                  <a:cubicBezTo>
                    <a:pt x="0" y="180268"/>
                    <a:pt x="21143" y="159228"/>
                    <a:pt x="46017" y="159228"/>
                  </a:cubicBezTo>
                  <a:lnTo>
                    <a:pt x="115665" y="159228"/>
                  </a:lnTo>
                  <a:lnTo>
                    <a:pt x="79597" y="8238"/>
                  </a:lnTo>
                  <a:cubicBezTo>
                    <a:pt x="78354" y="5763"/>
                    <a:pt x="79597" y="3288"/>
                    <a:pt x="82085" y="813"/>
                  </a:cubicBezTo>
                  <a:close/>
                </a:path>
              </a:pathLst>
            </a:custGeom>
            <a:solidFill>
              <a:srgbClr val="1746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grpSp>
      <p:sp>
        <p:nvSpPr>
          <p:cNvPr id="112" name="Freeform 323">
            <a:extLst>
              <a:ext uri="{FF2B5EF4-FFF2-40B4-BE49-F238E27FC236}">
                <a16:creationId xmlns:a16="http://schemas.microsoft.com/office/drawing/2014/main" id="{CC8CA513-DE6E-8740-8234-CCBDF3653D78}"/>
              </a:ext>
            </a:extLst>
          </p:cNvPr>
          <p:cNvSpPr>
            <a:spLocks noChangeArrowheads="1"/>
          </p:cNvSpPr>
          <p:nvPr/>
        </p:nvSpPr>
        <p:spPr bwMode="auto">
          <a:xfrm>
            <a:off x="2015698" y="3633584"/>
            <a:ext cx="2510324" cy="2213696"/>
          </a:xfrm>
          <a:custGeom>
            <a:avLst/>
            <a:gdLst>
              <a:gd name="T0" fmla="*/ 2000 w 2017"/>
              <a:gd name="T1" fmla="*/ 933 h 1777"/>
              <a:gd name="T2" fmla="*/ 1543 w 2017"/>
              <a:gd name="T3" fmla="*/ 1731 h 1777"/>
              <a:gd name="T4" fmla="*/ 1543 w 2017"/>
              <a:gd name="T5" fmla="*/ 1731 h 1777"/>
              <a:gd name="T6" fmla="*/ 1465 w 2017"/>
              <a:gd name="T7" fmla="*/ 1776 h 1777"/>
              <a:gd name="T8" fmla="*/ 551 w 2017"/>
              <a:gd name="T9" fmla="*/ 1776 h 1777"/>
              <a:gd name="T10" fmla="*/ 551 w 2017"/>
              <a:gd name="T11" fmla="*/ 1776 h 1777"/>
              <a:gd name="T12" fmla="*/ 474 w 2017"/>
              <a:gd name="T13" fmla="*/ 1731 h 1777"/>
              <a:gd name="T14" fmla="*/ 16 w 2017"/>
              <a:gd name="T15" fmla="*/ 933 h 1777"/>
              <a:gd name="T16" fmla="*/ 16 w 2017"/>
              <a:gd name="T17" fmla="*/ 933 h 1777"/>
              <a:gd name="T18" fmla="*/ 16 w 2017"/>
              <a:gd name="T19" fmla="*/ 842 h 1777"/>
              <a:gd name="T20" fmla="*/ 474 w 2017"/>
              <a:gd name="T21" fmla="*/ 45 h 1777"/>
              <a:gd name="T22" fmla="*/ 474 w 2017"/>
              <a:gd name="T23" fmla="*/ 45 h 1777"/>
              <a:gd name="T24" fmla="*/ 551 w 2017"/>
              <a:gd name="T25" fmla="*/ 0 h 1777"/>
              <a:gd name="T26" fmla="*/ 1465 w 2017"/>
              <a:gd name="T27" fmla="*/ 0 h 1777"/>
              <a:gd name="T28" fmla="*/ 1465 w 2017"/>
              <a:gd name="T29" fmla="*/ 0 h 1777"/>
              <a:gd name="T30" fmla="*/ 1543 w 2017"/>
              <a:gd name="T31" fmla="*/ 45 h 1777"/>
              <a:gd name="T32" fmla="*/ 1966 w 2017"/>
              <a:gd name="T33" fmla="*/ 784 h 1777"/>
              <a:gd name="T34" fmla="*/ 2000 w 2017"/>
              <a:gd name="T35" fmla="*/ 842 h 1777"/>
              <a:gd name="T36" fmla="*/ 2000 w 2017"/>
              <a:gd name="T37" fmla="*/ 842 h 1777"/>
              <a:gd name="T38" fmla="*/ 2000 w 2017"/>
              <a:gd name="T39" fmla="*/ 933 h 17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17" h="1777">
                <a:moveTo>
                  <a:pt x="2000" y="933"/>
                </a:moveTo>
                <a:lnTo>
                  <a:pt x="1543" y="1731"/>
                </a:lnTo>
                <a:lnTo>
                  <a:pt x="1543" y="1731"/>
                </a:lnTo>
                <a:cubicBezTo>
                  <a:pt x="1527" y="1759"/>
                  <a:pt x="1497" y="1776"/>
                  <a:pt x="1465" y="1776"/>
                </a:cubicBezTo>
                <a:lnTo>
                  <a:pt x="551" y="1776"/>
                </a:lnTo>
                <a:lnTo>
                  <a:pt x="551" y="1776"/>
                </a:lnTo>
                <a:cubicBezTo>
                  <a:pt x="519" y="1776"/>
                  <a:pt x="490" y="1759"/>
                  <a:pt x="474" y="1731"/>
                </a:cubicBezTo>
                <a:lnTo>
                  <a:pt x="16" y="933"/>
                </a:lnTo>
                <a:lnTo>
                  <a:pt x="16" y="933"/>
                </a:lnTo>
                <a:cubicBezTo>
                  <a:pt x="0" y="905"/>
                  <a:pt x="0" y="870"/>
                  <a:pt x="16" y="842"/>
                </a:cubicBezTo>
                <a:lnTo>
                  <a:pt x="474" y="45"/>
                </a:lnTo>
                <a:lnTo>
                  <a:pt x="474" y="45"/>
                </a:lnTo>
                <a:cubicBezTo>
                  <a:pt x="490" y="17"/>
                  <a:pt x="519" y="0"/>
                  <a:pt x="551" y="0"/>
                </a:cubicBezTo>
                <a:lnTo>
                  <a:pt x="1465" y="0"/>
                </a:lnTo>
                <a:lnTo>
                  <a:pt x="1465" y="0"/>
                </a:lnTo>
                <a:cubicBezTo>
                  <a:pt x="1497" y="0"/>
                  <a:pt x="1527" y="17"/>
                  <a:pt x="1543" y="45"/>
                </a:cubicBezTo>
                <a:lnTo>
                  <a:pt x="1966" y="784"/>
                </a:lnTo>
                <a:lnTo>
                  <a:pt x="2000" y="842"/>
                </a:lnTo>
                <a:lnTo>
                  <a:pt x="2000" y="842"/>
                </a:lnTo>
                <a:cubicBezTo>
                  <a:pt x="2016" y="870"/>
                  <a:pt x="2016" y="905"/>
                  <a:pt x="2000" y="933"/>
                </a:cubicBezTo>
              </a:path>
            </a:pathLst>
          </a:custGeom>
          <a:solidFill>
            <a:srgbClr val="91D6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324">
            <a:extLst>
              <a:ext uri="{FF2B5EF4-FFF2-40B4-BE49-F238E27FC236}">
                <a16:creationId xmlns:a16="http://schemas.microsoft.com/office/drawing/2014/main" id="{10F0AE7C-22EC-4942-B678-5383AEEBA399}"/>
              </a:ext>
            </a:extLst>
          </p:cNvPr>
          <p:cNvSpPr>
            <a:spLocks noChangeArrowheads="1"/>
          </p:cNvSpPr>
          <p:nvPr/>
        </p:nvSpPr>
        <p:spPr bwMode="auto">
          <a:xfrm>
            <a:off x="2048657" y="8533382"/>
            <a:ext cx="2510324" cy="2213696"/>
          </a:xfrm>
          <a:custGeom>
            <a:avLst/>
            <a:gdLst>
              <a:gd name="T0" fmla="*/ 1999 w 2016"/>
              <a:gd name="T1" fmla="*/ 934 h 1778"/>
              <a:gd name="T2" fmla="*/ 1543 w 2016"/>
              <a:gd name="T3" fmla="*/ 1731 h 1778"/>
              <a:gd name="T4" fmla="*/ 1543 w 2016"/>
              <a:gd name="T5" fmla="*/ 1731 h 1778"/>
              <a:gd name="T6" fmla="*/ 1464 w 2016"/>
              <a:gd name="T7" fmla="*/ 1777 h 1778"/>
              <a:gd name="T8" fmla="*/ 551 w 2016"/>
              <a:gd name="T9" fmla="*/ 1777 h 1778"/>
              <a:gd name="T10" fmla="*/ 551 w 2016"/>
              <a:gd name="T11" fmla="*/ 1777 h 1778"/>
              <a:gd name="T12" fmla="*/ 473 w 2016"/>
              <a:gd name="T13" fmla="*/ 1731 h 1778"/>
              <a:gd name="T14" fmla="*/ 16 w 2016"/>
              <a:gd name="T15" fmla="*/ 934 h 1778"/>
              <a:gd name="T16" fmla="*/ 16 w 2016"/>
              <a:gd name="T17" fmla="*/ 934 h 1778"/>
              <a:gd name="T18" fmla="*/ 16 w 2016"/>
              <a:gd name="T19" fmla="*/ 843 h 1778"/>
              <a:gd name="T20" fmla="*/ 473 w 2016"/>
              <a:gd name="T21" fmla="*/ 45 h 1778"/>
              <a:gd name="T22" fmla="*/ 473 w 2016"/>
              <a:gd name="T23" fmla="*/ 45 h 1778"/>
              <a:gd name="T24" fmla="*/ 551 w 2016"/>
              <a:gd name="T25" fmla="*/ 0 h 1778"/>
              <a:gd name="T26" fmla="*/ 1464 w 2016"/>
              <a:gd name="T27" fmla="*/ 0 h 1778"/>
              <a:gd name="T28" fmla="*/ 1464 w 2016"/>
              <a:gd name="T29" fmla="*/ 0 h 1778"/>
              <a:gd name="T30" fmla="*/ 1543 w 2016"/>
              <a:gd name="T31" fmla="*/ 45 h 1778"/>
              <a:gd name="T32" fmla="*/ 1966 w 2016"/>
              <a:gd name="T33" fmla="*/ 785 h 1778"/>
              <a:gd name="T34" fmla="*/ 1999 w 2016"/>
              <a:gd name="T35" fmla="*/ 843 h 1778"/>
              <a:gd name="T36" fmla="*/ 1999 w 2016"/>
              <a:gd name="T37" fmla="*/ 843 h 1778"/>
              <a:gd name="T38" fmla="*/ 1999 w 2016"/>
              <a:gd name="T39" fmla="*/ 934 h 1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16" h="1778">
                <a:moveTo>
                  <a:pt x="1999" y="934"/>
                </a:moveTo>
                <a:lnTo>
                  <a:pt x="1543" y="1731"/>
                </a:lnTo>
                <a:lnTo>
                  <a:pt x="1543" y="1731"/>
                </a:lnTo>
                <a:cubicBezTo>
                  <a:pt x="1526" y="1760"/>
                  <a:pt x="1497" y="1777"/>
                  <a:pt x="1464" y="1777"/>
                </a:cubicBezTo>
                <a:lnTo>
                  <a:pt x="551" y="1777"/>
                </a:lnTo>
                <a:lnTo>
                  <a:pt x="551" y="1777"/>
                </a:lnTo>
                <a:cubicBezTo>
                  <a:pt x="519" y="1777"/>
                  <a:pt x="489" y="1760"/>
                  <a:pt x="473" y="1731"/>
                </a:cubicBezTo>
                <a:lnTo>
                  <a:pt x="16" y="934"/>
                </a:lnTo>
                <a:lnTo>
                  <a:pt x="16" y="934"/>
                </a:lnTo>
                <a:cubicBezTo>
                  <a:pt x="0" y="906"/>
                  <a:pt x="0" y="871"/>
                  <a:pt x="16" y="843"/>
                </a:cubicBezTo>
                <a:lnTo>
                  <a:pt x="473" y="45"/>
                </a:lnTo>
                <a:lnTo>
                  <a:pt x="473" y="45"/>
                </a:lnTo>
                <a:cubicBezTo>
                  <a:pt x="489" y="18"/>
                  <a:pt x="519" y="0"/>
                  <a:pt x="551" y="0"/>
                </a:cubicBezTo>
                <a:lnTo>
                  <a:pt x="1464" y="0"/>
                </a:lnTo>
                <a:lnTo>
                  <a:pt x="1464" y="0"/>
                </a:lnTo>
                <a:cubicBezTo>
                  <a:pt x="1497" y="0"/>
                  <a:pt x="1526" y="18"/>
                  <a:pt x="1543" y="45"/>
                </a:cubicBezTo>
                <a:lnTo>
                  <a:pt x="1966" y="785"/>
                </a:lnTo>
                <a:lnTo>
                  <a:pt x="1999" y="843"/>
                </a:lnTo>
                <a:lnTo>
                  <a:pt x="1999" y="843"/>
                </a:lnTo>
                <a:cubicBezTo>
                  <a:pt x="2015" y="871"/>
                  <a:pt x="2015" y="906"/>
                  <a:pt x="1999" y="934"/>
                </a:cubicBezTo>
              </a:path>
            </a:pathLst>
          </a:custGeom>
          <a:solidFill>
            <a:srgbClr val="E981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325">
            <a:extLst>
              <a:ext uri="{FF2B5EF4-FFF2-40B4-BE49-F238E27FC236}">
                <a16:creationId xmlns:a16="http://schemas.microsoft.com/office/drawing/2014/main" id="{83B6A334-5D18-9246-B1DA-F0074BE9A804}"/>
              </a:ext>
            </a:extLst>
          </p:cNvPr>
          <p:cNvSpPr>
            <a:spLocks noChangeArrowheads="1"/>
          </p:cNvSpPr>
          <p:nvPr/>
        </p:nvSpPr>
        <p:spPr bwMode="auto">
          <a:xfrm>
            <a:off x="19846129" y="3633584"/>
            <a:ext cx="2510324" cy="2213696"/>
          </a:xfrm>
          <a:custGeom>
            <a:avLst/>
            <a:gdLst>
              <a:gd name="T0" fmla="*/ 1999 w 2016"/>
              <a:gd name="T1" fmla="*/ 933 h 1777"/>
              <a:gd name="T2" fmla="*/ 1543 w 2016"/>
              <a:gd name="T3" fmla="*/ 1731 h 1777"/>
              <a:gd name="T4" fmla="*/ 1543 w 2016"/>
              <a:gd name="T5" fmla="*/ 1731 h 1777"/>
              <a:gd name="T6" fmla="*/ 1464 w 2016"/>
              <a:gd name="T7" fmla="*/ 1776 h 1777"/>
              <a:gd name="T8" fmla="*/ 551 w 2016"/>
              <a:gd name="T9" fmla="*/ 1776 h 1777"/>
              <a:gd name="T10" fmla="*/ 551 w 2016"/>
              <a:gd name="T11" fmla="*/ 1776 h 1777"/>
              <a:gd name="T12" fmla="*/ 473 w 2016"/>
              <a:gd name="T13" fmla="*/ 1731 h 1777"/>
              <a:gd name="T14" fmla="*/ 16 w 2016"/>
              <a:gd name="T15" fmla="*/ 933 h 1777"/>
              <a:gd name="T16" fmla="*/ 16 w 2016"/>
              <a:gd name="T17" fmla="*/ 933 h 1777"/>
              <a:gd name="T18" fmla="*/ 16 w 2016"/>
              <a:gd name="T19" fmla="*/ 842 h 1777"/>
              <a:gd name="T20" fmla="*/ 473 w 2016"/>
              <a:gd name="T21" fmla="*/ 45 h 1777"/>
              <a:gd name="T22" fmla="*/ 473 w 2016"/>
              <a:gd name="T23" fmla="*/ 45 h 1777"/>
              <a:gd name="T24" fmla="*/ 551 w 2016"/>
              <a:gd name="T25" fmla="*/ 0 h 1777"/>
              <a:gd name="T26" fmla="*/ 1464 w 2016"/>
              <a:gd name="T27" fmla="*/ 0 h 1777"/>
              <a:gd name="T28" fmla="*/ 1464 w 2016"/>
              <a:gd name="T29" fmla="*/ 0 h 1777"/>
              <a:gd name="T30" fmla="*/ 1543 w 2016"/>
              <a:gd name="T31" fmla="*/ 45 h 1777"/>
              <a:gd name="T32" fmla="*/ 1966 w 2016"/>
              <a:gd name="T33" fmla="*/ 784 h 1777"/>
              <a:gd name="T34" fmla="*/ 1999 w 2016"/>
              <a:gd name="T35" fmla="*/ 842 h 1777"/>
              <a:gd name="T36" fmla="*/ 1999 w 2016"/>
              <a:gd name="T37" fmla="*/ 842 h 1777"/>
              <a:gd name="T38" fmla="*/ 1999 w 2016"/>
              <a:gd name="T39" fmla="*/ 933 h 17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16" h="1777">
                <a:moveTo>
                  <a:pt x="1999" y="933"/>
                </a:moveTo>
                <a:lnTo>
                  <a:pt x="1543" y="1731"/>
                </a:lnTo>
                <a:lnTo>
                  <a:pt x="1543" y="1731"/>
                </a:lnTo>
                <a:cubicBezTo>
                  <a:pt x="1526" y="1759"/>
                  <a:pt x="1497" y="1776"/>
                  <a:pt x="1464" y="1776"/>
                </a:cubicBezTo>
                <a:lnTo>
                  <a:pt x="551" y="1776"/>
                </a:lnTo>
                <a:lnTo>
                  <a:pt x="551" y="1776"/>
                </a:lnTo>
                <a:cubicBezTo>
                  <a:pt x="519" y="1776"/>
                  <a:pt x="489" y="1759"/>
                  <a:pt x="473" y="1731"/>
                </a:cubicBezTo>
                <a:lnTo>
                  <a:pt x="16" y="933"/>
                </a:lnTo>
                <a:lnTo>
                  <a:pt x="16" y="933"/>
                </a:lnTo>
                <a:cubicBezTo>
                  <a:pt x="0" y="905"/>
                  <a:pt x="0" y="870"/>
                  <a:pt x="16" y="842"/>
                </a:cubicBezTo>
                <a:lnTo>
                  <a:pt x="473" y="45"/>
                </a:lnTo>
                <a:lnTo>
                  <a:pt x="473" y="45"/>
                </a:lnTo>
                <a:cubicBezTo>
                  <a:pt x="489" y="17"/>
                  <a:pt x="519" y="0"/>
                  <a:pt x="551" y="0"/>
                </a:cubicBezTo>
                <a:lnTo>
                  <a:pt x="1464" y="0"/>
                </a:lnTo>
                <a:lnTo>
                  <a:pt x="1464" y="0"/>
                </a:lnTo>
                <a:cubicBezTo>
                  <a:pt x="1497" y="0"/>
                  <a:pt x="1526" y="17"/>
                  <a:pt x="1543" y="45"/>
                </a:cubicBezTo>
                <a:lnTo>
                  <a:pt x="1966" y="784"/>
                </a:lnTo>
                <a:lnTo>
                  <a:pt x="1999" y="842"/>
                </a:lnTo>
                <a:lnTo>
                  <a:pt x="1999" y="842"/>
                </a:lnTo>
                <a:cubicBezTo>
                  <a:pt x="2015" y="870"/>
                  <a:pt x="2015" y="905"/>
                  <a:pt x="1999" y="933"/>
                </a:cubicBezTo>
              </a:path>
            </a:pathLst>
          </a:custGeom>
          <a:solidFill>
            <a:srgbClr val="F3779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326">
            <a:extLst>
              <a:ext uri="{FF2B5EF4-FFF2-40B4-BE49-F238E27FC236}">
                <a16:creationId xmlns:a16="http://schemas.microsoft.com/office/drawing/2014/main" id="{1F89DE24-0F63-2F4D-9033-CD33626689E8}"/>
              </a:ext>
            </a:extLst>
          </p:cNvPr>
          <p:cNvSpPr>
            <a:spLocks noChangeArrowheads="1"/>
          </p:cNvSpPr>
          <p:nvPr/>
        </p:nvSpPr>
        <p:spPr bwMode="auto">
          <a:xfrm>
            <a:off x="19846129" y="8533382"/>
            <a:ext cx="2510324" cy="2213696"/>
          </a:xfrm>
          <a:custGeom>
            <a:avLst/>
            <a:gdLst>
              <a:gd name="T0" fmla="*/ 1999 w 2016"/>
              <a:gd name="T1" fmla="*/ 934 h 1778"/>
              <a:gd name="T2" fmla="*/ 1543 w 2016"/>
              <a:gd name="T3" fmla="*/ 1731 h 1778"/>
              <a:gd name="T4" fmla="*/ 1543 w 2016"/>
              <a:gd name="T5" fmla="*/ 1731 h 1778"/>
              <a:gd name="T6" fmla="*/ 1464 w 2016"/>
              <a:gd name="T7" fmla="*/ 1777 h 1778"/>
              <a:gd name="T8" fmla="*/ 551 w 2016"/>
              <a:gd name="T9" fmla="*/ 1777 h 1778"/>
              <a:gd name="T10" fmla="*/ 551 w 2016"/>
              <a:gd name="T11" fmla="*/ 1777 h 1778"/>
              <a:gd name="T12" fmla="*/ 473 w 2016"/>
              <a:gd name="T13" fmla="*/ 1731 h 1778"/>
              <a:gd name="T14" fmla="*/ 16 w 2016"/>
              <a:gd name="T15" fmla="*/ 934 h 1778"/>
              <a:gd name="T16" fmla="*/ 16 w 2016"/>
              <a:gd name="T17" fmla="*/ 934 h 1778"/>
              <a:gd name="T18" fmla="*/ 16 w 2016"/>
              <a:gd name="T19" fmla="*/ 843 h 1778"/>
              <a:gd name="T20" fmla="*/ 473 w 2016"/>
              <a:gd name="T21" fmla="*/ 45 h 1778"/>
              <a:gd name="T22" fmla="*/ 473 w 2016"/>
              <a:gd name="T23" fmla="*/ 45 h 1778"/>
              <a:gd name="T24" fmla="*/ 551 w 2016"/>
              <a:gd name="T25" fmla="*/ 0 h 1778"/>
              <a:gd name="T26" fmla="*/ 1464 w 2016"/>
              <a:gd name="T27" fmla="*/ 0 h 1778"/>
              <a:gd name="T28" fmla="*/ 1464 w 2016"/>
              <a:gd name="T29" fmla="*/ 0 h 1778"/>
              <a:gd name="T30" fmla="*/ 1543 w 2016"/>
              <a:gd name="T31" fmla="*/ 45 h 1778"/>
              <a:gd name="T32" fmla="*/ 1966 w 2016"/>
              <a:gd name="T33" fmla="*/ 785 h 1778"/>
              <a:gd name="T34" fmla="*/ 1999 w 2016"/>
              <a:gd name="T35" fmla="*/ 843 h 1778"/>
              <a:gd name="T36" fmla="*/ 1999 w 2016"/>
              <a:gd name="T37" fmla="*/ 843 h 1778"/>
              <a:gd name="T38" fmla="*/ 1999 w 2016"/>
              <a:gd name="T39" fmla="*/ 934 h 1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16" h="1778">
                <a:moveTo>
                  <a:pt x="1999" y="934"/>
                </a:moveTo>
                <a:lnTo>
                  <a:pt x="1543" y="1731"/>
                </a:lnTo>
                <a:lnTo>
                  <a:pt x="1543" y="1731"/>
                </a:lnTo>
                <a:cubicBezTo>
                  <a:pt x="1526" y="1760"/>
                  <a:pt x="1497" y="1777"/>
                  <a:pt x="1464" y="1777"/>
                </a:cubicBezTo>
                <a:lnTo>
                  <a:pt x="551" y="1777"/>
                </a:lnTo>
                <a:lnTo>
                  <a:pt x="551" y="1777"/>
                </a:lnTo>
                <a:cubicBezTo>
                  <a:pt x="519" y="1777"/>
                  <a:pt x="489" y="1760"/>
                  <a:pt x="473" y="1731"/>
                </a:cubicBezTo>
                <a:lnTo>
                  <a:pt x="16" y="934"/>
                </a:lnTo>
                <a:lnTo>
                  <a:pt x="16" y="934"/>
                </a:lnTo>
                <a:cubicBezTo>
                  <a:pt x="0" y="906"/>
                  <a:pt x="0" y="871"/>
                  <a:pt x="16" y="843"/>
                </a:cubicBezTo>
                <a:lnTo>
                  <a:pt x="473" y="45"/>
                </a:lnTo>
                <a:lnTo>
                  <a:pt x="473" y="45"/>
                </a:lnTo>
                <a:cubicBezTo>
                  <a:pt x="489" y="18"/>
                  <a:pt x="519" y="0"/>
                  <a:pt x="551" y="0"/>
                </a:cubicBezTo>
                <a:lnTo>
                  <a:pt x="1464" y="0"/>
                </a:lnTo>
                <a:lnTo>
                  <a:pt x="1464" y="0"/>
                </a:lnTo>
                <a:cubicBezTo>
                  <a:pt x="1497" y="0"/>
                  <a:pt x="1526" y="18"/>
                  <a:pt x="1543" y="45"/>
                </a:cubicBezTo>
                <a:lnTo>
                  <a:pt x="1966" y="785"/>
                </a:lnTo>
                <a:lnTo>
                  <a:pt x="1999" y="843"/>
                </a:lnTo>
                <a:lnTo>
                  <a:pt x="1999" y="843"/>
                </a:lnTo>
                <a:cubicBezTo>
                  <a:pt x="2015" y="871"/>
                  <a:pt x="2015" y="906"/>
                  <a:pt x="1999" y="934"/>
                </a:cubicBezTo>
              </a:path>
            </a:pathLst>
          </a:custGeom>
          <a:solidFill>
            <a:srgbClr val="3188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115">
            <a:extLst>
              <a:ext uri="{FF2B5EF4-FFF2-40B4-BE49-F238E27FC236}">
                <a16:creationId xmlns:a16="http://schemas.microsoft.com/office/drawing/2014/main" id="{A047AFD0-F683-1F41-A6BB-D9C7081DC344}"/>
              </a:ext>
            </a:extLst>
          </p:cNvPr>
          <p:cNvSpPr>
            <a:spLocks noChangeArrowheads="1"/>
          </p:cNvSpPr>
          <p:nvPr/>
        </p:nvSpPr>
        <p:spPr bwMode="auto">
          <a:xfrm>
            <a:off x="2603459" y="4107537"/>
            <a:ext cx="1251179" cy="1266096"/>
          </a:xfrm>
          <a:custGeom>
            <a:avLst/>
            <a:gdLst>
              <a:gd name="connsiteX0" fmla="*/ 287602 w 361593"/>
              <a:gd name="connsiteY0" fmla="*/ 291652 h 365904"/>
              <a:gd name="connsiteX1" fmla="*/ 337514 w 361593"/>
              <a:gd name="connsiteY1" fmla="*/ 291652 h 365904"/>
              <a:gd name="connsiteX2" fmla="*/ 342541 w 361593"/>
              <a:gd name="connsiteY2" fmla="*/ 296238 h 365904"/>
              <a:gd name="connsiteX3" fmla="*/ 337514 w 361593"/>
              <a:gd name="connsiteY3" fmla="*/ 300824 h 365904"/>
              <a:gd name="connsiteX4" fmla="*/ 287602 w 361593"/>
              <a:gd name="connsiteY4" fmla="*/ 300824 h 365904"/>
              <a:gd name="connsiteX5" fmla="*/ 282575 w 361593"/>
              <a:gd name="connsiteY5" fmla="*/ 296238 h 365904"/>
              <a:gd name="connsiteX6" fmla="*/ 287602 w 361593"/>
              <a:gd name="connsiteY6" fmla="*/ 291652 h 365904"/>
              <a:gd name="connsiteX7" fmla="*/ 50731 w 361593"/>
              <a:gd name="connsiteY7" fmla="*/ 291652 h 365904"/>
              <a:gd name="connsiteX8" fmla="*/ 55425 w 361593"/>
              <a:gd name="connsiteY8" fmla="*/ 296338 h 365904"/>
              <a:gd name="connsiteX9" fmla="*/ 55425 w 361593"/>
              <a:gd name="connsiteY9" fmla="*/ 330941 h 365904"/>
              <a:gd name="connsiteX10" fmla="*/ 66979 w 361593"/>
              <a:gd name="connsiteY10" fmla="*/ 342114 h 365904"/>
              <a:gd name="connsiteX11" fmla="*/ 221516 w 361593"/>
              <a:gd name="connsiteY11" fmla="*/ 342114 h 365904"/>
              <a:gd name="connsiteX12" fmla="*/ 215378 w 361593"/>
              <a:gd name="connsiteY12" fmla="*/ 335987 h 365904"/>
              <a:gd name="connsiteX13" fmla="*/ 215378 w 361593"/>
              <a:gd name="connsiteY13" fmla="*/ 329499 h 365904"/>
              <a:gd name="connsiteX14" fmla="*/ 222238 w 361593"/>
              <a:gd name="connsiteY14" fmla="*/ 329499 h 365904"/>
              <a:gd name="connsiteX15" fmla="*/ 236320 w 361593"/>
              <a:gd name="connsiteY15" fmla="*/ 343556 h 365904"/>
              <a:gd name="connsiteX16" fmla="*/ 237403 w 361593"/>
              <a:gd name="connsiteY16" fmla="*/ 344998 h 365904"/>
              <a:gd name="connsiteX17" fmla="*/ 237403 w 361593"/>
              <a:gd name="connsiteY17" fmla="*/ 345358 h 365904"/>
              <a:gd name="connsiteX18" fmla="*/ 237764 w 361593"/>
              <a:gd name="connsiteY18" fmla="*/ 347161 h 365904"/>
              <a:gd name="connsiteX19" fmla="*/ 237403 w 361593"/>
              <a:gd name="connsiteY19" fmla="*/ 348602 h 365904"/>
              <a:gd name="connsiteX20" fmla="*/ 236320 w 361593"/>
              <a:gd name="connsiteY20" fmla="*/ 350405 h 365904"/>
              <a:gd name="connsiteX21" fmla="*/ 222238 w 361593"/>
              <a:gd name="connsiteY21" fmla="*/ 364822 h 365904"/>
              <a:gd name="connsiteX22" fmla="*/ 218988 w 361593"/>
              <a:gd name="connsiteY22" fmla="*/ 365904 h 365904"/>
              <a:gd name="connsiteX23" fmla="*/ 215378 w 361593"/>
              <a:gd name="connsiteY23" fmla="*/ 364822 h 365904"/>
              <a:gd name="connsiteX24" fmla="*/ 215378 w 361593"/>
              <a:gd name="connsiteY24" fmla="*/ 357974 h 365904"/>
              <a:gd name="connsiteX25" fmla="*/ 221516 w 361593"/>
              <a:gd name="connsiteY25" fmla="*/ 351846 h 365904"/>
              <a:gd name="connsiteX26" fmla="*/ 66979 w 361593"/>
              <a:gd name="connsiteY26" fmla="*/ 351846 h 365904"/>
              <a:gd name="connsiteX27" fmla="*/ 46037 w 361593"/>
              <a:gd name="connsiteY27" fmla="*/ 330941 h 365904"/>
              <a:gd name="connsiteX28" fmla="*/ 46037 w 361593"/>
              <a:gd name="connsiteY28" fmla="*/ 296338 h 365904"/>
              <a:gd name="connsiteX29" fmla="*/ 50731 w 361593"/>
              <a:gd name="connsiteY29" fmla="*/ 291652 h 365904"/>
              <a:gd name="connsiteX30" fmla="*/ 287602 w 361593"/>
              <a:gd name="connsiteY30" fmla="*/ 261489 h 365904"/>
              <a:gd name="connsiteX31" fmla="*/ 337514 w 361593"/>
              <a:gd name="connsiteY31" fmla="*/ 261489 h 365904"/>
              <a:gd name="connsiteX32" fmla="*/ 342541 w 361593"/>
              <a:gd name="connsiteY32" fmla="*/ 266075 h 365904"/>
              <a:gd name="connsiteX33" fmla="*/ 337514 w 361593"/>
              <a:gd name="connsiteY33" fmla="*/ 270661 h 365904"/>
              <a:gd name="connsiteX34" fmla="*/ 287602 w 361593"/>
              <a:gd name="connsiteY34" fmla="*/ 270661 h 365904"/>
              <a:gd name="connsiteX35" fmla="*/ 282575 w 361593"/>
              <a:gd name="connsiteY35" fmla="*/ 266075 h 365904"/>
              <a:gd name="connsiteX36" fmla="*/ 287602 w 361593"/>
              <a:gd name="connsiteY36" fmla="*/ 261489 h 365904"/>
              <a:gd name="connsiteX37" fmla="*/ 24077 w 361593"/>
              <a:gd name="connsiteY37" fmla="*/ 194814 h 365904"/>
              <a:gd name="connsiteX38" fmla="*/ 74348 w 361593"/>
              <a:gd name="connsiteY38" fmla="*/ 194814 h 365904"/>
              <a:gd name="connsiteX39" fmla="*/ 79016 w 361593"/>
              <a:gd name="connsiteY39" fmla="*/ 199400 h 365904"/>
              <a:gd name="connsiteX40" fmla="*/ 74348 w 361593"/>
              <a:gd name="connsiteY40" fmla="*/ 203986 h 365904"/>
              <a:gd name="connsiteX41" fmla="*/ 24077 w 361593"/>
              <a:gd name="connsiteY41" fmla="*/ 203986 h 365904"/>
              <a:gd name="connsiteX42" fmla="*/ 19050 w 361593"/>
              <a:gd name="connsiteY42" fmla="*/ 199400 h 365904"/>
              <a:gd name="connsiteX43" fmla="*/ 24077 w 361593"/>
              <a:gd name="connsiteY43" fmla="*/ 194814 h 365904"/>
              <a:gd name="connsiteX44" fmla="*/ 24077 w 361593"/>
              <a:gd name="connsiteY44" fmla="*/ 163064 h 365904"/>
              <a:gd name="connsiteX45" fmla="*/ 74348 w 361593"/>
              <a:gd name="connsiteY45" fmla="*/ 163064 h 365904"/>
              <a:gd name="connsiteX46" fmla="*/ 79016 w 361593"/>
              <a:gd name="connsiteY46" fmla="*/ 167827 h 365904"/>
              <a:gd name="connsiteX47" fmla="*/ 74348 w 361593"/>
              <a:gd name="connsiteY47" fmla="*/ 172249 h 365904"/>
              <a:gd name="connsiteX48" fmla="*/ 24077 w 361593"/>
              <a:gd name="connsiteY48" fmla="*/ 172249 h 365904"/>
              <a:gd name="connsiteX49" fmla="*/ 19050 w 361593"/>
              <a:gd name="connsiteY49" fmla="*/ 167827 h 365904"/>
              <a:gd name="connsiteX50" fmla="*/ 24077 w 361593"/>
              <a:gd name="connsiteY50" fmla="*/ 163064 h 365904"/>
              <a:gd name="connsiteX51" fmla="*/ 311944 w 361593"/>
              <a:gd name="connsiteY51" fmla="*/ 139023 h 365904"/>
              <a:gd name="connsiteX52" fmla="*/ 301667 w 361593"/>
              <a:gd name="connsiteY52" fmla="*/ 149392 h 365904"/>
              <a:gd name="connsiteX53" fmla="*/ 311944 w 361593"/>
              <a:gd name="connsiteY53" fmla="*/ 159761 h 365904"/>
              <a:gd name="connsiteX54" fmla="*/ 322220 w 361593"/>
              <a:gd name="connsiteY54" fmla="*/ 149392 h 365904"/>
              <a:gd name="connsiteX55" fmla="*/ 311944 w 361593"/>
              <a:gd name="connsiteY55" fmla="*/ 139023 h 365904"/>
              <a:gd name="connsiteX56" fmla="*/ 311944 w 361593"/>
              <a:gd name="connsiteY56" fmla="*/ 129727 h 365904"/>
              <a:gd name="connsiteX57" fmla="*/ 331433 w 361593"/>
              <a:gd name="connsiteY57" fmla="*/ 149392 h 365904"/>
              <a:gd name="connsiteX58" fmla="*/ 311944 w 361593"/>
              <a:gd name="connsiteY58" fmla="*/ 169057 h 365904"/>
              <a:gd name="connsiteX59" fmla="*/ 292100 w 361593"/>
              <a:gd name="connsiteY59" fmla="*/ 149392 h 365904"/>
              <a:gd name="connsiteX60" fmla="*/ 311944 w 361593"/>
              <a:gd name="connsiteY60" fmla="*/ 129727 h 365904"/>
              <a:gd name="connsiteX61" fmla="*/ 271581 w 361593"/>
              <a:gd name="connsiteY61" fmla="*/ 108906 h 365904"/>
              <a:gd name="connsiteX62" fmla="*/ 271581 w 361593"/>
              <a:gd name="connsiteY62" fmla="*/ 351442 h 365904"/>
              <a:gd name="connsiteX63" fmla="*/ 352306 w 361593"/>
              <a:gd name="connsiteY63" fmla="*/ 351442 h 365904"/>
              <a:gd name="connsiteX64" fmla="*/ 352306 w 361593"/>
              <a:gd name="connsiteY64" fmla="*/ 108906 h 365904"/>
              <a:gd name="connsiteX65" fmla="*/ 266581 w 361593"/>
              <a:gd name="connsiteY65" fmla="*/ 99564 h 365904"/>
              <a:gd name="connsiteX66" fmla="*/ 356949 w 361593"/>
              <a:gd name="connsiteY66" fmla="*/ 99564 h 365904"/>
              <a:gd name="connsiteX67" fmla="*/ 361593 w 361593"/>
              <a:gd name="connsiteY67" fmla="*/ 104235 h 365904"/>
              <a:gd name="connsiteX68" fmla="*/ 361593 w 361593"/>
              <a:gd name="connsiteY68" fmla="*/ 356472 h 365904"/>
              <a:gd name="connsiteX69" fmla="*/ 356949 w 361593"/>
              <a:gd name="connsiteY69" fmla="*/ 361143 h 365904"/>
              <a:gd name="connsiteX70" fmla="*/ 266581 w 361593"/>
              <a:gd name="connsiteY70" fmla="*/ 361143 h 365904"/>
              <a:gd name="connsiteX71" fmla="*/ 261937 w 361593"/>
              <a:gd name="connsiteY71" fmla="*/ 356472 h 365904"/>
              <a:gd name="connsiteX72" fmla="*/ 261937 w 361593"/>
              <a:gd name="connsiteY72" fmla="*/ 104235 h 365904"/>
              <a:gd name="connsiteX73" fmla="*/ 266581 w 361593"/>
              <a:gd name="connsiteY73" fmla="*/ 99564 h 365904"/>
              <a:gd name="connsiteX74" fmla="*/ 50006 w 361593"/>
              <a:gd name="connsiteY74" fmla="*/ 42186 h 365904"/>
              <a:gd name="connsiteX75" fmla="*/ 39730 w 361593"/>
              <a:gd name="connsiteY75" fmla="*/ 52554 h 365904"/>
              <a:gd name="connsiteX76" fmla="*/ 50006 w 361593"/>
              <a:gd name="connsiteY76" fmla="*/ 62923 h 365904"/>
              <a:gd name="connsiteX77" fmla="*/ 60282 w 361593"/>
              <a:gd name="connsiteY77" fmla="*/ 52554 h 365904"/>
              <a:gd name="connsiteX78" fmla="*/ 50006 w 361593"/>
              <a:gd name="connsiteY78" fmla="*/ 42186 h 365904"/>
              <a:gd name="connsiteX79" fmla="*/ 50006 w 361593"/>
              <a:gd name="connsiteY79" fmla="*/ 32889 h 365904"/>
              <a:gd name="connsiteX80" fmla="*/ 69496 w 361593"/>
              <a:gd name="connsiteY80" fmla="*/ 52554 h 365904"/>
              <a:gd name="connsiteX81" fmla="*/ 50006 w 361593"/>
              <a:gd name="connsiteY81" fmla="*/ 72220 h 365904"/>
              <a:gd name="connsiteX82" fmla="*/ 30162 w 361593"/>
              <a:gd name="connsiteY82" fmla="*/ 52554 h 365904"/>
              <a:gd name="connsiteX83" fmla="*/ 50006 w 361593"/>
              <a:gd name="connsiteY83" fmla="*/ 32889 h 365904"/>
              <a:gd name="connsiteX84" fmla="*/ 9287 w 361593"/>
              <a:gd name="connsiteY84" fmla="*/ 12429 h 365904"/>
              <a:gd name="connsiteX85" fmla="*/ 9287 w 361593"/>
              <a:gd name="connsiteY85" fmla="*/ 254963 h 365904"/>
              <a:gd name="connsiteX86" fmla="*/ 90368 w 361593"/>
              <a:gd name="connsiteY86" fmla="*/ 254963 h 365904"/>
              <a:gd name="connsiteX87" fmla="*/ 90368 w 361593"/>
              <a:gd name="connsiteY87" fmla="*/ 12429 h 365904"/>
              <a:gd name="connsiteX88" fmla="*/ 5001 w 361593"/>
              <a:gd name="connsiteY88" fmla="*/ 2727 h 365904"/>
              <a:gd name="connsiteX89" fmla="*/ 95011 w 361593"/>
              <a:gd name="connsiteY89" fmla="*/ 2727 h 365904"/>
              <a:gd name="connsiteX90" fmla="*/ 99655 w 361593"/>
              <a:gd name="connsiteY90" fmla="*/ 7758 h 365904"/>
              <a:gd name="connsiteX91" fmla="*/ 99655 w 361593"/>
              <a:gd name="connsiteY91" fmla="*/ 259634 h 365904"/>
              <a:gd name="connsiteX92" fmla="*/ 95011 w 361593"/>
              <a:gd name="connsiteY92" fmla="*/ 264305 h 365904"/>
              <a:gd name="connsiteX93" fmla="*/ 5001 w 361593"/>
              <a:gd name="connsiteY93" fmla="*/ 264305 h 365904"/>
              <a:gd name="connsiteX94" fmla="*/ 0 w 361593"/>
              <a:gd name="connsiteY94" fmla="*/ 259634 h 365904"/>
              <a:gd name="connsiteX95" fmla="*/ 0 w 361593"/>
              <a:gd name="connsiteY95" fmla="*/ 7758 h 365904"/>
              <a:gd name="connsiteX96" fmla="*/ 5001 w 361593"/>
              <a:gd name="connsiteY96" fmla="*/ 2727 h 365904"/>
              <a:gd name="connsiteX97" fmla="*/ 141269 w 361593"/>
              <a:gd name="connsiteY97" fmla="*/ 1346 h 365904"/>
              <a:gd name="connsiteX98" fmla="*/ 147756 w 361593"/>
              <a:gd name="connsiteY98" fmla="*/ 1346 h 365904"/>
              <a:gd name="connsiteX99" fmla="*/ 147756 w 361593"/>
              <a:gd name="connsiteY99" fmla="*/ 7803 h 365904"/>
              <a:gd name="connsiteX100" fmla="*/ 141630 w 361593"/>
              <a:gd name="connsiteY100" fmla="*/ 13901 h 365904"/>
              <a:gd name="connsiteX101" fmla="*/ 296237 w 361593"/>
              <a:gd name="connsiteY101" fmla="*/ 13901 h 365904"/>
              <a:gd name="connsiteX102" fmla="*/ 317140 w 361593"/>
              <a:gd name="connsiteY102" fmla="*/ 34706 h 365904"/>
              <a:gd name="connsiteX103" fmla="*/ 317140 w 361593"/>
              <a:gd name="connsiteY103" fmla="*/ 69142 h 365904"/>
              <a:gd name="connsiteX104" fmla="*/ 312455 w 361593"/>
              <a:gd name="connsiteY104" fmla="*/ 73806 h 365904"/>
              <a:gd name="connsiteX105" fmla="*/ 307409 w 361593"/>
              <a:gd name="connsiteY105" fmla="*/ 69142 h 365904"/>
              <a:gd name="connsiteX106" fmla="*/ 307409 w 361593"/>
              <a:gd name="connsiteY106" fmla="*/ 34706 h 365904"/>
              <a:gd name="connsiteX107" fmla="*/ 296237 w 361593"/>
              <a:gd name="connsiteY107" fmla="*/ 23586 h 365904"/>
              <a:gd name="connsiteX108" fmla="*/ 141630 w 361593"/>
              <a:gd name="connsiteY108" fmla="*/ 23586 h 365904"/>
              <a:gd name="connsiteX109" fmla="*/ 147756 w 361593"/>
              <a:gd name="connsiteY109" fmla="*/ 29684 h 365904"/>
              <a:gd name="connsiteX110" fmla="*/ 147756 w 361593"/>
              <a:gd name="connsiteY110" fmla="*/ 36141 h 365904"/>
              <a:gd name="connsiteX111" fmla="*/ 144513 w 361593"/>
              <a:gd name="connsiteY111" fmla="*/ 37576 h 365904"/>
              <a:gd name="connsiteX112" fmla="*/ 141269 w 361593"/>
              <a:gd name="connsiteY112" fmla="*/ 36141 h 365904"/>
              <a:gd name="connsiteX113" fmla="*/ 126854 w 361593"/>
              <a:gd name="connsiteY113" fmla="*/ 22151 h 365904"/>
              <a:gd name="connsiteX114" fmla="*/ 126133 w 361593"/>
              <a:gd name="connsiteY114" fmla="*/ 20358 h 365904"/>
              <a:gd name="connsiteX115" fmla="*/ 125412 w 361593"/>
              <a:gd name="connsiteY115" fmla="*/ 18564 h 365904"/>
              <a:gd name="connsiteX116" fmla="*/ 126133 w 361593"/>
              <a:gd name="connsiteY116" fmla="*/ 16770 h 365904"/>
              <a:gd name="connsiteX117" fmla="*/ 126854 w 361593"/>
              <a:gd name="connsiteY117" fmla="*/ 15336 h 365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361593" h="365904">
                <a:moveTo>
                  <a:pt x="287602" y="291652"/>
                </a:moveTo>
                <a:lnTo>
                  <a:pt x="337514" y="291652"/>
                </a:lnTo>
                <a:cubicBezTo>
                  <a:pt x="340387" y="291652"/>
                  <a:pt x="342541" y="293769"/>
                  <a:pt x="342541" y="296238"/>
                </a:cubicBezTo>
                <a:cubicBezTo>
                  <a:pt x="342541" y="298708"/>
                  <a:pt x="340387" y="300824"/>
                  <a:pt x="337514" y="300824"/>
                </a:cubicBezTo>
                <a:lnTo>
                  <a:pt x="287602" y="300824"/>
                </a:lnTo>
                <a:cubicBezTo>
                  <a:pt x="284730" y="300824"/>
                  <a:pt x="282575" y="298708"/>
                  <a:pt x="282575" y="296238"/>
                </a:cubicBezTo>
                <a:cubicBezTo>
                  <a:pt x="282575" y="293769"/>
                  <a:pt x="284730" y="291652"/>
                  <a:pt x="287602" y="291652"/>
                </a:cubicBezTo>
                <a:close/>
                <a:moveTo>
                  <a:pt x="50731" y="291652"/>
                </a:moveTo>
                <a:cubicBezTo>
                  <a:pt x="53258" y="291652"/>
                  <a:pt x="55425" y="293815"/>
                  <a:pt x="55425" y="296338"/>
                </a:cubicBezTo>
                <a:lnTo>
                  <a:pt x="55425" y="330941"/>
                </a:lnTo>
                <a:cubicBezTo>
                  <a:pt x="55425" y="337068"/>
                  <a:pt x="60480" y="342114"/>
                  <a:pt x="66979" y="342114"/>
                </a:cubicBezTo>
                <a:lnTo>
                  <a:pt x="221516" y="342114"/>
                </a:lnTo>
                <a:lnTo>
                  <a:pt x="215378" y="335987"/>
                </a:lnTo>
                <a:cubicBezTo>
                  <a:pt x="213572" y="334185"/>
                  <a:pt x="213572" y="331301"/>
                  <a:pt x="215378" y="329499"/>
                </a:cubicBezTo>
                <a:cubicBezTo>
                  <a:pt x="217183" y="327336"/>
                  <a:pt x="220072" y="327336"/>
                  <a:pt x="222238" y="329499"/>
                </a:cubicBezTo>
                <a:lnTo>
                  <a:pt x="236320" y="343556"/>
                </a:lnTo>
                <a:cubicBezTo>
                  <a:pt x="237042" y="343917"/>
                  <a:pt x="237042" y="344638"/>
                  <a:pt x="237403" y="344998"/>
                </a:cubicBezTo>
                <a:cubicBezTo>
                  <a:pt x="237403" y="345358"/>
                  <a:pt x="237403" y="345358"/>
                  <a:pt x="237403" y="345358"/>
                </a:cubicBezTo>
                <a:cubicBezTo>
                  <a:pt x="237764" y="345719"/>
                  <a:pt x="237764" y="346440"/>
                  <a:pt x="237764" y="347161"/>
                </a:cubicBezTo>
                <a:cubicBezTo>
                  <a:pt x="237764" y="347521"/>
                  <a:pt x="237764" y="348242"/>
                  <a:pt x="237403" y="348602"/>
                </a:cubicBezTo>
                <a:cubicBezTo>
                  <a:pt x="237042" y="349323"/>
                  <a:pt x="237042" y="350044"/>
                  <a:pt x="236320" y="350405"/>
                </a:cubicBezTo>
                <a:lnTo>
                  <a:pt x="222238" y="364822"/>
                </a:lnTo>
                <a:cubicBezTo>
                  <a:pt x="221155" y="365543"/>
                  <a:pt x="220072" y="365904"/>
                  <a:pt x="218988" y="365904"/>
                </a:cubicBezTo>
                <a:cubicBezTo>
                  <a:pt x="217544" y="365904"/>
                  <a:pt x="216461" y="365543"/>
                  <a:pt x="215378" y="364822"/>
                </a:cubicBezTo>
                <a:cubicBezTo>
                  <a:pt x="213572" y="362660"/>
                  <a:pt x="213572" y="359776"/>
                  <a:pt x="215378" y="357974"/>
                </a:cubicBezTo>
                <a:lnTo>
                  <a:pt x="221516" y="351846"/>
                </a:lnTo>
                <a:lnTo>
                  <a:pt x="66979" y="351846"/>
                </a:lnTo>
                <a:cubicBezTo>
                  <a:pt x="55064" y="351846"/>
                  <a:pt x="46037" y="342475"/>
                  <a:pt x="46037" y="330941"/>
                </a:cubicBezTo>
                <a:lnTo>
                  <a:pt x="46037" y="296338"/>
                </a:lnTo>
                <a:cubicBezTo>
                  <a:pt x="46037" y="293815"/>
                  <a:pt x="48203" y="291652"/>
                  <a:pt x="50731" y="291652"/>
                </a:cubicBezTo>
                <a:close/>
                <a:moveTo>
                  <a:pt x="287602" y="261489"/>
                </a:moveTo>
                <a:lnTo>
                  <a:pt x="337514" y="261489"/>
                </a:lnTo>
                <a:cubicBezTo>
                  <a:pt x="340387" y="261489"/>
                  <a:pt x="342541" y="263606"/>
                  <a:pt x="342541" y="266075"/>
                </a:cubicBezTo>
                <a:cubicBezTo>
                  <a:pt x="342541" y="268545"/>
                  <a:pt x="340387" y="270661"/>
                  <a:pt x="337514" y="270661"/>
                </a:cubicBezTo>
                <a:lnTo>
                  <a:pt x="287602" y="270661"/>
                </a:lnTo>
                <a:cubicBezTo>
                  <a:pt x="284730" y="270661"/>
                  <a:pt x="282575" y="268545"/>
                  <a:pt x="282575" y="266075"/>
                </a:cubicBezTo>
                <a:cubicBezTo>
                  <a:pt x="282575" y="263606"/>
                  <a:pt x="284730" y="261489"/>
                  <a:pt x="287602" y="261489"/>
                </a:cubicBezTo>
                <a:close/>
                <a:moveTo>
                  <a:pt x="24077" y="194814"/>
                </a:moveTo>
                <a:lnTo>
                  <a:pt x="74348" y="194814"/>
                </a:lnTo>
                <a:cubicBezTo>
                  <a:pt x="76861" y="194814"/>
                  <a:pt x="79016" y="196931"/>
                  <a:pt x="79016" y="199400"/>
                </a:cubicBezTo>
                <a:cubicBezTo>
                  <a:pt x="79016" y="201870"/>
                  <a:pt x="76861" y="203986"/>
                  <a:pt x="74348" y="203986"/>
                </a:cubicBezTo>
                <a:lnTo>
                  <a:pt x="24077" y="203986"/>
                </a:lnTo>
                <a:cubicBezTo>
                  <a:pt x="21204" y="203986"/>
                  <a:pt x="19050" y="201870"/>
                  <a:pt x="19050" y="199400"/>
                </a:cubicBezTo>
                <a:cubicBezTo>
                  <a:pt x="19050" y="196931"/>
                  <a:pt x="21204" y="194814"/>
                  <a:pt x="24077" y="194814"/>
                </a:cubicBezTo>
                <a:close/>
                <a:moveTo>
                  <a:pt x="24077" y="163064"/>
                </a:moveTo>
                <a:lnTo>
                  <a:pt x="74348" y="163064"/>
                </a:lnTo>
                <a:cubicBezTo>
                  <a:pt x="76861" y="163064"/>
                  <a:pt x="79016" y="165105"/>
                  <a:pt x="79016" y="167827"/>
                </a:cubicBezTo>
                <a:cubicBezTo>
                  <a:pt x="79016" y="170208"/>
                  <a:pt x="76861" y="172249"/>
                  <a:pt x="74348" y="172249"/>
                </a:cubicBezTo>
                <a:lnTo>
                  <a:pt x="24077" y="172249"/>
                </a:lnTo>
                <a:cubicBezTo>
                  <a:pt x="21204" y="172249"/>
                  <a:pt x="19050" y="170208"/>
                  <a:pt x="19050" y="167827"/>
                </a:cubicBezTo>
                <a:cubicBezTo>
                  <a:pt x="19050" y="165105"/>
                  <a:pt x="21204" y="163064"/>
                  <a:pt x="24077" y="163064"/>
                </a:cubicBezTo>
                <a:close/>
                <a:moveTo>
                  <a:pt x="311944" y="139023"/>
                </a:moveTo>
                <a:cubicBezTo>
                  <a:pt x="306274" y="139023"/>
                  <a:pt x="301667" y="143671"/>
                  <a:pt x="301667" y="149392"/>
                </a:cubicBezTo>
                <a:cubicBezTo>
                  <a:pt x="301667" y="155113"/>
                  <a:pt x="306274" y="159761"/>
                  <a:pt x="311944" y="159761"/>
                </a:cubicBezTo>
                <a:cubicBezTo>
                  <a:pt x="317613" y="159761"/>
                  <a:pt x="322220" y="155113"/>
                  <a:pt x="322220" y="149392"/>
                </a:cubicBezTo>
                <a:cubicBezTo>
                  <a:pt x="322220" y="143671"/>
                  <a:pt x="317613" y="139023"/>
                  <a:pt x="311944" y="139023"/>
                </a:cubicBezTo>
                <a:close/>
                <a:moveTo>
                  <a:pt x="311944" y="129727"/>
                </a:moveTo>
                <a:cubicBezTo>
                  <a:pt x="322574" y="129727"/>
                  <a:pt x="331433" y="138666"/>
                  <a:pt x="331433" y="149392"/>
                </a:cubicBezTo>
                <a:cubicBezTo>
                  <a:pt x="331433" y="160476"/>
                  <a:pt x="322574" y="169057"/>
                  <a:pt x="311944" y="169057"/>
                </a:cubicBezTo>
                <a:cubicBezTo>
                  <a:pt x="300959" y="169057"/>
                  <a:pt x="292100" y="160476"/>
                  <a:pt x="292100" y="149392"/>
                </a:cubicBezTo>
                <a:cubicBezTo>
                  <a:pt x="292100" y="138666"/>
                  <a:pt x="300959" y="129727"/>
                  <a:pt x="311944" y="129727"/>
                </a:cubicBezTo>
                <a:close/>
                <a:moveTo>
                  <a:pt x="271581" y="108906"/>
                </a:moveTo>
                <a:lnTo>
                  <a:pt x="271581" y="351442"/>
                </a:lnTo>
                <a:lnTo>
                  <a:pt x="352306" y="351442"/>
                </a:lnTo>
                <a:lnTo>
                  <a:pt x="352306" y="108906"/>
                </a:lnTo>
                <a:close/>
                <a:moveTo>
                  <a:pt x="266581" y="99564"/>
                </a:moveTo>
                <a:lnTo>
                  <a:pt x="356949" y="99564"/>
                </a:lnTo>
                <a:cubicBezTo>
                  <a:pt x="359450" y="99564"/>
                  <a:pt x="361593" y="101361"/>
                  <a:pt x="361593" y="104235"/>
                </a:cubicBezTo>
                <a:lnTo>
                  <a:pt x="361593" y="356472"/>
                </a:lnTo>
                <a:cubicBezTo>
                  <a:pt x="361593" y="358987"/>
                  <a:pt x="359450" y="361143"/>
                  <a:pt x="356949" y="361143"/>
                </a:cubicBezTo>
                <a:lnTo>
                  <a:pt x="266581" y="361143"/>
                </a:lnTo>
                <a:cubicBezTo>
                  <a:pt x="264080" y="361143"/>
                  <a:pt x="261937" y="358987"/>
                  <a:pt x="261937" y="356472"/>
                </a:cubicBezTo>
                <a:lnTo>
                  <a:pt x="261937" y="104235"/>
                </a:lnTo>
                <a:cubicBezTo>
                  <a:pt x="261937" y="101361"/>
                  <a:pt x="264080" y="99564"/>
                  <a:pt x="266581" y="99564"/>
                </a:cubicBezTo>
                <a:close/>
                <a:moveTo>
                  <a:pt x="50006" y="42186"/>
                </a:moveTo>
                <a:cubicBezTo>
                  <a:pt x="44336" y="42186"/>
                  <a:pt x="39730" y="46834"/>
                  <a:pt x="39730" y="52554"/>
                </a:cubicBezTo>
                <a:cubicBezTo>
                  <a:pt x="39730" y="57918"/>
                  <a:pt x="44336" y="62923"/>
                  <a:pt x="50006" y="62923"/>
                </a:cubicBezTo>
                <a:cubicBezTo>
                  <a:pt x="55676" y="62923"/>
                  <a:pt x="60282" y="57918"/>
                  <a:pt x="60282" y="52554"/>
                </a:cubicBezTo>
                <a:cubicBezTo>
                  <a:pt x="60282" y="46834"/>
                  <a:pt x="55676" y="42186"/>
                  <a:pt x="50006" y="42186"/>
                </a:cubicBezTo>
                <a:close/>
                <a:moveTo>
                  <a:pt x="50006" y="32889"/>
                </a:moveTo>
                <a:cubicBezTo>
                  <a:pt x="60637" y="32889"/>
                  <a:pt x="69496" y="41470"/>
                  <a:pt x="69496" y="52554"/>
                </a:cubicBezTo>
                <a:cubicBezTo>
                  <a:pt x="69496" y="63281"/>
                  <a:pt x="60637" y="72220"/>
                  <a:pt x="50006" y="72220"/>
                </a:cubicBezTo>
                <a:cubicBezTo>
                  <a:pt x="39375" y="72220"/>
                  <a:pt x="30162" y="63281"/>
                  <a:pt x="30162" y="52554"/>
                </a:cubicBezTo>
                <a:cubicBezTo>
                  <a:pt x="30162" y="41470"/>
                  <a:pt x="39375" y="32889"/>
                  <a:pt x="50006" y="32889"/>
                </a:cubicBezTo>
                <a:close/>
                <a:moveTo>
                  <a:pt x="9287" y="12429"/>
                </a:moveTo>
                <a:lnTo>
                  <a:pt x="9287" y="254963"/>
                </a:lnTo>
                <a:lnTo>
                  <a:pt x="90368" y="254963"/>
                </a:lnTo>
                <a:lnTo>
                  <a:pt x="90368" y="12429"/>
                </a:lnTo>
                <a:close/>
                <a:moveTo>
                  <a:pt x="5001" y="2727"/>
                </a:moveTo>
                <a:lnTo>
                  <a:pt x="95011" y="2727"/>
                </a:lnTo>
                <a:cubicBezTo>
                  <a:pt x="97512" y="2727"/>
                  <a:pt x="99655" y="4883"/>
                  <a:pt x="99655" y="7758"/>
                </a:cubicBezTo>
                <a:lnTo>
                  <a:pt x="99655" y="259634"/>
                </a:lnTo>
                <a:cubicBezTo>
                  <a:pt x="99655" y="262508"/>
                  <a:pt x="97512" y="264305"/>
                  <a:pt x="95011" y="264305"/>
                </a:cubicBezTo>
                <a:lnTo>
                  <a:pt x="5001" y="264305"/>
                </a:lnTo>
                <a:cubicBezTo>
                  <a:pt x="2143" y="264305"/>
                  <a:pt x="0" y="262508"/>
                  <a:pt x="0" y="259634"/>
                </a:cubicBezTo>
                <a:lnTo>
                  <a:pt x="0" y="7758"/>
                </a:lnTo>
                <a:cubicBezTo>
                  <a:pt x="0" y="4883"/>
                  <a:pt x="2143" y="2727"/>
                  <a:pt x="5001" y="2727"/>
                </a:cubicBezTo>
                <a:close/>
                <a:moveTo>
                  <a:pt x="141269" y="1346"/>
                </a:moveTo>
                <a:cubicBezTo>
                  <a:pt x="143071" y="-448"/>
                  <a:pt x="145954" y="-448"/>
                  <a:pt x="147756" y="1346"/>
                </a:cubicBezTo>
                <a:cubicBezTo>
                  <a:pt x="149558" y="2781"/>
                  <a:pt x="149558" y="6009"/>
                  <a:pt x="147756" y="7803"/>
                </a:cubicBezTo>
                <a:lnTo>
                  <a:pt x="141630" y="13901"/>
                </a:lnTo>
                <a:lnTo>
                  <a:pt x="296237" y="13901"/>
                </a:lnTo>
                <a:cubicBezTo>
                  <a:pt x="307770" y="13901"/>
                  <a:pt x="317140" y="23227"/>
                  <a:pt x="317140" y="34706"/>
                </a:cubicBezTo>
                <a:lnTo>
                  <a:pt x="317140" y="69142"/>
                </a:lnTo>
                <a:cubicBezTo>
                  <a:pt x="317140" y="71653"/>
                  <a:pt x="314617" y="73806"/>
                  <a:pt x="312455" y="73806"/>
                </a:cubicBezTo>
                <a:cubicBezTo>
                  <a:pt x="309932" y="73806"/>
                  <a:pt x="307409" y="71653"/>
                  <a:pt x="307409" y="69142"/>
                </a:cubicBezTo>
                <a:lnTo>
                  <a:pt x="307409" y="34706"/>
                </a:lnTo>
                <a:cubicBezTo>
                  <a:pt x="307409" y="28608"/>
                  <a:pt x="302364" y="23586"/>
                  <a:pt x="296237" y="23586"/>
                </a:cubicBezTo>
                <a:lnTo>
                  <a:pt x="141630" y="23586"/>
                </a:lnTo>
                <a:lnTo>
                  <a:pt x="147756" y="29684"/>
                </a:lnTo>
                <a:cubicBezTo>
                  <a:pt x="149558" y="31478"/>
                  <a:pt x="149558" y="34347"/>
                  <a:pt x="147756" y="36141"/>
                </a:cubicBezTo>
                <a:cubicBezTo>
                  <a:pt x="147035" y="37217"/>
                  <a:pt x="145594" y="37576"/>
                  <a:pt x="144513" y="37576"/>
                </a:cubicBezTo>
                <a:cubicBezTo>
                  <a:pt x="143432" y="37576"/>
                  <a:pt x="141990" y="37217"/>
                  <a:pt x="141269" y="36141"/>
                </a:cubicBezTo>
                <a:lnTo>
                  <a:pt x="126854" y="22151"/>
                </a:lnTo>
                <a:cubicBezTo>
                  <a:pt x="126493" y="21434"/>
                  <a:pt x="126133" y="21075"/>
                  <a:pt x="126133" y="20358"/>
                </a:cubicBezTo>
                <a:cubicBezTo>
                  <a:pt x="125772" y="19999"/>
                  <a:pt x="125412" y="19281"/>
                  <a:pt x="125412" y="18564"/>
                </a:cubicBezTo>
                <a:cubicBezTo>
                  <a:pt x="125412" y="17847"/>
                  <a:pt x="125772" y="17488"/>
                  <a:pt x="126133" y="16770"/>
                </a:cubicBezTo>
                <a:cubicBezTo>
                  <a:pt x="126133" y="16412"/>
                  <a:pt x="126493" y="15694"/>
                  <a:pt x="126854" y="15336"/>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7" name="Freeform 116">
            <a:extLst>
              <a:ext uri="{FF2B5EF4-FFF2-40B4-BE49-F238E27FC236}">
                <a16:creationId xmlns:a16="http://schemas.microsoft.com/office/drawing/2014/main" id="{AD805ED8-E89B-A84F-B80A-06592D4935FC}"/>
              </a:ext>
            </a:extLst>
          </p:cNvPr>
          <p:cNvSpPr>
            <a:spLocks noChangeArrowheads="1"/>
          </p:cNvSpPr>
          <p:nvPr/>
        </p:nvSpPr>
        <p:spPr bwMode="auto">
          <a:xfrm>
            <a:off x="20510788" y="4182892"/>
            <a:ext cx="1179758" cy="1113844"/>
          </a:xfrm>
          <a:custGeom>
            <a:avLst/>
            <a:gdLst>
              <a:gd name="connsiteX0" fmla="*/ 135554 w 340952"/>
              <a:gd name="connsiteY0" fmla="*/ 261937 h 321903"/>
              <a:gd name="connsiteX1" fmla="*/ 147282 w 340952"/>
              <a:gd name="connsiteY1" fmla="*/ 273666 h 321903"/>
              <a:gd name="connsiteX2" fmla="*/ 135554 w 340952"/>
              <a:gd name="connsiteY2" fmla="*/ 285395 h 321903"/>
              <a:gd name="connsiteX3" fmla="*/ 123825 w 340952"/>
              <a:gd name="connsiteY3" fmla="*/ 273666 h 321903"/>
              <a:gd name="connsiteX4" fmla="*/ 135554 w 340952"/>
              <a:gd name="connsiteY4" fmla="*/ 261937 h 321903"/>
              <a:gd name="connsiteX5" fmla="*/ 94278 w 340952"/>
              <a:gd name="connsiteY5" fmla="*/ 261937 h 321903"/>
              <a:gd name="connsiteX6" fmla="*/ 106006 w 340952"/>
              <a:gd name="connsiteY6" fmla="*/ 273666 h 321903"/>
              <a:gd name="connsiteX7" fmla="*/ 94278 w 340952"/>
              <a:gd name="connsiteY7" fmla="*/ 285395 h 321903"/>
              <a:gd name="connsiteX8" fmla="*/ 82550 w 340952"/>
              <a:gd name="connsiteY8" fmla="*/ 273666 h 321903"/>
              <a:gd name="connsiteX9" fmla="*/ 94278 w 340952"/>
              <a:gd name="connsiteY9" fmla="*/ 261937 h 321903"/>
              <a:gd name="connsiteX10" fmla="*/ 53003 w 340952"/>
              <a:gd name="connsiteY10" fmla="*/ 261937 h 321903"/>
              <a:gd name="connsiteX11" fmla="*/ 64731 w 340952"/>
              <a:gd name="connsiteY11" fmla="*/ 273666 h 321903"/>
              <a:gd name="connsiteX12" fmla="*/ 53003 w 340952"/>
              <a:gd name="connsiteY12" fmla="*/ 285395 h 321903"/>
              <a:gd name="connsiteX13" fmla="*/ 41275 w 340952"/>
              <a:gd name="connsiteY13" fmla="*/ 273666 h 321903"/>
              <a:gd name="connsiteX14" fmla="*/ 53003 w 340952"/>
              <a:gd name="connsiteY14" fmla="*/ 261937 h 321903"/>
              <a:gd name="connsiteX15" fmla="*/ 252844 w 340952"/>
              <a:gd name="connsiteY15" fmla="*/ 260233 h 321903"/>
              <a:gd name="connsiteX16" fmla="*/ 238370 w 340952"/>
              <a:gd name="connsiteY16" fmla="*/ 275069 h 321903"/>
              <a:gd name="connsiteX17" fmla="*/ 252844 w 340952"/>
              <a:gd name="connsiteY17" fmla="*/ 290267 h 321903"/>
              <a:gd name="connsiteX18" fmla="*/ 267680 w 340952"/>
              <a:gd name="connsiteY18" fmla="*/ 275069 h 321903"/>
              <a:gd name="connsiteX19" fmla="*/ 252844 w 340952"/>
              <a:gd name="connsiteY19" fmla="*/ 260233 h 321903"/>
              <a:gd name="connsiteX20" fmla="*/ 252844 w 340952"/>
              <a:gd name="connsiteY20" fmla="*/ 250825 h 321903"/>
              <a:gd name="connsiteX21" fmla="*/ 277450 w 340952"/>
              <a:gd name="connsiteY21" fmla="*/ 275069 h 321903"/>
              <a:gd name="connsiteX22" fmla="*/ 252844 w 340952"/>
              <a:gd name="connsiteY22" fmla="*/ 299675 h 321903"/>
              <a:gd name="connsiteX23" fmla="*/ 228600 w 340952"/>
              <a:gd name="connsiteY23" fmla="*/ 275069 h 321903"/>
              <a:gd name="connsiteX24" fmla="*/ 252844 w 340952"/>
              <a:gd name="connsiteY24" fmla="*/ 250825 h 321903"/>
              <a:gd name="connsiteX25" fmla="*/ 11890 w 340952"/>
              <a:gd name="connsiteY25" fmla="*/ 238523 h 321903"/>
              <a:gd name="connsiteX26" fmla="*/ 9367 w 340952"/>
              <a:gd name="connsiteY26" fmla="*/ 241039 h 321903"/>
              <a:gd name="connsiteX27" fmla="*/ 9367 w 340952"/>
              <a:gd name="connsiteY27" fmla="*/ 310043 h 321903"/>
              <a:gd name="connsiteX28" fmla="*/ 11890 w 340952"/>
              <a:gd name="connsiteY28" fmla="*/ 312559 h 321903"/>
              <a:gd name="connsiteX29" fmla="*/ 300487 w 340952"/>
              <a:gd name="connsiteY29" fmla="*/ 312559 h 321903"/>
              <a:gd name="connsiteX30" fmla="*/ 303009 w 340952"/>
              <a:gd name="connsiteY30" fmla="*/ 310043 h 321903"/>
              <a:gd name="connsiteX31" fmla="*/ 303009 w 340952"/>
              <a:gd name="connsiteY31" fmla="*/ 241039 h 321903"/>
              <a:gd name="connsiteX32" fmla="*/ 300487 w 340952"/>
              <a:gd name="connsiteY32" fmla="*/ 238523 h 321903"/>
              <a:gd name="connsiteX33" fmla="*/ 251487 w 340952"/>
              <a:gd name="connsiteY33" fmla="*/ 73203 h 321903"/>
              <a:gd name="connsiteX34" fmla="*/ 237075 w 340952"/>
              <a:gd name="connsiteY34" fmla="*/ 87938 h 321903"/>
              <a:gd name="connsiteX35" fmla="*/ 251487 w 340952"/>
              <a:gd name="connsiteY35" fmla="*/ 102673 h 321903"/>
              <a:gd name="connsiteX36" fmla="*/ 266259 w 340952"/>
              <a:gd name="connsiteY36" fmla="*/ 87938 h 321903"/>
              <a:gd name="connsiteX37" fmla="*/ 251487 w 340952"/>
              <a:gd name="connsiteY37" fmla="*/ 73203 h 321903"/>
              <a:gd name="connsiteX38" fmla="*/ 251487 w 340952"/>
              <a:gd name="connsiteY38" fmla="*/ 63500 h 321903"/>
              <a:gd name="connsiteX39" fmla="*/ 275987 w 340952"/>
              <a:gd name="connsiteY39" fmla="*/ 87938 h 321903"/>
              <a:gd name="connsiteX40" fmla="*/ 256171 w 340952"/>
              <a:gd name="connsiteY40" fmla="*/ 111658 h 321903"/>
              <a:gd name="connsiteX41" fmla="*/ 256171 w 340952"/>
              <a:gd name="connsiteY41" fmla="*/ 229179 h 321903"/>
              <a:gd name="connsiteX42" fmla="*/ 300487 w 340952"/>
              <a:gd name="connsiteY42" fmla="*/ 229179 h 321903"/>
              <a:gd name="connsiteX43" fmla="*/ 312377 w 340952"/>
              <a:gd name="connsiteY43" fmla="*/ 241039 h 321903"/>
              <a:gd name="connsiteX44" fmla="*/ 312377 w 340952"/>
              <a:gd name="connsiteY44" fmla="*/ 310043 h 321903"/>
              <a:gd name="connsiteX45" fmla="*/ 300487 w 340952"/>
              <a:gd name="connsiteY45" fmla="*/ 321903 h 321903"/>
              <a:gd name="connsiteX46" fmla="*/ 11890 w 340952"/>
              <a:gd name="connsiteY46" fmla="*/ 321903 h 321903"/>
              <a:gd name="connsiteX47" fmla="*/ 0 w 340952"/>
              <a:gd name="connsiteY47" fmla="*/ 310043 h 321903"/>
              <a:gd name="connsiteX48" fmla="*/ 0 w 340952"/>
              <a:gd name="connsiteY48" fmla="*/ 241039 h 321903"/>
              <a:gd name="connsiteX49" fmla="*/ 11890 w 340952"/>
              <a:gd name="connsiteY49" fmla="*/ 229179 h 321903"/>
              <a:gd name="connsiteX50" fmla="*/ 246803 w 340952"/>
              <a:gd name="connsiteY50" fmla="*/ 229179 h 321903"/>
              <a:gd name="connsiteX51" fmla="*/ 246803 w 340952"/>
              <a:gd name="connsiteY51" fmla="*/ 111658 h 321903"/>
              <a:gd name="connsiteX52" fmla="*/ 227347 w 340952"/>
              <a:gd name="connsiteY52" fmla="*/ 87938 h 321903"/>
              <a:gd name="connsiteX53" fmla="*/ 251487 w 340952"/>
              <a:gd name="connsiteY53" fmla="*/ 63500 h 321903"/>
              <a:gd name="connsiteX54" fmla="*/ 252303 w 340952"/>
              <a:gd name="connsiteY54" fmla="*/ 31750 h 321903"/>
              <a:gd name="connsiteX55" fmla="*/ 309204 w 340952"/>
              <a:gd name="connsiteY55" fmla="*/ 88622 h 321903"/>
              <a:gd name="connsiteX56" fmla="*/ 304194 w 340952"/>
              <a:gd name="connsiteY56" fmla="*/ 93302 h 321903"/>
              <a:gd name="connsiteX57" fmla="*/ 299900 w 340952"/>
              <a:gd name="connsiteY57" fmla="*/ 88622 h 321903"/>
              <a:gd name="connsiteX58" fmla="*/ 252303 w 340952"/>
              <a:gd name="connsiteY58" fmla="*/ 41109 h 321903"/>
              <a:gd name="connsiteX59" fmla="*/ 247650 w 340952"/>
              <a:gd name="connsiteY59" fmla="*/ 36429 h 321903"/>
              <a:gd name="connsiteX60" fmla="*/ 252303 w 340952"/>
              <a:gd name="connsiteY60" fmla="*/ 31750 h 321903"/>
              <a:gd name="connsiteX61" fmla="*/ 252333 w 340952"/>
              <a:gd name="connsiteY61" fmla="*/ 0 h 321903"/>
              <a:gd name="connsiteX62" fmla="*/ 340952 w 340952"/>
              <a:gd name="connsiteY62" fmla="*/ 88599 h 321903"/>
              <a:gd name="connsiteX63" fmla="*/ 335909 w 340952"/>
              <a:gd name="connsiteY63" fmla="*/ 93300 h 321903"/>
              <a:gd name="connsiteX64" fmla="*/ 331226 w 340952"/>
              <a:gd name="connsiteY64" fmla="*/ 88599 h 321903"/>
              <a:gd name="connsiteX65" fmla="*/ 252333 w 340952"/>
              <a:gd name="connsiteY65" fmla="*/ 9402 h 321903"/>
              <a:gd name="connsiteX66" fmla="*/ 247650 w 340952"/>
              <a:gd name="connsiteY66" fmla="*/ 4701 h 321903"/>
              <a:gd name="connsiteX67" fmla="*/ 252333 w 340952"/>
              <a:gd name="connsiteY67" fmla="*/ 0 h 32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340952" h="321903">
                <a:moveTo>
                  <a:pt x="135554" y="261937"/>
                </a:moveTo>
                <a:cubicBezTo>
                  <a:pt x="142306" y="261937"/>
                  <a:pt x="147282" y="267269"/>
                  <a:pt x="147282" y="273666"/>
                </a:cubicBezTo>
                <a:cubicBezTo>
                  <a:pt x="147282" y="280419"/>
                  <a:pt x="142306" y="285395"/>
                  <a:pt x="135554" y="285395"/>
                </a:cubicBezTo>
                <a:cubicBezTo>
                  <a:pt x="129156" y="285395"/>
                  <a:pt x="123825" y="280419"/>
                  <a:pt x="123825" y="273666"/>
                </a:cubicBezTo>
                <a:cubicBezTo>
                  <a:pt x="123825" y="267269"/>
                  <a:pt x="129156" y="261937"/>
                  <a:pt x="135554" y="261937"/>
                </a:cubicBezTo>
                <a:close/>
                <a:moveTo>
                  <a:pt x="94278" y="261937"/>
                </a:moveTo>
                <a:cubicBezTo>
                  <a:pt x="100675" y="261937"/>
                  <a:pt x="106006" y="267269"/>
                  <a:pt x="106006" y="273666"/>
                </a:cubicBezTo>
                <a:cubicBezTo>
                  <a:pt x="106006" y="280419"/>
                  <a:pt x="100675" y="285395"/>
                  <a:pt x="94278" y="285395"/>
                </a:cubicBezTo>
                <a:cubicBezTo>
                  <a:pt x="87525" y="285395"/>
                  <a:pt x="82550" y="280419"/>
                  <a:pt x="82550" y="273666"/>
                </a:cubicBezTo>
                <a:cubicBezTo>
                  <a:pt x="82550" y="267269"/>
                  <a:pt x="87525" y="261937"/>
                  <a:pt x="94278" y="261937"/>
                </a:cubicBezTo>
                <a:close/>
                <a:moveTo>
                  <a:pt x="53003" y="261937"/>
                </a:moveTo>
                <a:cubicBezTo>
                  <a:pt x="59400" y="261937"/>
                  <a:pt x="64731" y="267269"/>
                  <a:pt x="64731" y="273666"/>
                </a:cubicBezTo>
                <a:cubicBezTo>
                  <a:pt x="64731" y="280419"/>
                  <a:pt x="59400" y="285395"/>
                  <a:pt x="53003" y="285395"/>
                </a:cubicBezTo>
                <a:cubicBezTo>
                  <a:pt x="46250" y="285395"/>
                  <a:pt x="41275" y="280419"/>
                  <a:pt x="41275" y="273666"/>
                </a:cubicBezTo>
                <a:cubicBezTo>
                  <a:pt x="41275" y="267269"/>
                  <a:pt x="46250" y="261937"/>
                  <a:pt x="53003" y="261937"/>
                </a:cubicBezTo>
                <a:close/>
                <a:moveTo>
                  <a:pt x="252844" y="260233"/>
                </a:moveTo>
                <a:cubicBezTo>
                  <a:pt x="244884" y="260233"/>
                  <a:pt x="238370" y="266747"/>
                  <a:pt x="238370" y="275069"/>
                </a:cubicBezTo>
                <a:cubicBezTo>
                  <a:pt x="238370" y="283392"/>
                  <a:pt x="244884" y="290267"/>
                  <a:pt x="252844" y="290267"/>
                </a:cubicBezTo>
                <a:cubicBezTo>
                  <a:pt x="261167" y="290267"/>
                  <a:pt x="267680" y="283392"/>
                  <a:pt x="267680" y="275069"/>
                </a:cubicBezTo>
                <a:cubicBezTo>
                  <a:pt x="267680" y="266747"/>
                  <a:pt x="261167" y="260233"/>
                  <a:pt x="252844" y="260233"/>
                </a:cubicBezTo>
                <a:close/>
                <a:moveTo>
                  <a:pt x="252844" y="250825"/>
                </a:moveTo>
                <a:cubicBezTo>
                  <a:pt x="266595" y="250825"/>
                  <a:pt x="277450" y="261680"/>
                  <a:pt x="277450" y="275069"/>
                </a:cubicBezTo>
                <a:cubicBezTo>
                  <a:pt x="277450" y="288820"/>
                  <a:pt x="266595" y="299675"/>
                  <a:pt x="252844" y="299675"/>
                </a:cubicBezTo>
                <a:cubicBezTo>
                  <a:pt x="239456" y="299675"/>
                  <a:pt x="228600" y="288820"/>
                  <a:pt x="228600" y="275069"/>
                </a:cubicBezTo>
                <a:cubicBezTo>
                  <a:pt x="228600" y="261680"/>
                  <a:pt x="239456" y="250825"/>
                  <a:pt x="252844" y="250825"/>
                </a:cubicBezTo>
                <a:close/>
                <a:moveTo>
                  <a:pt x="11890" y="238523"/>
                </a:moveTo>
                <a:cubicBezTo>
                  <a:pt x="10448" y="238523"/>
                  <a:pt x="9367" y="239602"/>
                  <a:pt x="9367" y="241039"/>
                </a:cubicBezTo>
                <a:lnTo>
                  <a:pt x="9367" y="310043"/>
                </a:lnTo>
                <a:cubicBezTo>
                  <a:pt x="9367" y="311121"/>
                  <a:pt x="10448" y="312559"/>
                  <a:pt x="11890" y="312559"/>
                </a:cubicBezTo>
                <a:lnTo>
                  <a:pt x="300487" y="312559"/>
                </a:lnTo>
                <a:cubicBezTo>
                  <a:pt x="301928" y="312559"/>
                  <a:pt x="303009" y="311121"/>
                  <a:pt x="303009" y="310043"/>
                </a:cubicBezTo>
                <a:lnTo>
                  <a:pt x="303009" y="241039"/>
                </a:lnTo>
                <a:cubicBezTo>
                  <a:pt x="303009" y="239602"/>
                  <a:pt x="301928" y="238523"/>
                  <a:pt x="300487" y="238523"/>
                </a:cubicBezTo>
                <a:close/>
                <a:moveTo>
                  <a:pt x="251487" y="73203"/>
                </a:moveTo>
                <a:cubicBezTo>
                  <a:pt x="243560" y="73203"/>
                  <a:pt x="237075" y="79672"/>
                  <a:pt x="237075" y="87938"/>
                </a:cubicBezTo>
                <a:cubicBezTo>
                  <a:pt x="237075" y="96204"/>
                  <a:pt x="243560" y="102673"/>
                  <a:pt x="251487" y="102673"/>
                </a:cubicBezTo>
                <a:cubicBezTo>
                  <a:pt x="259774" y="102673"/>
                  <a:pt x="266259" y="96204"/>
                  <a:pt x="266259" y="87938"/>
                </a:cubicBezTo>
                <a:cubicBezTo>
                  <a:pt x="266259" y="79672"/>
                  <a:pt x="259774" y="73203"/>
                  <a:pt x="251487" y="73203"/>
                </a:cubicBezTo>
                <a:close/>
                <a:moveTo>
                  <a:pt x="251487" y="63500"/>
                </a:moveTo>
                <a:cubicBezTo>
                  <a:pt x="265178" y="63500"/>
                  <a:pt x="275987" y="74641"/>
                  <a:pt x="275987" y="87938"/>
                </a:cubicBezTo>
                <a:cubicBezTo>
                  <a:pt x="275987" y="99798"/>
                  <a:pt x="267340" y="109502"/>
                  <a:pt x="256171" y="111658"/>
                </a:cubicBezTo>
                <a:lnTo>
                  <a:pt x="256171" y="229179"/>
                </a:lnTo>
                <a:lnTo>
                  <a:pt x="300487" y="229179"/>
                </a:lnTo>
                <a:cubicBezTo>
                  <a:pt x="307333" y="229179"/>
                  <a:pt x="312377" y="234570"/>
                  <a:pt x="312377" y="241039"/>
                </a:cubicBezTo>
                <a:lnTo>
                  <a:pt x="312377" y="310043"/>
                </a:lnTo>
                <a:cubicBezTo>
                  <a:pt x="312377" y="316512"/>
                  <a:pt x="307333" y="321903"/>
                  <a:pt x="300487" y="321903"/>
                </a:cubicBezTo>
                <a:lnTo>
                  <a:pt x="11890" y="321903"/>
                </a:lnTo>
                <a:cubicBezTo>
                  <a:pt x="5404" y="321903"/>
                  <a:pt x="0" y="316512"/>
                  <a:pt x="0" y="310043"/>
                </a:cubicBezTo>
                <a:lnTo>
                  <a:pt x="0" y="241039"/>
                </a:lnTo>
                <a:cubicBezTo>
                  <a:pt x="0" y="234570"/>
                  <a:pt x="5404" y="229179"/>
                  <a:pt x="11890" y="229179"/>
                </a:cubicBezTo>
                <a:lnTo>
                  <a:pt x="246803" y="229179"/>
                </a:lnTo>
                <a:lnTo>
                  <a:pt x="246803" y="111658"/>
                </a:lnTo>
                <a:cubicBezTo>
                  <a:pt x="235634" y="109502"/>
                  <a:pt x="227347" y="99798"/>
                  <a:pt x="227347" y="87938"/>
                </a:cubicBezTo>
                <a:cubicBezTo>
                  <a:pt x="227347" y="74641"/>
                  <a:pt x="238156" y="63500"/>
                  <a:pt x="251487" y="63500"/>
                </a:cubicBezTo>
                <a:close/>
                <a:moveTo>
                  <a:pt x="252303" y="31750"/>
                </a:moveTo>
                <a:cubicBezTo>
                  <a:pt x="283795" y="31750"/>
                  <a:pt x="309204" y="57306"/>
                  <a:pt x="309204" y="88622"/>
                </a:cubicBezTo>
                <a:cubicBezTo>
                  <a:pt x="309204" y="91142"/>
                  <a:pt x="307057" y="93302"/>
                  <a:pt x="304194" y="93302"/>
                </a:cubicBezTo>
                <a:cubicBezTo>
                  <a:pt x="301689" y="93302"/>
                  <a:pt x="299900" y="91142"/>
                  <a:pt x="299900" y="88622"/>
                </a:cubicBezTo>
                <a:cubicBezTo>
                  <a:pt x="299900" y="62346"/>
                  <a:pt x="278427" y="41109"/>
                  <a:pt x="252303" y="41109"/>
                </a:cubicBezTo>
                <a:cubicBezTo>
                  <a:pt x="249797" y="41109"/>
                  <a:pt x="247650" y="38949"/>
                  <a:pt x="247650" y="36429"/>
                </a:cubicBezTo>
                <a:cubicBezTo>
                  <a:pt x="247650" y="33550"/>
                  <a:pt x="249797" y="31750"/>
                  <a:pt x="252303" y="31750"/>
                </a:cubicBezTo>
                <a:close/>
                <a:moveTo>
                  <a:pt x="252333" y="0"/>
                </a:moveTo>
                <a:cubicBezTo>
                  <a:pt x="300966" y="0"/>
                  <a:pt x="340952" y="39417"/>
                  <a:pt x="340952" y="88599"/>
                </a:cubicBezTo>
                <a:cubicBezTo>
                  <a:pt x="340952" y="91130"/>
                  <a:pt x="338430" y="93300"/>
                  <a:pt x="335909" y="93300"/>
                </a:cubicBezTo>
                <a:cubicBezTo>
                  <a:pt x="333387" y="93300"/>
                  <a:pt x="331226" y="91130"/>
                  <a:pt x="331226" y="88599"/>
                </a:cubicBezTo>
                <a:cubicBezTo>
                  <a:pt x="331226" y="44842"/>
                  <a:pt x="295922" y="9402"/>
                  <a:pt x="252333" y="9402"/>
                </a:cubicBezTo>
                <a:cubicBezTo>
                  <a:pt x="249812" y="9402"/>
                  <a:pt x="247650" y="7232"/>
                  <a:pt x="247650" y="4701"/>
                </a:cubicBezTo>
                <a:cubicBezTo>
                  <a:pt x="247650" y="1808"/>
                  <a:pt x="249812" y="0"/>
                  <a:pt x="252333"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8" name="Freeform 117">
            <a:extLst>
              <a:ext uri="{FF2B5EF4-FFF2-40B4-BE49-F238E27FC236}">
                <a16:creationId xmlns:a16="http://schemas.microsoft.com/office/drawing/2014/main" id="{3163D431-D18D-DD45-9C89-A1546CEB2582}"/>
              </a:ext>
            </a:extLst>
          </p:cNvPr>
          <p:cNvSpPr>
            <a:spLocks noChangeArrowheads="1"/>
          </p:cNvSpPr>
          <p:nvPr/>
        </p:nvSpPr>
        <p:spPr bwMode="auto">
          <a:xfrm>
            <a:off x="2713318" y="9011273"/>
            <a:ext cx="1185252" cy="1256664"/>
          </a:xfrm>
          <a:custGeom>
            <a:avLst/>
            <a:gdLst>
              <a:gd name="connsiteX0" fmla="*/ 78439 w 342540"/>
              <a:gd name="connsiteY0" fmla="*/ 332938 h 363178"/>
              <a:gd name="connsiteX1" fmla="*/ 76640 w 342540"/>
              <a:gd name="connsiteY1" fmla="*/ 349138 h 363178"/>
              <a:gd name="connsiteX2" fmla="*/ 76640 w 342540"/>
              <a:gd name="connsiteY2" fmla="*/ 352738 h 363178"/>
              <a:gd name="connsiteX3" fmla="*/ 77000 w 342540"/>
              <a:gd name="connsiteY3" fmla="*/ 353458 h 363178"/>
              <a:gd name="connsiteX4" fmla="*/ 242153 w 342540"/>
              <a:gd name="connsiteY4" fmla="*/ 353458 h 363178"/>
              <a:gd name="connsiteX5" fmla="*/ 242873 w 342540"/>
              <a:gd name="connsiteY5" fmla="*/ 352738 h 363178"/>
              <a:gd name="connsiteX6" fmla="*/ 242873 w 342540"/>
              <a:gd name="connsiteY6" fmla="*/ 349138 h 363178"/>
              <a:gd name="connsiteX7" fmla="*/ 241074 w 342540"/>
              <a:gd name="connsiteY7" fmla="*/ 332938 h 363178"/>
              <a:gd name="connsiteX8" fmla="*/ 145004 w 342540"/>
              <a:gd name="connsiteY8" fmla="*/ 280737 h 363178"/>
              <a:gd name="connsiteX9" fmla="*/ 81317 w 342540"/>
              <a:gd name="connsiteY9" fmla="*/ 323217 h 363178"/>
              <a:gd name="connsiteX10" fmla="*/ 237835 w 342540"/>
              <a:gd name="connsiteY10" fmla="*/ 323217 h 363178"/>
              <a:gd name="connsiteX11" fmla="*/ 174508 w 342540"/>
              <a:gd name="connsiteY11" fmla="*/ 280737 h 363178"/>
              <a:gd name="connsiteX12" fmla="*/ 159756 w 342540"/>
              <a:gd name="connsiteY12" fmla="*/ 109373 h 363178"/>
              <a:gd name="connsiteX13" fmla="*/ 144644 w 342540"/>
              <a:gd name="connsiteY13" fmla="*/ 124494 h 363178"/>
              <a:gd name="connsiteX14" fmla="*/ 159756 w 342540"/>
              <a:gd name="connsiteY14" fmla="*/ 139614 h 363178"/>
              <a:gd name="connsiteX15" fmla="*/ 174868 w 342540"/>
              <a:gd name="connsiteY15" fmla="*/ 124494 h 363178"/>
              <a:gd name="connsiteX16" fmla="*/ 159756 w 342540"/>
              <a:gd name="connsiteY16" fmla="*/ 109373 h 363178"/>
              <a:gd name="connsiteX17" fmla="*/ 159756 w 342540"/>
              <a:gd name="connsiteY17" fmla="*/ 100013 h 363178"/>
              <a:gd name="connsiteX18" fmla="*/ 184583 w 342540"/>
              <a:gd name="connsiteY18" fmla="*/ 124494 h 363178"/>
              <a:gd name="connsiteX19" fmla="*/ 164434 w 342540"/>
              <a:gd name="connsiteY19" fmla="*/ 148974 h 363178"/>
              <a:gd name="connsiteX20" fmla="*/ 164434 w 342540"/>
              <a:gd name="connsiteY20" fmla="*/ 271376 h 363178"/>
              <a:gd name="connsiteX21" fmla="*/ 174508 w 342540"/>
              <a:gd name="connsiteY21" fmla="*/ 271376 h 363178"/>
              <a:gd name="connsiteX22" fmla="*/ 252587 w 342540"/>
              <a:gd name="connsiteY22" fmla="*/ 349138 h 363178"/>
              <a:gd name="connsiteX23" fmla="*/ 252587 w 342540"/>
              <a:gd name="connsiteY23" fmla="*/ 352738 h 363178"/>
              <a:gd name="connsiteX24" fmla="*/ 252228 w 342540"/>
              <a:gd name="connsiteY24" fmla="*/ 353458 h 363178"/>
              <a:gd name="connsiteX25" fmla="*/ 337863 w 342540"/>
              <a:gd name="connsiteY25" fmla="*/ 353458 h 363178"/>
              <a:gd name="connsiteX26" fmla="*/ 342540 w 342540"/>
              <a:gd name="connsiteY26" fmla="*/ 358498 h 363178"/>
              <a:gd name="connsiteX27" fmla="*/ 337863 w 342540"/>
              <a:gd name="connsiteY27" fmla="*/ 363178 h 363178"/>
              <a:gd name="connsiteX28" fmla="*/ 242153 w 342540"/>
              <a:gd name="connsiteY28" fmla="*/ 363178 h 363178"/>
              <a:gd name="connsiteX29" fmla="*/ 77000 w 342540"/>
              <a:gd name="connsiteY29" fmla="*/ 363178 h 363178"/>
              <a:gd name="connsiteX30" fmla="*/ 4318 w 342540"/>
              <a:gd name="connsiteY30" fmla="*/ 363178 h 363178"/>
              <a:gd name="connsiteX31" fmla="*/ 0 w 342540"/>
              <a:gd name="connsiteY31" fmla="*/ 358498 h 363178"/>
              <a:gd name="connsiteX32" fmla="*/ 4318 w 342540"/>
              <a:gd name="connsiteY32" fmla="*/ 353458 h 363178"/>
              <a:gd name="connsiteX33" fmla="*/ 66925 w 342540"/>
              <a:gd name="connsiteY33" fmla="*/ 353458 h 363178"/>
              <a:gd name="connsiteX34" fmla="*/ 66925 w 342540"/>
              <a:gd name="connsiteY34" fmla="*/ 352738 h 363178"/>
              <a:gd name="connsiteX35" fmla="*/ 66925 w 342540"/>
              <a:gd name="connsiteY35" fmla="*/ 349138 h 363178"/>
              <a:gd name="connsiteX36" fmla="*/ 145004 w 342540"/>
              <a:gd name="connsiteY36" fmla="*/ 271376 h 363178"/>
              <a:gd name="connsiteX37" fmla="*/ 155079 w 342540"/>
              <a:gd name="connsiteY37" fmla="*/ 271376 h 363178"/>
              <a:gd name="connsiteX38" fmla="*/ 155079 w 342540"/>
              <a:gd name="connsiteY38" fmla="*/ 148974 h 363178"/>
              <a:gd name="connsiteX39" fmla="*/ 135289 w 342540"/>
              <a:gd name="connsiteY39" fmla="*/ 124494 h 363178"/>
              <a:gd name="connsiteX40" fmla="*/ 159756 w 342540"/>
              <a:gd name="connsiteY40" fmla="*/ 100013 h 363178"/>
              <a:gd name="connsiteX41" fmla="*/ 158704 w 342540"/>
              <a:gd name="connsiteY41" fmla="*/ 66675 h 363178"/>
              <a:gd name="connsiteX42" fmla="*/ 217124 w 342540"/>
              <a:gd name="connsiteY42" fmla="*/ 124732 h 363178"/>
              <a:gd name="connsiteX43" fmla="*/ 212407 w 342540"/>
              <a:gd name="connsiteY43" fmla="*/ 129812 h 363178"/>
              <a:gd name="connsiteX44" fmla="*/ 207690 w 342540"/>
              <a:gd name="connsiteY44" fmla="*/ 124732 h 363178"/>
              <a:gd name="connsiteX45" fmla="*/ 158704 w 342540"/>
              <a:gd name="connsiteY45" fmla="*/ 76109 h 363178"/>
              <a:gd name="connsiteX46" fmla="*/ 153987 w 342540"/>
              <a:gd name="connsiteY46" fmla="*/ 71392 h 363178"/>
              <a:gd name="connsiteX47" fmla="*/ 158704 w 342540"/>
              <a:gd name="connsiteY47" fmla="*/ 66675 h 363178"/>
              <a:gd name="connsiteX48" fmla="*/ 158695 w 342540"/>
              <a:gd name="connsiteY48" fmla="*/ 34925 h 363178"/>
              <a:gd name="connsiteX49" fmla="*/ 248875 w 342540"/>
              <a:gd name="connsiteY49" fmla="*/ 124763 h 363178"/>
              <a:gd name="connsiteX50" fmla="*/ 244167 w 342540"/>
              <a:gd name="connsiteY50" fmla="*/ 129814 h 363178"/>
              <a:gd name="connsiteX51" fmla="*/ 239459 w 342540"/>
              <a:gd name="connsiteY51" fmla="*/ 124763 h 363178"/>
              <a:gd name="connsiteX52" fmla="*/ 158695 w 342540"/>
              <a:gd name="connsiteY52" fmla="*/ 44666 h 363178"/>
              <a:gd name="connsiteX53" fmla="*/ 153987 w 342540"/>
              <a:gd name="connsiteY53" fmla="*/ 39615 h 363178"/>
              <a:gd name="connsiteX54" fmla="*/ 158695 w 342540"/>
              <a:gd name="connsiteY54" fmla="*/ 34925 h 363178"/>
              <a:gd name="connsiteX55" fmla="*/ 160250 w 342540"/>
              <a:gd name="connsiteY55" fmla="*/ 0 h 363178"/>
              <a:gd name="connsiteX56" fmla="*/ 285390 w 342540"/>
              <a:gd name="connsiteY56" fmla="*/ 125155 h 363178"/>
              <a:gd name="connsiteX57" fmla="*/ 280716 w 342540"/>
              <a:gd name="connsiteY57" fmla="*/ 129817 h 363178"/>
              <a:gd name="connsiteX58" fmla="*/ 276041 w 342540"/>
              <a:gd name="connsiteY58" fmla="*/ 125155 h 363178"/>
              <a:gd name="connsiteX59" fmla="*/ 160250 w 342540"/>
              <a:gd name="connsiteY59" fmla="*/ 9324 h 363178"/>
              <a:gd name="connsiteX60" fmla="*/ 155575 w 342540"/>
              <a:gd name="connsiteY60" fmla="*/ 5020 h 363178"/>
              <a:gd name="connsiteX61" fmla="*/ 160250 w 342540"/>
              <a:gd name="connsiteY61" fmla="*/ 0 h 363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342540" h="363178">
                <a:moveTo>
                  <a:pt x="78439" y="332938"/>
                </a:moveTo>
                <a:cubicBezTo>
                  <a:pt x="77000" y="337978"/>
                  <a:pt x="76640" y="343738"/>
                  <a:pt x="76640" y="349138"/>
                </a:cubicBezTo>
                <a:lnTo>
                  <a:pt x="76640" y="352738"/>
                </a:lnTo>
                <a:cubicBezTo>
                  <a:pt x="76640" y="353458"/>
                  <a:pt x="77000" y="353458"/>
                  <a:pt x="77000" y="353458"/>
                </a:cubicBezTo>
                <a:lnTo>
                  <a:pt x="242153" y="353458"/>
                </a:lnTo>
                <a:cubicBezTo>
                  <a:pt x="242513" y="353458"/>
                  <a:pt x="242873" y="353458"/>
                  <a:pt x="242873" y="352738"/>
                </a:cubicBezTo>
                <a:lnTo>
                  <a:pt x="242873" y="349138"/>
                </a:lnTo>
                <a:cubicBezTo>
                  <a:pt x="242873" y="343738"/>
                  <a:pt x="242513" y="337978"/>
                  <a:pt x="241074" y="332938"/>
                </a:cubicBezTo>
                <a:close/>
                <a:moveTo>
                  <a:pt x="145004" y="280737"/>
                </a:moveTo>
                <a:cubicBezTo>
                  <a:pt x="116219" y="280737"/>
                  <a:pt x="91752" y="298377"/>
                  <a:pt x="81317" y="323217"/>
                </a:cubicBezTo>
                <a:lnTo>
                  <a:pt x="237835" y="323217"/>
                </a:lnTo>
                <a:cubicBezTo>
                  <a:pt x="227761" y="298377"/>
                  <a:pt x="203293" y="280737"/>
                  <a:pt x="174508" y="280737"/>
                </a:cubicBezTo>
                <a:close/>
                <a:moveTo>
                  <a:pt x="159756" y="109373"/>
                </a:moveTo>
                <a:cubicBezTo>
                  <a:pt x="151481" y="109373"/>
                  <a:pt x="144644" y="116214"/>
                  <a:pt x="144644" y="124494"/>
                </a:cubicBezTo>
                <a:cubicBezTo>
                  <a:pt x="144644" y="133134"/>
                  <a:pt x="151481" y="139614"/>
                  <a:pt x="159756" y="139614"/>
                </a:cubicBezTo>
                <a:cubicBezTo>
                  <a:pt x="168032" y="139614"/>
                  <a:pt x="174868" y="133134"/>
                  <a:pt x="174868" y="124494"/>
                </a:cubicBezTo>
                <a:cubicBezTo>
                  <a:pt x="174868" y="116214"/>
                  <a:pt x="168032" y="109373"/>
                  <a:pt x="159756" y="109373"/>
                </a:cubicBezTo>
                <a:close/>
                <a:moveTo>
                  <a:pt x="159756" y="100013"/>
                </a:moveTo>
                <a:cubicBezTo>
                  <a:pt x="173429" y="100013"/>
                  <a:pt x="184583" y="110813"/>
                  <a:pt x="184583" y="124494"/>
                </a:cubicBezTo>
                <a:cubicBezTo>
                  <a:pt x="184583" y="136734"/>
                  <a:pt x="175948" y="146454"/>
                  <a:pt x="164434" y="148974"/>
                </a:cubicBezTo>
                <a:lnTo>
                  <a:pt x="164434" y="271376"/>
                </a:lnTo>
                <a:lnTo>
                  <a:pt x="174508" y="271376"/>
                </a:lnTo>
                <a:cubicBezTo>
                  <a:pt x="217326" y="271376"/>
                  <a:pt x="252587" y="306297"/>
                  <a:pt x="252587" y="349138"/>
                </a:cubicBezTo>
                <a:lnTo>
                  <a:pt x="252587" y="352738"/>
                </a:lnTo>
                <a:cubicBezTo>
                  <a:pt x="252587" y="353098"/>
                  <a:pt x="252587" y="353458"/>
                  <a:pt x="252228" y="353458"/>
                </a:cubicBezTo>
                <a:lnTo>
                  <a:pt x="337863" y="353458"/>
                </a:lnTo>
                <a:cubicBezTo>
                  <a:pt x="340381" y="353458"/>
                  <a:pt x="342540" y="355618"/>
                  <a:pt x="342540" y="358498"/>
                </a:cubicBezTo>
                <a:cubicBezTo>
                  <a:pt x="342540" y="361018"/>
                  <a:pt x="340381" y="363178"/>
                  <a:pt x="337863" y="363178"/>
                </a:cubicBezTo>
                <a:lnTo>
                  <a:pt x="242153" y="363178"/>
                </a:lnTo>
                <a:lnTo>
                  <a:pt x="77000" y="363178"/>
                </a:lnTo>
                <a:lnTo>
                  <a:pt x="4318" y="363178"/>
                </a:lnTo>
                <a:cubicBezTo>
                  <a:pt x="1799" y="363178"/>
                  <a:pt x="0" y="361018"/>
                  <a:pt x="0" y="358498"/>
                </a:cubicBezTo>
                <a:cubicBezTo>
                  <a:pt x="0" y="355618"/>
                  <a:pt x="1799" y="353458"/>
                  <a:pt x="4318" y="353458"/>
                </a:cubicBezTo>
                <a:lnTo>
                  <a:pt x="66925" y="353458"/>
                </a:lnTo>
                <a:cubicBezTo>
                  <a:pt x="66925" y="353458"/>
                  <a:pt x="66925" y="353098"/>
                  <a:pt x="66925" y="352738"/>
                </a:cubicBezTo>
                <a:lnTo>
                  <a:pt x="66925" y="349138"/>
                </a:lnTo>
                <a:cubicBezTo>
                  <a:pt x="66925" y="306297"/>
                  <a:pt x="101827" y="271376"/>
                  <a:pt x="145004" y="271376"/>
                </a:cubicBezTo>
                <a:lnTo>
                  <a:pt x="155079" y="271376"/>
                </a:lnTo>
                <a:lnTo>
                  <a:pt x="155079" y="148974"/>
                </a:lnTo>
                <a:cubicBezTo>
                  <a:pt x="143565" y="146454"/>
                  <a:pt x="135289" y="136734"/>
                  <a:pt x="135289" y="124494"/>
                </a:cubicBezTo>
                <a:cubicBezTo>
                  <a:pt x="135289" y="110813"/>
                  <a:pt x="146083" y="100013"/>
                  <a:pt x="159756" y="100013"/>
                </a:cubicBezTo>
                <a:close/>
                <a:moveTo>
                  <a:pt x="158704" y="66675"/>
                </a:moveTo>
                <a:cubicBezTo>
                  <a:pt x="190998" y="66675"/>
                  <a:pt x="217124" y="92800"/>
                  <a:pt x="217124" y="124732"/>
                </a:cubicBezTo>
                <a:cubicBezTo>
                  <a:pt x="217124" y="127635"/>
                  <a:pt x="214947" y="129812"/>
                  <a:pt x="212407" y="129812"/>
                </a:cubicBezTo>
                <a:cubicBezTo>
                  <a:pt x="209504" y="129812"/>
                  <a:pt x="207690" y="127635"/>
                  <a:pt x="207690" y="124732"/>
                </a:cubicBezTo>
                <a:cubicBezTo>
                  <a:pt x="207690" y="97880"/>
                  <a:pt x="185556" y="76109"/>
                  <a:pt x="158704" y="76109"/>
                </a:cubicBezTo>
                <a:cubicBezTo>
                  <a:pt x="156164" y="76109"/>
                  <a:pt x="153987" y="73932"/>
                  <a:pt x="153987" y="71392"/>
                </a:cubicBezTo>
                <a:cubicBezTo>
                  <a:pt x="153987" y="68852"/>
                  <a:pt x="156164" y="66675"/>
                  <a:pt x="158704" y="66675"/>
                </a:cubicBezTo>
                <a:close/>
                <a:moveTo>
                  <a:pt x="158695" y="34925"/>
                </a:moveTo>
                <a:cubicBezTo>
                  <a:pt x="208674" y="34925"/>
                  <a:pt x="248875" y="75334"/>
                  <a:pt x="248875" y="124763"/>
                </a:cubicBezTo>
                <a:cubicBezTo>
                  <a:pt x="248875" y="127650"/>
                  <a:pt x="247064" y="129814"/>
                  <a:pt x="244167" y="129814"/>
                </a:cubicBezTo>
                <a:cubicBezTo>
                  <a:pt x="241632" y="129814"/>
                  <a:pt x="239459" y="127650"/>
                  <a:pt x="239459" y="124763"/>
                </a:cubicBezTo>
                <a:cubicBezTo>
                  <a:pt x="239459" y="80385"/>
                  <a:pt x="203242" y="44666"/>
                  <a:pt x="158695" y="44666"/>
                </a:cubicBezTo>
                <a:cubicBezTo>
                  <a:pt x="156160" y="44666"/>
                  <a:pt x="153987" y="42501"/>
                  <a:pt x="153987" y="39615"/>
                </a:cubicBezTo>
                <a:cubicBezTo>
                  <a:pt x="153987" y="37090"/>
                  <a:pt x="156160" y="34925"/>
                  <a:pt x="158695" y="34925"/>
                </a:cubicBezTo>
                <a:close/>
                <a:moveTo>
                  <a:pt x="160250" y="0"/>
                </a:moveTo>
                <a:cubicBezTo>
                  <a:pt x="229293" y="0"/>
                  <a:pt x="285390" y="56301"/>
                  <a:pt x="285390" y="125155"/>
                </a:cubicBezTo>
                <a:cubicBezTo>
                  <a:pt x="285390" y="127665"/>
                  <a:pt x="283233" y="129817"/>
                  <a:pt x="280716" y="129817"/>
                </a:cubicBezTo>
                <a:cubicBezTo>
                  <a:pt x="278198" y="129817"/>
                  <a:pt x="276041" y="127665"/>
                  <a:pt x="276041" y="125155"/>
                </a:cubicBezTo>
                <a:cubicBezTo>
                  <a:pt x="276041" y="61322"/>
                  <a:pt x="224259" y="9324"/>
                  <a:pt x="160250" y="9324"/>
                </a:cubicBezTo>
                <a:cubicBezTo>
                  <a:pt x="157733" y="9324"/>
                  <a:pt x="155575" y="7172"/>
                  <a:pt x="155575" y="5020"/>
                </a:cubicBezTo>
                <a:cubicBezTo>
                  <a:pt x="155575" y="2151"/>
                  <a:pt x="157733" y="0"/>
                  <a:pt x="160250"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9" name="Freeform 118">
            <a:extLst>
              <a:ext uri="{FF2B5EF4-FFF2-40B4-BE49-F238E27FC236}">
                <a16:creationId xmlns:a16="http://schemas.microsoft.com/office/drawing/2014/main" id="{0A554897-A0D4-1845-B083-68251545097F}"/>
              </a:ext>
            </a:extLst>
          </p:cNvPr>
          <p:cNvSpPr>
            <a:spLocks noChangeArrowheads="1"/>
          </p:cNvSpPr>
          <p:nvPr/>
        </p:nvSpPr>
        <p:spPr bwMode="auto">
          <a:xfrm>
            <a:off x="20509346" y="9048289"/>
            <a:ext cx="1185481" cy="1186696"/>
          </a:xfrm>
          <a:custGeom>
            <a:avLst/>
            <a:gdLst>
              <a:gd name="connsiteX0" fmla="*/ 88935 w 342606"/>
              <a:gd name="connsiteY0" fmla="*/ 230583 h 342957"/>
              <a:gd name="connsiteX1" fmla="*/ 56136 w 342606"/>
              <a:gd name="connsiteY1" fmla="*/ 263742 h 342957"/>
              <a:gd name="connsiteX2" fmla="*/ 63344 w 342606"/>
              <a:gd name="connsiteY2" fmla="*/ 270951 h 342957"/>
              <a:gd name="connsiteX3" fmla="*/ 67309 w 342606"/>
              <a:gd name="connsiteY3" fmla="*/ 270951 h 342957"/>
              <a:gd name="connsiteX4" fmla="*/ 98306 w 342606"/>
              <a:gd name="connsiteY4" fmla="*/ 239954 h 342957"/>
              <a:gd name="connsiteX5" fmla="*/ 337568 w 342606"/>
              <a:gd name="connsiteY5" fmla="*/ 225841 h 342957"/>
              <a:gd name="connsiteX6" fmla="*/ 337927 w 342606"/>
              <a:gd name="connsiteY6" fmla="*/ 225841 h 342957"/>
              <a:gd name="connsiteX7" fmla="*/ 342598 w 342606"/>
              <a:gd name="connsiteY7" fmla="*/ 230512 h 342957"/>
              <a:gd name="connsiteX8" fmla="*/ 309906 w 342606"/>
              <a:gd name="connsiteY8" fmla="*/ 310624 h 342957"/>
              <a:gd name="connsiteX9" fmla="*/ 231589 w 342606"/>
              <a:gd name="connsiteY9" fmla="*/ 342957 h 342957"/>
              <a:gd name="connsiteX10" fmla="*/ 230512 w 342606"/>
              <a:gd name="connsiteY10" fmla="*/ 342957 h 342957"/>
              <a:gd name="connsiteX11" fmla="*/ 225841 w 342606"/>
              <a:gd name="connsiteY11" fmla="*/ 338287 h 342957"/>
              <a:gd name="connsiteX12" fmla="*/ 230512 w 342606"/>
              <a:gd name="connsiteY12" fmla="*/ 333616 h 342957"/>
              <a:gd name="connsiteX13" fmla="*/ 231589 w 342606"/>
              <a:gd name="connsiteY13" fmla="*/ 333616 h 342957"/>
              <a:gd name="connsiteX14" fmla="*/ 303439 w 342606"/>
              <a:gd name="connsiteY14" fmla="*/ 304158 h 342957"/>
              <a:gd name="connsiteX15" fmla="*/ 333257 w 342606"/>
              <a:gd name="connsiteY15" fmla="*/ 230871 h 342957"/>
              <a:gd name="connsiteX16" fmla="*/ 337568 w 342606"/>
              <a:gd name="connsiteY16" fmla="*/ 225841 h 342957"/>
              <a:gd name="connsiteX17" fmla="*/ 303021 w 342606"/>
              <a:gd name="connsiteY17" fmla="*/ 225841 h 342957"/>
              <a:gd name="connsiteX18" fmla="*/ 307675 w 342606"/>
              <a:gd name="connsiteY18" fmla="*/ 230516 h 342957"/>
              <a:gd name="connsiteX19" fmla="*/ 285119 w 342606"/>
              <a:gd name="connsiteY19" fmla="*/ 286966 h 342957"/>
              <a:gd name="connsiteX20" fmla="*/ 230698 w 342606"/>
              <a:gd name="connsiteY20" fmla="*/ 309619 h 342957"/>
              <a:gd name="connsiteX21" fmla="*/ 228908 w 342606"/>
              <a:gd name="connsiteY21" fmla="*/ 309619 h 342957"/>
              <a:gd name="connsiteX22" fmla="*/ 224253 w 342606"/>
              <a:gd name="connsiteY22" fmla="*/ 304585 h 342957"/>
              <a:gd name="connsiteX23" fmla="*/ 229266 w 342606"/>
              <a:gd name="connsiteY23" fmla="*/ 299911 h 342957"/>
              <a:gd name="connsiteX24" fmla="*/ 278674 w 342606"/>
              <a:gd name="connsiteY24" fmla="*/ 280494 h 342957"/>
              <a:gd name="connsiteX25" fmla="*/ 298366 w 342606"/>
              <a:gd name="connsiteY25" fmla="*/ 230516 h 342957"/>
              <a:gd name="connsiteX26" fmla="*/ 303021 w 342606"/>
              <a:gd name="connsiteY26" fmla="*/ 225841 h 342957"/>
              <a:gd name="connsiteX27" fmla="*/ 270045 w 342606"/>
              <a:gd name="connsiteY27" fmla="*/ 225841 h 342957"/>
              <a:gd name="connsiteX28" fmla="*/ 274696 w 342606"/>
              <a:gd name="connsiteY28" fmla="*/ 230511 h 342957"/>
              <a:gd name="connsiteX29" fmla="*/ 261817 w 342606"/>
              <a:gd name="connsiteY29" fmla="*/ 262122 h 342957"/>
              <a:gd name="connsiteX30" fmla="*/ 231050 w 342606"/>
              <a:gd name="connsiteY30" fmla="*/ 274694 h 342957"/>
              <a:gd name="connsiteX31" fmla="*/ 228904 w 342606"/>
              <a:gd name="connsiteY31" fmla="*/ 274694 h 342957"/>
              <a:gd name="connsiteX32" fmla="*/ 224610 w 342606"/>
              <a:gd name="connsiteY32" fmla="*/ 270024 h 342957"/>
              <a:gd name="connsiteX33" fmla="*/ 229262 w 342606"/>
              <a:gd name="connsiteY33" fmla="*/ 265355 h 342957"/>
              <a:gd name="connsiteX34" fmla="*/ 255377 w 342606"/>
              <a:gd name="connsiteY34" fmla="*/ 255297 h 342957"/>
              <a:gd name="connsiteX35" fmla="*/ 265036 w 342606"/>
              <a:gd name="connsiteY35" fmla="*/ 230511 h 342957"/>
              <a:gd name="connsiteX36" fmla="*/ 270045 w 342606"/>
              <a:gd name="connsiteY36" fmla="*/ 225841 h 342957"/>
              <a:gd name="connsiteX37" fmla="*/ 228060 w 342606"/>
              <a:gd name="connsiteY37" fmla="*/ 218688 h 342957"/>
              <a:gd name="connsiteX38" fmla="*/ 218688 w 342606"/>
              <a:gd name="connsiteY38" fmla="*/ 228060 h 342957"/>
              <a:gd name="connsiteX39" fmla="*/ 231304 w 342606"/>
              <a:gd name="connsiteY39" fmla="*/ 240315 h 342957"/>
              <a:gd name="connsiteX40" fmla="*/ 240675 w 342606"/>
              <a:gd name="connsiteY40" fmla="*/ 240315 h 342957"/>
              <a:gd name="connsiteX41" fmla="*/ 240675 w 342606"/>
              <a:gd name="connsiteY41" fmla="*/ 231304 h 342957"/>
              <a:gd name="connsiteX42" fmla="*/ 121013 w 342606"/>
              <a:gd name="connsiteY42" fmla="*/ 198865 h 342957"/>
              <a:gd name="connsiteX43" fmla="*/ 95783 w 342606"/>
              <a:gd name="connsiteY43" fmla="*/ 224095 h 342957"/>
              <a:gd name="connsiteX44" fmla="*/ 104793 w 342606"/>
              <a:gd name="connsiteY44" fmla="*/ 233106 h 342957"/>
              <a:gd name="connsiteX45" fmla="*/ 130023 w 342606"/>
              <a:gd name="connsiteY45" fmla="*/ 208236 h 342957"/>
              <a:gd name="connsiteX46" fmla="*/ 57217 w 342606"/>
              <a:gd name="connsiteY46" fmla="*/ 198865 h 342957"/>
              <a:gd name="connsiteX47" fmla="*/ 24418 w 342606"/>
              <a:gd name="connsiteY47" fmla="*/ 232025 h 342957"/>
              <a:gd name="connsiteX48" fmla="*/ 49288 w 342606"/>
              <a:gd name="connsiteY48" fmla="*/ 256894 h 342957"/>
              <a:gd name="connsiteX49" fmla="*/ 82447 w 342606"/>
              <a:gd name="connsiteY49" fmla="*/ 224095 h 342957"/>
              <a:gd name="connsiteX50" fmla="*/ 41358 w 342606"/>
              <a:gd name="connsiteY50" fmla="*/ 183006 h 342957"/>
              <a:gd name="connsiteX51" fmla="*/ 10361 w 342606"/>
              <a:gd name="connsiteY51" fmla="*/ 214003 h 342957"/>
              <a:gd name="connsiteX52" fmla="*/ 10361 w 342606"/>
              <a:gd name="connsiteY52" fmla="*/ 217968 h 342957"/>
              <a:gd name="connsiteX53" fmla="*/ 17570 w 342606"/>
              <a:gd name="connsiteY53" fmla="*/ 225176 h 342957"/>
              <a:gd name="connsiteX54" fmla="*/ 50729 w 342606"/>
              <a:gd name="connsiteY54" fmla="*/ 192017 h 342957"/>
              <a:gd name="connsiteX55" fmla="*/ 88935 w 342606"/>
              <a:gd name="connsiteY55" fmla="*/ 167147 h 342957"/>
              <a:gd name="connsiteX56" fmla="*/ 64065 w 342606"/>
              <a:gd name="connsiteY56" fmla="*/ 192017 h 342957"/>
              <a:gd name="connsiteX57" fmla="*/ 88935 w 342606"/>
              <a:gd name="connsiteY57" fmla="*/ 217247 h 342957"/>
              <a:gd name="connsiteX58" fmla="*/ 114164 w 342606"/>
              <a:gd name="connsiteY58" fmla="*/ 192017 h 342957"/>
              <a:gd name="connsiteX59" fmla="*/ 230583 w 342606"/>
              <a:gd name="connsiteY59" fmla="*/ 165345 h 342957"/>
              <a:gd name="connsiteX60" fmla="*/ 165706 w 342606"/>
              <a:gd name="connsiteY60" fmla="*/ 230223 h 342957"/>
              <a:gd name="connsiteX61" fmla="*/ 183006 w 342606"/>
              <a:gd name="connsiteY61" fmla="*/ 247523 h 342957"/>
              <a:gd name="connsiteX62" fmla="*/ 185890 w 342606"/>
              <a:gd name="connsiteY62" fmla="*/ 247523 h 342957"/>
              <a:gd name="connsiteX63" fmla="*/ 247523 w 342606"/>
              <a:gd name="connsiteY63" fmla="*/ 185529 h 342957"/>
              <a:gd name="connsiteX64" fmla="*/ 247523 w 342606"/>
              <a:gd name="connsiteY64" fmla="*/ 182646 h 342957"/>
              <a:gd name="connsiteX65" fmla="*/ 73076 w 342606"/>
              <a:gd name="connsiteY65" fmla="*/ 151289 h 342957"/>
              <a:gd name="connsiteX66" fmla="*/ 48206 w 342606"/>
              <a:gd name="connsiteY66" fmla="*/ 176518 h 342957"/>
              <a:gd name="connsiteX67" fmla="*/ 57217 w 342606"/>
              <a:gd name="connsiteY67" fmla="*/ 185529 h 342957"/>
              <a:gd name="connsiteX68" fmla="*/ 82447 w 342606"/>
              <a:gd name="connsiteY68" fmla="*/ 160660 h 342957"/>
              <a:gd name="connsiteX69" fmla="*/ 224095 w 342606"/>
              <a:gd name="connsiteY69" fmla="*/ 95783 h 342957"/>
              <a:gd name="connsiteX70" fmla="*/ 198865 w 342606"/>
              <a:gd name="connsiteY70" fmla="*/ 120652 h 342957"/>
              <a:gd name="connsiteX71" fmla="*/ 208236 w 342606"/>
              <a:gd name="connsiteY71" fmla="*/ 129663 h 342957"/>
              <a:gd name="connsiteX72" fmla="*/ 233106 w 342606"/>
              <a:gd name="connsiteY72" fmla="*/ 104793 h 342957"/>
              <a:gd name="connsiteX73" fmla="*/ 192377 w 342606"/>
              <a:gd name="connsiteY73" fmla="*/ 64065 h 342957"/>
              <a:gd name="connsiteX74" fmla="*/ 167147 w 342606"/>
              <a:gd name="connsiteY74" fmla="*/ 88935 h 342957"/>
              <a:gd name="connsiteX75" fmla="*/ 192377 w 342606"/>
              <a:gd name="connsiteY75" fmla="*/ 113804 h 342957"/>
              <a:gd name="connsiteX76" fmla="*/ 217247 w 342606"/>
              <a:gd name="connsiteY76" fmla="*/ 88935 h 342957"/>
              <a:gd name="connsiteX77" fmla="*/ 263742 w 342606"/>
              <a:gd name="connsiteY77" fmla="*/ 56136 h 342957"/>
              <a:gd name="connsiteX78" fmla="*/ 230583 w 342606"/>
              <a:gd name="connsiteY78" fmla="*/ 88935 h 342957"/>
              <a:gd name="connsiteX79" fmla="*/ 239954 w 342606"/>
              <a:gd name="connsiteY79" fmla="*/ 98306 h 342957"/>
              <a:gd name="connsiteX80" fmla="*/ 270951 w 342606"/>
              <a:gd name="connsiteY80" fmla="*/ 66949 h 342957"/>
              <a:gd name="connsiteX81" fmla="*/ 271672 w 342606"/>
              <a:gd name="connsiteY81" fmla="*/ 65146 h 342957"/>
              <a:gd name="connsiteX82" fmla="*/ 270951 w 342606"/>
              <a:gd name="connsiteY82" fmla="*/ 63344 h 342957"/>
              <a:gd name="connsiteX83" fmla="*/ 176518 w 342606"/>
              <a:gd name="connsiteY83" fmla="*/ 48206 h 342957"/>
              <a:gd name="connsiteX84" fmla="*/ 151289 w 342606"/>
              <a:gd name="connsiteY84" fmla="*/ 73076 h 342957"/>
              <a:gd name="connsiteX85" fmla="*/ 160660 w 342606"/>
              <a:gd name="connsiteY85" fmla="*/ 82086 h 342957"/>
              <a:gd name="connsiteX86" fmla="*/ 185529 w 342606"/>
              <a:gd name="connsiteY86" fmla="*/ 57217 h 342957"/>
              <a:gd name="connsiteX87" fmla="*/ 96864 w 342606"/>
              <a:gd name="connsiteY87" fmla="*/ 38835 h 342957"/>
              <a:gd name="connsiteX88" fmla="*/ 85330 w 342606"/>
              <a:gd name="connsiteY88" fmla="*/ 43881 h 342957"/>
              <a:gd name="connsiteX89" fmla="*/ 44242 w 342606"/>
              <a:gd name="connsiteY89" fmla="*/ 84970 h 342957"/>
              <a:gd name="connsiteX90" fmla="*/ 44242 w 342606"/>
              <a:gd name="connsiteY90" fmla="*/ 108758 h 342957"/>
              <a:gd name="connsiteX91" fmla="*/ 158857 w 342606"/>
              <a:gd name="connsiteY91" fmla="*/ 223374 h 342957"/>
              <a:gd name="connsiteX92" fmla="*/ 223734 w 342606"/>
              <a:gd name="connsiteY92" fmla="*/ 158857 h 342957"/>
              <a:gd name="connsiteX93" fmla="*/ 108758 w 342606"/>
              <a:gd name="connsiteY93" fmla="*/ 43881 h 342957"/>
              <a:gd name="connsiteX94" fmla="*/ 96864 w 342606"/>
              <a:gd name="connsiteY94" fmla="*/ 38835 h 342957"/>
              <a:gd name="connsiteX95" fmla="*/ 232025 w 342606"/>
              <a:gd name="connsiteY95" fmla="*/ 24058 h 342957"/>
              <a:gd name="connsiteX96" fmla="*/ 198865 w 342606"/>
              <a:gd name="connsiteY96" fmla="*/ 57217 h 342957"/>
              <a:gd name="connsiteX97" fmla="*/ 224095 w 342606"/>
              <a:gd name="connsiteY97" fmla="*/ 82086 h 342957"/>
              <a:gd name="connsiteX98" fmla="*/ 256894 w 342606"/>
              <a:gd name="connsiteY98" fmla="*/ 49288 h 342957"/>
              <a:gd name="connsiteX99" fmla="*/ 214363 w 342606"/>
              <a:gd name="connsiteY99" fmla="*/ 10001 h 342957"/>
              <a:gd name="connsiteX100" fmla="*/ 183006 w 342606"/>
              <a:gd name="connsiteY100" fmla="*/ 41358 h 342957"/>
              <a:gd name="connsiteX101" fmla="*/ 192377 w 342606"/>
              <a:gd name="connsiteY101" fmla="*/ 50369 h 342957"/>
              <a:gd name="connsiteX102" fmla="*/ 225176 w 342606"/>
              <a:gd name="connsiteY102" fmla="*/ 17570 h 342957"/>
              <a:gd name="connsiteX103" fmla="*/ 217968 w 342606"/>
              <a:gd name="connsiteY103" fmla="*/ 10001 h 342957"/>
              <a:gd name="connsiteX104" fmla="*/ 214363 w 342606"/>
              <a:gd name="connsiteY104" fmla="*/ 10001 h 342957"/>
              <a:gd name="connsiteX105" fmla="*/ 207515 w 342606"/>
              <a:gd name="connsiteY105" fmla="*/ 3513 h 342957"/>
              <a:gd name="connsiteX106" fmla="*/ 224816 w 342606"/>
              <a:gd name="connsiteY106" fmla="*/ 3513 h 342957"/>
              <a:gd name="connsiteX107" fmla="*/ 277799 w 342606"/>
              <a:gd name="connsiteY107" fmla="*/ 56496 h 342957"/>
              <a:gd name="connsiteX108" fmla="*/ 281043 w 342606"/>
              <a:gd name="connsiteY108" fmla="*/ 65146 h 342957"/>
              <a:gd name="connsiteX109" fmla="*/ 277799 w 342606"/>
              <a:gd name="connsiteY109" fmla="*/ 73797 h 342957"/>
              <a:gd name="connsiteX110" fmla="*/ 214724 w 342606"/>
              <a:gd name="connsiteY110" fmla="*/ 136511 h 342957"/>
              <a:gd name="connsiteX111" fmla="*/ 254371 w 342606"/>
              <a:gd name="connsiteY111" fmla="*/ 176158 h 342957"/>
              <a:gd name="connsiteX112" fmla="*/ 254371 w 342606"/>
              <a:gd name="connsiteY112" fmla="*/ 192377 h 342957"/>
              <a:gd name="connsiteX113" fmla="*/ 234548 w 342606"/>
              <a:gd name="connsiteY113" fmla="*/ 212201 h 342957"/>
              <a:gd name="connsiteX114" fmla="*/ 247163 w 342606"/>
              <a:gd name="connsiteY114" fmla="*/ 224455 h 342957"/>
              <a:gd name="connsiteX115" fmla="*/ 247163 w 342606"/>
              <a:gd name="connsiteY115" fmla="*/ 247163 h 342957"/>
              <a:gd name="connsiteX116" fmla="*/ 235989 w 342606"/>
              <a:gd name="connsiteY116" fmla="*/ 251848 h 342957"/>
              <a:gd name="connsiteX117" fmla="*/ 224816 w 342606"/>
              <a:gd name="connsiteY117" fmla="*/ 247163 h 342957"/>
              <a:gd name="connsiteX118" fmla="*/ 212201 w 342606"/>
              <a:gd name="connsiteY118" fmla="*/ 234548 h 342957"/>
              <a:gd name="connsiteX119" fmla="*/ 192738 w 342606"/>
              <a:gd name="connsiteY119" fmla="*/ 254011 h 342957"/>
              <a:gd name="connsiteX120" fmla="*/ 184448 w 342606"/>
              <a:gd name="connsiteY120" fmla="*/ 257615 h 342957"/>
              <a:gd name="connsiteX121" fmla="*/ 176158 w 342606"/>
              <a:gd name="connsiteY121" fmla="*/ 254011 h 342957"/>
              <a:gd name="connsiteX122" fmla="*/ 136871 w 342606"/>
              <a:gd name="connsiteY122" fmla="*/ 214724 h 342957"/>
              <a:gd name="connsiteX123" fmla="*/ 73797 w 342606"/>
              <a:gd name="connsiteY123" fmla="*/ 277439 h 342957"/>
              <a:gd name="connsiteX124" fmla="*/ 65146 w 342606"/>
              <a:gd name="connsiteY124" fmla="*/ 281043 h 342957"/>
              <a:gd name="connsiteX125" fmla="*/ 56496 w 342606"/>
              <a:gd name="connsiteY125" fmla="*/ 277439 h 342957"/>
              <a:gd name="connsiteX126" fmla="*/ 3513 w 342606"/>
              <a:gd name="connsiteY126" fmla="*/ 224816 h 342957"/>
              <a:gd name="connsiteX127" fmla="*/ 3513 w 342606"/>
              <a:gd name="connsiteY127" fmla="*/ 207515 h 342957"/>
              <a:gd name="connsiteX128" fmla="*/ 66588 w 342606"/>
              <a:gd name="connsiteY128" fmla="*/ 144440 h 342957"/>
              <a:gd name="connsiteX129" fmla="*/ 37393 w 342606"/>
              <a:gd name="connsiteY129" fmla="*/ 115606 h 342957"/>
              <a:gd name="connsiteX130" fmla="*/ 37393 w 342606"/>
              <a:gd name="connsiteY130" fmla="*/ 78122 h 342957"/>
              <a:gd name="connsiteX131" fmla="*/ 78482 w 342606"/>
              <a:gd name="connsiteY131" fmla="*/ 37393 h 342957"/>
              <a:gd name="connsiteX132" fmla="*/ 115606 w 342606"/>
              <a:gd name="connsiteY132" fmla="*/ 37393 h 342957"/>
              <a:gd name="connsiteX133" fmla="*/ 144801 w 342606"/>
              <a:gd name="connsiteY133" fmla="*/ 66228 h 342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Lst>
            <a:rect l="l" t="t" r="r" b="b"/>
            <a:pathLst>
              <a:path w="342606" h="342957">
                <a:moveTo>
                  <a:pt x="88935" y="230583"/>
                </a:moveTo>
                <a:lnTo>
                  <a:pt x="56136" y="263742"/>
                </a:lnTo>
                <a:lnTo>
                  <a:pt x="63344" y="270951"/>
                </a:lnTo>
                <a:cubicBezTo>
                  <a:pt x="64426" y="271672"/>
                  <a:pt x="65867" y="271672"/>
                  <a:pt x="67309" y="270951"/>
                </a:cubicBezTo>
                <a:lnTo>
                  <a:pt x="98306" y="239954"/>
                </a:lnTo>
                <a:close/>
                <a:moveTo>
                  <a:pt x="337568" y="225841"/>
                </a:moveTo>
                <a:lnTo>
                  <a:pt x="337927" y="225841"/>
                </a:lnTo>
                <a:cubicBezTo>
                  <a:pt x="340442" y="225841"/>
                  <a:pt x="342598" y="227997"/>
                  <a:pt x="342598" y="230512"/>
                </a:cubicBezTo>
                <a:cubicBezTo>
                  <a:pt x="342957" y="261048"/>
                  <a:pt x="331461" y="289429"/>
                  <a:pt x="309906" y="310624"/>
                </a:cubicBezTo>
                <a:cubicBezTo>
                  <a:pt x="289069" y="331820"/>
                  <a:pt x="261407" y="342957"/>
                  <a:pt x="231589" y="342957"/>
                </a:cubicBezTo>
                <a:cubicBezTo>
                  <a:pt x="231230" y="342957"/>
                  <a:pt x="230871" y="342957"/>
                  <a:pt x="230512" y="342957"/>
                </a:cubicBezTo>
                <a:cubicBezTo>
                  <a:pt x="227997" y="342957"/>
                  <a:pt x="225841" y="340801"/>
                  <a:pt x="225841" y="338287"/>
                </a:cubicBezTo>
                <a:cubicBezTo>
                  <a:pt x="225841" y="335772"/>
                  <a:pt x="227997" y="333616"/>
                  <a:pt x="230512" y="333616"/>
                </a:cubicBezTo>
                <a:lnTo>
                  <a:pt x="231589" y="333616"/>
                </a:lnTo>
                <a:cubicBezTo>
                  <a:pt x="258533" y="333616"/>
                  <a:pt x="284040" y="323198"/>
                  <a:pt x="303439" y="304158"/>
                </a:cubicBezTo>
                <a:cubicBezTo>
                  <a:pt x="323198" y="284399"/>
                  <a:pt x="333616" y="258174"/>
                  <a:pt x="333257" y="230871"/>
                </a:cubicBezTo>
                <a:cubicBezTo>
                  <a:pt x="333257" y="228356"/>
                  <a:pt x="335053" y="225841"/>
                  <a:pt x="337568" y="225841"/>
                </a:cubicBezTo>
                <a:close/>
                <a:moveTo>
                  <a:pt x="303021" y="225841"/>
                </a:moveTo>
                <a:cubicBezTo>
                  <a:pt x="305527" y="225841"/>
                  <a:pt x="307675" y="227639"/>
                  <a:pt x="307675" y="230516"/>
                </a:cubicBezTo>
                <a:cubicBezTo>
                  <a:pt x="308033" y="251730"/>
                  <a:pt x="300156" y="271865"/>
                  <a:pt x="285119" y="286966"/>
                </a:cubicBezTo>
                <a:cubicBezTo>
                  <a:pt x="270440" y="301708"/>
                  <a:pt x="251464" y="309619"/>
                  <a:pt x="230698" y="309619"/>
                </a:cubicBezTo>
                <a:cubicBezTo>
                  <a:pt x="229982" y="309619"/>
                  <a:pt x="229624" y="309619"/>
                  <a:pt x="228908" y="309619"/>
                </a:cubicBezTo>
                <a:cubicBezTo>
                  <a:pt x="226401" y="309619"/>
                  <a:pt x="224253" y="307461"/>
                  <a:pt x="224253" y="304585"/>
                </a:cubicBezTo>
                <a:cubicBezTo>
                  <a:pt x="224611" y="302068"/>
                  <a:pt x="226401" y="299911"/>
                  <a:pt x="229266" y="299911"/>
                </a:cubicBezTo>
                <a:cubicBezTo>
                  <a:pt x="247883" y="300630"/>
                  <a:pt x="265427" y="293438"/>
                  <a:pt x="278674" y="280494"/>
                </a:cubicBezTo>
                <a:cubicBezTo>
                  <a:pt x="291922" y="266831"/>
                  <a:pt x="298724" y="249213"/>
                  <a:pt x="298366" y="230516"/>
                </a:cubicBezTo>
                <a:cubicBezTo>
                  <a:pt x="298366" y="227999"/>
                  <a:pt x="300156" y="225841"/>
                  <a:pt x="303021" y="225841"/>
                </a:cubicBezTo>
                <a:close/>
                <a:moveTo>
                  <a:pt x="270045" y="225841"/>
                </a:moveTo>
                <a:cubicBezTo>
                  <a:pt x="272549" y="225841"/>
                  <a:pt x="274696" y="227997"/>
                  <a:pt x="274696" y="230511"/>
                </a:cubicBezTo>
                <a:cubicBezTo>
                  <a:pt x="274696" y="242365"/>
                  <a:pt x="270403" y="253860"/>
                  <a:pt x="261817" y="262122"/>
                </a:cubicBezTo>
                <a:cubicBezTo>
                  <a:pt x="253946" y="270024"/>
                  <a:pt x="242498" y="274694"/>
                  <a:pt x="231050" y="274694"/>
                </a:cubicBezTo>
                <a:cubicBezTo>
                  <a:pt x="230335" y="274694"/>
                  <a:pt x="229619" y="274694"/>
                  <a:pt x="228904" y="274694"/>
                </a:cubicBezTo>
                <a:cubicBezTo>
                  <a:pt x="226042" y="274694"/>
                  <a:pt x="224253" y="272539"/>
                  <a:pt x="224610" y="270024"/>
                </a:cubicBezTo>
                <a:cubicBezTo>
                  <a:pt x="224610" y="267510"/>
                  <a:pt x="226757" y="265355"/>
                  <a:pt x="229262" y="265355"/>
                </a:cubicBezTo>
                <a:cubicBezTo>
                  <a:pt x="238921" y="265714"/>
                  <a:pt x="248222" y="262481"/>
                  <a:pt x="255377" y="255297"/>
                </a:cubicBezTo>
                <a:cubicBezTo>
                  <a:pt x="261817" y="248831"/>
                  <a:pt x="265394" y="240210"/>
                  <a:pt x="265036" y="230511"/>
                </a:cubicBezTo>
                <a:cubicBezTo>
                  <a:pt x="265036" y="227997"/>
                  <a:pt x="267183" y="225841"/>
                  <a:pt x="270045" y="225841"/>
                </a:cubicBezTo>
                <a:close/>
                <a:moveTo>
                  <a:pt x="228060" y="218688"/>
                </a:moveTo>
                <a:lnTo>
                  <a:pt x="218688" y="228060"/>
                </a:lnTo>
                <a:lnTo>
                  <a:pt x="231304" y="240315"/>
                </a:lnTo>
                <a:cubicBezTo>
                  <a:pt x="233827" y="242838"/>
                  <a:pt x="237792" y="242838"/>
                  <a:pt x="240675" y="240315"/>
                </a:cubicBezTo>
                <a:cubicBezTo>
                  <a:pt x="243198" y="237792"/>
                  <a:pt x="243198" y="233466"/>
                  <a:pt x="240675" y="231304"/>
                </a:cubicBezTo>
                <a:close/>
                <a:moveTo>
                  <a:pt x="121013" y="198865"/>
                </a:moveTo>
                <a:lnTo>
                  <a:pt x="95783" y="224095"/>
                </a:lnTo>
                <a:lnTo>
                  <a:pt x="104793" y="233106"/>
                </a:lnTo>
                <a:lnTo>
                  <a:pt x="130023" y="208236"/>
                </a:lnTo>
                <a:close/>
                <a:moveTo>
                  <a:pt x="57217" y="198865"/>
                </a:moveTo>
                <a:lnTo>
                  <a:pt x="24418" y="232025"/>
                </a:lnTo>
                <a:lnTo>
                  <a:pt x="49288" y="256894"/>
                </a:lnTo>
                <a:lnTo>
                  <a:pt x="82447" y="224095"/>
                </a:lnTo>
                <a:close/>
                <a:moveTo>
                  <a:pt x="41358" y="183006"/>
                </a:moveTo>
                <a:lnTo>
                  <a:pt x="10361" y="214003"/>
                </a:lnTo>
                <a:cubicBezTo>
                  <a:pt x="9280" y="215084"/>
                  <a:pt x="9280" y="216886"/>
                  <a:pt x="10361" y="217968"/>
                </a:cubicBezTo>
                <a:lnTo>
                  <a:pt x="17570" y="225176"/>
                </a:lnTo>
                <a:lnTo>
                  <a:pt x="50729" y="192017"/>
                </a:lnTo>
                <a:close/>
                <a:moveTo>
                  <a:pt x="88935" y="167147"/>
                </a:moveTo>
                <a:lnTo>
                  <a:pt x="64065" y="192017"/>
                </a:lnTo>
                <a:lnTo>
                  <a:pt x="88935" y="217247"/>
                </a:lnTo>
                <a:lnTo>
                  <a:pt x="114164" y="192017"/>
                </a:lnTo>
                <a:close/>
                <a:moveTo>
                  <a:pt x="230583" y="165345"/>
                </a:moveTo>
                <a:lnTo>
                  <a:pt x="165706" y="230223"/>
                </a:lnTo>
                <a:lnTo>
                  <a:pt x="183006" y="247523"/>
                </a:lnTo>
                <a:cubicBezTo>
                  <a:pt x="183727" y="248244"/>
                  <a:pt x="185169" y="248244"/>
                  <a:pt x="185890" y="247523"/>
                </a:cubicBezTo>
                <a:lnTo>
                  <a:pt x="247523" y="185529"/>
                </a:lnTo>
                <a:cubicBezTo>
                  <a:pt x="248244" y="185169"/>
                  <a:pt x="248244" y="183727"/>
                  <a:pt x="247523" y="182646"/>
                </a:cubicBezTo>
                <a:close/>
                <a:moveTo>
                  <a:pt x="73076" y="151289"/>
                </a:moveTo>
                <a:lnTo>
                  <a:pt x="48206" y="176518"/>
                </a:lnTo>
                <a:lnTo>
                  <a:pt x="57217" y="185529"/>
                </a:lnTo>
                <a:lnTo>
                  <a:pt x="82447" y="160660"/>
                </a:lnTo>
                <a:close/>
                <a:moveTo>
                  <a:pt x="224095" y="95783"/>
                </a:moveTo>
                <a:lnTo>
                  <a:pt x="198865" y="120652"/>
                </a:lnTo>
                <a:lnTo>
                  <a:pt x="208236" y="129663"/>
                </a:lnTo>
                <a:lnTo>
                  <a:pt x="233106" y="104793"/>
                </a:lnTo>
                <a:close/>
                <a:moveTo>
                  <a:pt x="192377" y="64065"/>
                </a:moveTo>
                <a:lnTo>
                  <a:pt x="167147" y="88935"/>
                </a:lnTo>
                <a:lnTo>
                  <a:pt x="192377" y="113804"/>
                </a:lnTo>
                <a:lnTo>
                  <a:pt x="217247" y="88935"/>
                </a:lnTo>
                <a:close/>
                <a:moveTo>
                  <a:pt x="263742" y="56136"/>
                </a:moveTo>
                <a:lnTo>
                  <a:pt x="230583" y="88935"/>
                </a:lnTo>
                <a:lnTo>
                  <a:pt x="239954" y="98306"/>
                </a:lnTo>
                <a:lnTo>
                  <a:pt x="270951" y="66949"/>
                </a:lnTo>
                <a:cubicBezTo>
                  <a:pt x="271672" y="66588"/>
                  <a:pt x="271672" y="65867"/>
                  <a:pt x="271672" y="65146"/>
                </a:cubicBezTo>
                <a:cubicBezTo>
                  <a:pt x="271672" y="64426"/>
                  <a:pt x="271672" y="63705"/>
                  <a:pt x="270951" y="63344"/>
                </a:cubicBezTo>
                <a:close/>
                <a:moveTo>
                  <a:pt x="176518" y="48206"/>
                </a:moveTo>
                <a:lnTo>
                  <a:pt x="151289" y="73076"/>
                </a:lnTo>
                <a:lnTo>
                  <a:pt x="160660" y="82086"/>
                </a:lnTo>
                <a:lnTo>
                  <a:pt x="185529" y="57217"/>
                </a:lnTo>
                <a:close/>
                <a:moveTo>
                  <a:pt x="96864" y="38835"/>
                </a:moveTo>
                <a:cubicBezTo>
                  <a:pt x="92539" y="38835"/>
                  <a:pt x="88574" y="40637"/>
                  <a:pt x="85330" y="43881"/>
                </a:cubicBezTo>
                <a:lnTo>
                  <a:pt x="44242" y="84970"/>
                </a:lnTo>
                <a:cubicBezTo>
                  <a:pt x="37754" y="91458"/>
                  <a:pt x="37754" y="102270"/>
                  <a:pt x="44242" y="108758"/>
                </a:cubicBezTo>
                <a:lnTo>
                  <a:pt x="158857" y="223374"/>
                </a:lnTo>
                <a:lnTo>
                  <a:pt x="223734" y="158857"/>
                </a:lnTo>
                <a:lnTo>
                  <a:pt x="108758" y="43881"/>
                </a:lnTo>
                <a:cubicBezTo>
                  <a:pt x="105514" y="40637"/>
                  <a:pt x="101189" y="38835"/>
                  <a:pt x="96864" y="38835"/>
                </a:cubicBezTo>
                <a:close/>
                <a:moveTo>
                  <a:pt x="232025" y="24058"/>
                </a:moveTo>
                <a:lnTo>
                  <a:pt x="198865" y="57217"/>
                </a:lnTo>
                <a:lnTo>
                  <a:pt x="224095" y="82086"/>
                </a:lnTo>
                <a:lnTo>
                  <a:pt x="256894" y="49288"/>
                </a:lnTo>
                <a:close/>
                <a:moveTo>
                  <a:pt x="214363" y="10001"/>
                </a:moveTo>
                <a:lnTo>
                  <a:pt x="183006" y="41358"/>
                </a:lnTo>
                <a:lnTo>
                  <a:pt x="192377" y="50369"/>
                </a:lnTo>
                <a:lnTo>
                  <a:pt x="225176" y="17570"/>
                </a:lnTo>
                <a:lnTo>
                  <a:pt x="217968" y="10001"/>
                </a:lnTo>
                <a:cubicBezTo>
                  <a:pt x="216886" y="8920"/>
                  <a:pt x="215445" y="8920"/>
                  <a:pt x="214363" y="10001"/>
                </a:cubicBezTo>
                <a:close/>
                <a:moveTo>
                  <a:pt x="207515" y="3513"/>
                </a:moveTo>
                <a:cubicBezTo>
                  <a:pt x="212201" y="-1172"/>
                  <a:pt x="220130" y="-1172"/>
                  <a:pt x="224816" y="3513"/>
                </a:cubicBezTo>
                <a:lnTo>
                  <a:pt x="277799" y="56496"/>
                </a:lnTo>
                <a:cubicBezTo>
                  <a:pt x="279962" y="59019"/>
                  <a:pt x="281043" y="61903"/>
                  <a:pt x="281043" y="65146"/>
                </a:cubicBezTo>
                <a:cubicBezTo>
                  <a:pt x="281043" y="68390"/>
                  <a:pt x="279962" y="71274"/>
                  <a:pt x="277799" y="73797"/>
                </a:cubicBezTo>
                <a:lnTo>
                  <a:pt x="214724" y="136511"/>
                </a:lnTo>
                <a:lnTo>
                  <a:pt x="254371" y="176158"/>
                </a:lnTo>
                <a:cubicBezTo>
                  <a:pt x="259057" y="180483"/>
                  <a:pt x="259057" y="187692"/>
                  <a:pt x="254371" y="192377"/>
                </a:cubicBezTo>
                <a:lnTo>
                  <a:pt x="234548" y="212201"/>
                </a:lnTo>
                <a:lnTo>
                  <a:pt x="247163" y="224455"/>
                </a:lnTo>
                <a:cubicBezTo>
                  <a:pt x="253290" y="230943"/>
                  <a:pt x="253290" y="241035"/>
                  <a:pt x="247163" y="247163"/>
                </a:cubicBezTo>
                <a:cubicBezTo>
                  <a:pt x="244279" y="250046"/>
                  <a:pt x="239954" y="251848"/>
                  <a:pt x="235989" y="251848"/>
                </a:cubicBezTo>
                <a:cubicBezTo>
                  <a:pt x="231664" y="251848"/>
                  <a:pt x="227700" y="250046"/>
                  <a:pt x="224816" y="247163"/>
                </a:cubicBezTo>
                <a:lnTo>
                  <a:pt x="212201" y="234548"/>
                </a:lnTo>
                <a:lnTo>
                  <a:pt x="192738" y="254011"/>
                </a:lnTo>
                <a:cubicBezTo>
                  <a:pt x="190215" y="256173"/>
                  <a:pt x="187331" y="257615"/>
                  <a:pt x="184448" y="257615"/>
                </a:cubicBezTo>
                <a:cubicBezTo>
                  <a:pt x="181204" y="257615"/>
                  <a:pt x="178681" y="256173"/>
                  <a:pt x="176158" y="254011"/>
                </a:cubicBezTo>
                <a:lnTo>
                  <a:pt x="136871" y="214724"/>
                </a:lnTo>
                <a:lnTo>
                  <a:pt x="73797" y="277439"/>
                </a:lnTo>
                <a:cubicBezTo>
                  <a:pt x="71634" y="279962"/>
                  <a:pt x="68390" y="281043"/>
                  <a:pt x="65146" y="281043"/>
                </a:cubicBezTo>
                <a:cubicBezTo>
                  <a:pt x="61903" y="281043"/>
                  <a:pt x="59019" y="279962"/>
                  <a:pt x="56496" y="277439"/>
                </a:cubicBezTo>
                <a:lnTo>
                  <a:pt x="3513" y="224816"/>
                </a:lnTo>
                <a:cubicBezTo>
                  <a:pt x="-1172" y="219770"/>
                  <a:pt x="-1172" y="212201"/>
                  <a:pt x="3513" y="207515"/>
                </a:cubicBezTo>
                <a:lnTo>
                  <a:pt x="66588" y="144440"/>
                </a:lnTo>
                <a:lnTo>
                  <a:pt x="37393" y="115606"/>
                </a:lnTo>
                <a:cubicBezTo>
                  <a:pt x="27302" y="105154"/>
                  <a:pt x="27302" y="88574"/>
                  <a:pt x="37393" y="78122"/>
                </a:cubicBezTo>
                <a:lnTo>
                  <a:pt x="78482" y="37393"/>
                </a:lnTo>
                <a:cubicBezTo>
                  <a:pt x="88574" y="27302"/>
                  <a:pt x="105154" y="27302"/>
                  <a:pt x="115606" y="37393"/>
                </a:cubicBezTo>
                <a:lnTo>
                  <a:pt x="144801" y="66228"/>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 name="TextBox 3">
            <a:extLst>
              <a:ext uri="{FF2B5EF4-FFF2-40B4-BE49-F238E27FC236}">
                <a16:creationId xmlns:a16="http://schemas.microsoft.com/office/drawing/2014/main" id="{3C22875B-84BD-6F4F-B0A5-A336168983B1}"/>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477005ED-27D8-5343-B0E6-9C684CDC3709}"/>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477024AD-605B-254E-9235-93F44F038C41}"/>
              </a:ext>
            </a:extLst>
          </p:cNvPr>
          <p:cNvSpPr txBox="1"/>
          <p:nvPr/>
        </p:nvSpPr>
        <p:spPr>
          <a:xfrm>
            <a:off x="1420054" y="6042634"/>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255975AF-B84F-EF45-94E5-0793A85BC90A}"/>
              </a:ext>
            </a:extLst>
          </p:cNvPr>
          <p:cNvSpPr txBox="1"/>
          <p:nvPr/>
        </p:nvSpPr>
        <p:spPr>
          <a:xfrm>
            <a:off x="1420054" y="6707902"/>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
        <p:nvSpPr>
          <p:cNvPr id="8" name="TextBox 7">
            <a:extLst>
              <a:ext uri="{FF2B5EF4-FFF2-40B4-BE49-F238E27FC236}">
                <a16:creationId xmlns:a16="http://schemas.microsoft.com/office/drawing/2014/main" id="{F82B5D59-A7FC-3F4F-AB56-04CE6C781499}"/>
              </a:ext>
            </a:extLst>
          </p:cNvPr>
          <p:cNvSpPr txBox="1"/>
          <p:nvPr/>
        </p:nvSpPr>
        <p:spPr>
          <a:xfrm>
            <a:off x="1420054" y="10942233"/>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03</a:t>
            </a:r>
          </a:p>
        </p:txBody>
      </p:sp>
      <p:sp>
        <p:nvSpPr>
          <p:cNvPr id="9" name="TextBox 8">
            <a:extLst>
              <a:ext uri="{FF2B5EF4-FFF2-40B4-BE49-F238E27FC236}">
                <a16:creationId xmlns:a16="http://schemas.microsoft.com/office/drawing/2014/main" id="{9996FE32-057D-D848-A5BE-6BB949CD45C4}"/>
              </a:ext>
            </a:extLst>
          </p:cNvPr>
          <p:cNvSpPr txBox="1"/>
          <p:nvPr/>
        </p:nvSpPr>
        <p:spPr>
          <a:xfrm>
            <a:off x="1420054" y="11607501"/>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
        <p:nvSpPr>
          <p:cNvPr id="10" name="TextBox 9">
            <a:extLst>
              <a:ext uri="{FF2B5EF4-FFF2-40B4-BE49-F238E27FC236}">
                <a16:creationId xmlns:a16="http://schemas.microsoft.com/office/drawing/2014/main" id="{0B14D8C5-46E9-1A4A-B8BD-7581A0E1A4B3}"/>
              </a:ext>
            </a:extLst>
          </p:cNvPr>
          <p:cNvSpPr txBox="1"/>
          <p:nvPr/>
        </p:nvSpPr>
        <p:spPr>
          <a:xfrm>
            <a:off x="19249839" y="6042634"/>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02</a:t>
            </a:r>
          </a:p>
        </p:txBody>
      </p:sp>
      <p:sp>
        <p:nvSpPr>
          <p:cNvPr id="11" name="TextBox 10">
            <a:extLst>
              <a:ext uri="{FF2B5EF4-FFF2-40B4-BE49-F238E27FC236}">
                <a16:creationId xmlns:a16="http://schemas.microsoft.com/office/drawing/2014/main" id="{633209B0-3140-4340-BEE1-248AC0F44BD7}"/>
              </a:ext>
            </a:extLst>
          </p:cNvPr>
          <p:cNvSpPr txBox="1"/>
          <p:nvPr/>
        </p:nvSpPr>
        <p:spPr>
          <a:xfrm>
            <a:off x="19249839" y="6707902"/>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
        <p:nvSpPr>
          <p:cNvPr id="12" name="TextBox 11">
            <a:extLst>
              <a:ext uri="{FF2B5EF4-FFF2-40B4-BE49-F238E27FC236}">
                <a16:creationId xmlns:a16="http://schemas.microsoft.com/office/drawing/2014/main" id="{B9C13998-788B-7A44-98ED-B72619C2900F}"/>
              </a:ext>
            </a:extLst>
          </p:cNvPr>
          <p:cNvSpPr txBox="1"/>
          <p:nvPr/>
        </p:nvSpPr>
        <p:spPr>
          <a:xfrm>
            <a:off x="19249839" y="10942233"/>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8251498F-AA27-8F49-8AEC-9030CAE77FAE}"/>
              </a:ext>
            </a:extLst>
          </p:cNvPr>
          <p:cNvSpPr txBox="1"/>
          <p:nvPr/>
        </p:nvSpPr>
        <p:spPr>
          <a:xfrm>
            <a:off x="19249839" y="11607501"/>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Tree>
    <p:extLst>
      <p:ext uri="{BB962C8B-B14F-4D97-AF65-F5344CB8AC3E}">
        <p14:creationId xmlns:p14="http://schemas.microsoft.com/office/powerpoint/2010/main" val="3200474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a:extLst>
              <a:ext uri="{FF2B5EF4-FFF2-40B4-BE49-F238E27FC236}">
                <a16:creationId xmlns:a16="http://schemas.microsoft.com/office/drawing/2014/main" id="{182CD043-E35F-4532-A1B1-139B07475696}"/>
              </a:ext>
            </a:extLst>
          </p:cNvPr>
          <p:cNvSpPr/>
          <p:nvPr/>
        </p:nvSpPr>
        <p:spPr>
          <a:xfrm>
            <a:off x="0" y="0"/>
            <a:ext cx="24377650" cy="13715999"/>
          </a:xfrm>
          <a:prstGeom prst="rect">
            <a:avLst/>
          </a:prstGeom>
          <a:gradFill flip="none" rotWithShape="1">
            <a:gsLst>
              <a:gs pos="0">
                <a:schemeClr val="accent5"/>
              </a:gs>
              <a:gs pos="82000">
                <a:schemeClr val="accent2">
                  <a:lumMod val="75000"/>
                </a:schemeClr>
              </a:gs>
              <a:gs pos="37000">
                <a:schemeClr val="accent5">
                  <a:lumMod val="75000"/>
                </a:schemeClr>
              </a:gs>
              <a:gs pos="100000">
                <a:schemeClr val="accent2">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8" name="Group 4">
            <a:extLst>
              <a:ext uri="{FF2B5EF4-FFF2-40B4-BE49-F238E27FC236}">
                <a16:creationId xmlns:a16="http://schemas.microsoft.com/office/drawing/2014/main" id="{9E79CE3D-7675-40EA-8DA0-2CAB2CB8606D}"/>
              </a:ext>
            </a:extLst>
          </p:cNvPr>
          <p:cNvGrpSpPr>
            <a:grpSpLocks noChangeAspect="1"/>
          </p:cNvGrpSpPr>
          <p:nvPr/>
        </p:nvGrpSpPr>
        <p:grpSpPr bwMode="auto">
          <a:xfrm>
            <a:off x="16581014" y="6357369"/>
            <a:ext cx="7850062" cy="8891144"/>
            <a:chOff x="57" y="0"/>
            <a:chExt cx="4117" cy="4663"/>
          </a:xfrm>
          <a:solidFill>
            <a:schemeClr val="accent4">
              <a:alpha val="58824"/>
            </a:schemeClr>
          </a:solidFill>
        </p:grpSpPr>
        <p:sp>
          <p:nvSpPr>
            <p:cNvPr id="89" name="Freeform 5">
              <a:extLst>
                <a:ext uri="{FF2B5EF4-FFF2-40B4-BE49-F238E27FC236}">
                  <a16:creationId xmlns:a16="http://schemas.microsoft.com/office/drawing/2014/main" id="{379C8DB4-7AF1-4704-B60A-B042C1D5CA6F}"/>
                </a:ext>
              </a:extLst>
            </p:cNvPr>
            <p:cNvSpPr>
              <a:spLocks noEditPoints="1"/>
            </p:cNvSpPr>
            <p:nvPr/>
          </p:nvSpPr>
          <p:spPr bwMode="auto">
            <a:xfrm>
              <a:off x="2409" y="647"/>
              <a:ext cx="904" cy="1459"/>
            </a:xfrm>
            <a:custGeom>
              <a:avLst/>
              <a:gdLst>
                <a:gd name="T0" fmla="*/ 48 w 669"/>
                <a:gd name="T1" fmla="*/ 1065 h 1080"/>
                <a:gd name="T2" fmla="*/ 25 w 669"/>
                <a:gd name="T3" fmla="*/ 1055 h 1080"/>
                <a:gd name="T4" fmla="*/ 15 w 669"/>
                <a:gd name="T5" fmla="*/ 1032 h 1080"/>
                <a:gd name="T6" fmla="*/ 25 w 669"/>
                <a:gd name="T7" fmla="*/ 1009 h 1080"/>
                <a:gd name="T8" fmla="*/ 48 w 669"/>
                <a:gd name="T9" fmla="*/ 1000 h 1080"/>
                <a:gd name="T10" fmla="*/ 71 w 669"/>
                <a:gd name="T11" fmla="*/ 1009 h 1080"/>
                <a:gd name="T12" fmla="*/ 71 w 669"/>
                <a:gd name="T13" fmla="*/ 1055 h 1080"/>
                <a:gd name="T14" fmla="*/ 48 w 669"/>
                <a:gd name="T15" fmla="*/ 1065 h 1080"/>
                <a:gd name="T16" fmla="*/ 658 w 669"/>
                <a:gd name="T17" fmla="*/ 0 h 1080"/>
                <a:gd name="T18" fmla="*/ 387 w 669"/>
                <a:gd name="T19" fmla="*/ 271 h 1080"/>
                <a:gd name="T20" fmla="*/ 381 w 669"/>
                <a:gd name="T21" fmla="*/ 468 h 1080"/>
                <a:gd name="T22" fmla="*/ 43 w 669"/>
                <a:gd name="T23" fmla="*/ 807 h 1080"/>
                <a:gd name="T24" fmla="*/ 43 w 669"/>
                <a:gd name="T25" fmla="*/ 985 h 1080"/>
                <a:gd name="T26" fmla="*/ 14 w 669"/>
                <a:gd name="T27" fmla="*/ 998 h 1080"/>
                <a:gd name="T28" fmla="*/ 0 w 669"/>
                <a:gd name="T29" fmla="*/ 1032 h 1080"/>
                <a:gd name="T30" fmla="*/ 14 w 669"/>
                <a:gd name="T31" fmla="*/ 1066 h 1080"/>
                <a:gd name="T32" fmla="*/ 48 w 669"/>
                <a:gd name="T33" fmla="*/ 1080 h 1080"/>
                <a:gd name="T34" fmla="*/ 82 w 669"/>
                <a:gd name="T35" fmla="*/ 1066 h 1080"/>
                <a:gd name="T36" fmla="*/ 82 w 669"/>
                <a:gd name="T37" fmla="*/ 998 h 1080"/>
                <a:gd name="T38" fmla="*/ 58 w 669"/>
                <a:gd name="T39" fmla="*/ 986 h 1080"/>
                <a:gd name="T40" fmla="*/ 58 w 669"/>
                <a:gd name="T41" fmla="*/ 813 h 1080"/>
                <a:gd name="T42" fmla="*/ 396 w 669"/>
                <a:gd name="T43" fmla="*/ 475 h 1080"/>
                <a:gd name="T44" fmla="*/ 402 w 669"/>
                <a:gd name="T45" fmla="*/ 278 h 1080"/>
                <a:gd name="T46" fmla="*/ 669 w 669"/>
                <a:gd name="T47" fmla="*/ 11 h 1080"/>
                <a:gd name="T48" fmla="*/ 658 w 669"/>
                <a:gd name="T49" fmla="*/ 0 h 1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9" h="1080">
                  <a:moveTo>
                    <a:pt x="48" y="1065"/>
                  </a:moveTo>
                  <a:cubicBezTo>
                    <a:pt x="39" y="1065"/>
                    <a:pt x="31" y="1062"/>
                    <a:pt x="25" y="1055"/>
                  </a:cubicBezTo>
                  <a:cubicBezTo>
                    <a:pt x="19" y="1049"/>
                    <a:pt x="15" y="1041"/>
                    <a:pt x="15" y="1032"/>
                  </a:cubicBezTo>
                  <a:cubicBezTo>
                    <a:pt x="15" y="1024"/>
                    <a:pt x="19" y="1015"/>
                    <a:pt x="25" y="1009"/>
                  </a:cubicBezTo>
                  <a:cubicBezTo>
                    <a:pt x="31" y="1003"/>
                    <a:pt x="39" y="1000"/>
                    <a:pt x="48" y="1000"/>
                  </a:cubicBezTo>
                  <a:cubicBezTo>
                    <a:pt x="57" y="1000"/>
                    <a:pt x="65" y="1003"/>
                    <a:pt x="71" y="1009"/>
                  </a:cubicBezTo>
                  <a:cubicBezTo>
                    <a:pt x="84" y="1022"/>
                    <a:pt x="84" y="1043"/>
                    <a:pt x="71" y="1055"/>
                  </a:cubicBezTo>
                  <a:cubicBezTo>
                    <a:pt x="65" y="1062"/>
                    <a:pt x="57" y="1065"/>
                    <a:pt x="48" y="1065"/>
                  </a:cubicBezTo>
                  <a:moveTo>
                    <a:pt x="658" y="0"/>
                  </a:moveTo>
                  <a:cubicBezTo>
                    <a:pt x="387" y="271"/>
                    <a:pt x="387" y="271"/>
                    <a:pt x="387" y="271"/>
                  </a:cubicBezTo>
                  <a:cubicBezTo>
                    <a:pt x="381" y="468"/>
                    <a:pt x="381" y="468"/>
                    <a:pt x="381" y="468"/>
                  </a:cubicBezTo>
                  <a:cubicBezTo>
                    <a:pt x="43" y="807"/>
                    <a:pt x="43" y="807"/>
                    <a:pt x="43" y="807"/>
                  </a:cubicBezTo>
                  <a:cubicBezTo>
                    <a:pt x="43" y="985"/>
                    <a:pt x="43" y="985"/>
                    <a:pt x="43" y="985"/>
                  </a:cubicBezTo>
                  <a:cubicBezTo>
                    <a:pt x="32" y="986"/>
                    <a:pt x="22" y="991"/>
                    <a:pt x="14" y="998"/>
                  </a:cubicBezTo>
                  <a:cubicBezTo>
                    <a:pt x="5" y="1008"/>
                    <a:pt x="0" y="1020"/>
                    <a:pt x="0" y="1032"/>
                  </a:cubicBezTo>
                  <a:cubicBezTo>
                    <a:pt x="0" y="1045"/>
                    <a:pt x="5" y="1057"/>
                    <a:pt x="14" y="1066"/>
                  </a:cubicBezTo>
                  <a:cubicBezTo>
                    <a:pt x="23" y="1075"/>
                    <a:pt x="35" y="1080"/>
                    <a:pt x="48" y="1080"/>
                  </a:cubicBezTo>
                  <a:cubicBezTo>
                    <a:pt x="61" y="1080"/>
                    <a:pt x="73" y="1075"/>
                    <a:pt x="82" y="1066"/>
                  </a:cubicBezTo>
                  <a:cubicBezTo>
                    <a:pt x="101" y="1048"/>
                    <a:pt x="101" y="1017"/>
                    <a:pt x="82" y="998"/>
                  </a:cubicBezTo>
                  <a:cubicBezTo>
                    <a:pt x="75" y="992"/>
                    <a:pt x="67" y="987"/>
                    <a:pt x="58" y="986"/>
                  </a:cubicBezTo>
                  <a:cubicBezTo>
                    <a:pt x="58" y="813"/>
                    <a:pt x="58" y="813"/>
                    <a:pt x="58" y="813"/>
                  </a:cubicBezTo>
                  <a:cubicBezTo>
                    <a:pt x="396" y="475"/>
                    <a:pt x="396" y="475"/>
                    <a:pt x="396" y="475"/>
                  </a:cubicBezTo>
                  <a:cubicBezTo>
                    <a:pt x="402" y="278"/>
                    <a:pt x="402" y="278"/>
                    <a:pt x="402" y="278"/>
                  </a:cubicBezTo>
                  <a:cubicBezTo>
                    <a:pt x="669" y="11"/>
                    <a:pt x="669" y="11"/>
                    <a:pt x="669" y="11"/>
                  </a:cubicBezTo>
                  <a:cubicBezTo>
                    <a:pt x="658" y="0"/>
                    <a:pt x="658" y="0"/>
                    <a:pt x="65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
              <a:extLst>
                <a:ext uri="{FF2B5EF4-FFF2-40B4-BE49-F238E27FC236}">
                  <a16:creationId xmlns:a16="http://schemas.microsoft.com/office/drawing/2014/main" id="{0DD07563-573D-4F50-A8C2-CBB221D5F994}"/>
                </a:ext>
              </a:extLst>
            </p:cNvPr>
            <p:cNvSpPr>
              <a:spLocks noEditPoints="1"/>
            </p:cNvSpPr>
            <p:nvPr/>
          </p:nvSpPr>
          <p:spPr bwMode="auto">
            <a:xfrm>
              <a:off x="2188" y="760"/>
              <a:ext cx="1313" cy="1823"/>
            </a:xfrm>
            <a:custGeom>
              <a:avLst/>
              <a:gdLst>
                <a:gd name="T0" fmla="*/ 53 w 972"/>
                <a:gd name="T1" fmla="*/ 1333 h 1349"/>
                <a:gd name="T2" fmla="*/ 30 w 972"/>
                <a:gd name="T3" fmla="*/ 1324 h 1349"/>
                <a:gd name="T4" fmla="*/ 30 w 972"/>
                <a:gd name="T5" fmla="*/ 1278 h 1349"/>
                <a:gd name="T6" fmla="*/ 53 w 972"/>
                <a:gd name="T7" fmla="*/ 1268 h 1349"/>
                <a:gd name="T8" fmla="*/ 76 w 972"/>
                <a:gd name="T9" fmla="*/ 1278 h 1349"/>
                <a:gd name="T10" fmla="*/ 86 w 972"/>
                <a:gd name="T11" fmla="*/ 1301 h 1349"/>
                <a:gd name="T12" fmla="*/ 76 w 972"/>
                <a:gd name="T13" fmla="*/ 1324 h 1349"/>
                <a:gd name="T14" fmla="*/ 53 w 972"/>
                <a:gd name="T15" fmla="*/ 1333 h 1349"/>
                <a:gd name="T16" fmla="*/ 961 w 972"/>
                <a:gd name="T17" fmla="*/ 0 h 1349"/>
                <a:gd name="T18" fmla="*/ 690 w 972"/>
                <a:gd name="T19" fmla="*/ 272 h 1349"/>
                <a:gd name="T20" fmla="*/ 684 w 972"/>
                <a:gd name="T21" fmla="*/ 469 h 1349"/>
                <a:gd name="T22" fmla="*/ 346 w 972"/>
                <a:gd name="T23" fmla="*/ 807 h 1349"/>
                <a:gd name="T24" fmla="*/ 346 w 972"/>
                <a:gd name="T25" fmla="*/ 989 h 1349"/>
                <a:gd name="T26" fmla="*/ 76 w 972"/>
                <a:gd name="T27" fmla="*/ 1259 h 1349"/>
                <a:gd name="T28" fmla="*/ 53 w 972"/>
                <a:gd name="T29" fmla="*/ 1253 h 1349"/>
                <a:gd name="T30" fmla="*/ 19 w 972"/>
                <a:gd name="T31" fmla="*/ 1267 h 1349"/>
                <a:gd name="T32" fmla="*/ 19 w 972"/>
                <a:gd name="T33" fmla="*/ 1335 h 1349"/>
                <a:gd name="T34" fmla="*/ 53 w 972"/>
                <a:gd name="T35" fmla="*/ 1349 h 1349"/>
                <a:gd name="T36" fmla="*/ 87 w 972"/>
                <a:gd name="T37" fmla="*/ 1335 h 1349"/>
                <a:gd name="T38" fmla="*/ 101 w 972"/>
                <a:gd name="T39" fmla="*/ 1301 h 1349"/>
                <a:gd name="T40" fmla="*/ 88 w 972"/>
                <a:gd name="T41" fmla="*/ 1268 h 1349"/>
                <a:gd name="T42" fmla="*/ 361 w 972"/>
                <a:gd name="T43" fmla="*/ 995 h 1349"/>
                <a:gd name="T44" fmla="*/ 361 w 972"/>
                <a:gd name="T45" fmla="*/ 813 h 1349"/>
                <a:gd name="T46" fmla="*/ 699 w 972"/>
                <a:gd name="T47" fmla="*/ 475 h 1349"/>
                <a:gd name="T48" fmla="*/ 705 w 972"/>
                <a:gd name="T49" fmla="*/ 278 h 1349"/>
                <a:gd name="T50" fmla="*/ 972 w 972"/>
                <a:gd name="T51" fmla="*/ 11 h 1349"/>
                <a:gd name="T52" fmla="*/ 961 w 972"/>
                <a:gd name="T53" fmla="*/ 0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72" h="1349">
                  <a:moveTo>
                    <a:pt x="53" y="1333"/>
                  </a:moveTo>
                  <a:cubicBezTo>
                    <a:pt x="44" y="1333"/>
                    <a:pt x="36" y="1330"/>
                    <a:pt x="30" y="1324"/>
                  </a:cubicBezTo>
                  <a:cubicBezTo>
                    <a:pt x="17" y="1311"/>
                    <a:pt x="17" y="1290"/>
                    <a:pt x="30" y="1278"/>
                  </a:cubicBezTo>
                  <a:cubicBezTo>
                    <a:pt x="36" y="1272"/>
                    <a:pt x="44" y="1268"/>
                    <a:pt x="53" y="1268"/>
                  </a:cubicBezTo>
                  <a:cubicBezTo>
                    <a:pt x="62" y="1268"/>
                    <a:pt x="70" y="1272"/>
                    <a:pt x="76" y="1278"/>
                  </a:cubicBezTo>
                  <a:cubicBezTo>
                    <a:pt x="82" y="1284"/>
                    <a:pt x="86" y="1292"/>
                    <a:pt x="86" y="1301"/>
                  </a:cubicBezTo>
                  <a:cubicBezTo>
                    <a:pt x="86" y="1309"/>
                    <a:pt x="82" y="1318"/>
                    <a:pt x="76" y="1324"/>
                  </a:cubicBezTo>
                  <a:cubicBezTo>
                    <a:pt x="70" y="1330"/>
                    <a:pt x="62" y="1333"/>
                    <a:pt x="53" y="1333"/>
                  </a:cubicBezTo>
                  <a:moveTo>
                    <a:pt x="961" y="0"/>
                  </a:moveTo>
                  <a:cubicBezTo>
                    <a:pt x="690" y="272"/>
                    <a:pt x="690" y="272"/>
                    <a:pt x="690" y="272"/>
                  </a:cubicBezTo>
                  <a:cubicBezTo>
                    <a:pt x="684" y="469"/>
                    <a:pt x="684" y="469"/>
                    <a:pt x="684" y="469"/>
                  </a:cubicBezTo>
                  <a:cubicBezTo>
                    <a:pt x="346" y="807"/>
                    <a:pt x="346" y="807"/>
                    <a:pt x="346" y="807"/>
                  </a:cubicBezTo>
                  <a:cubicBezTo>
                    <a:pt x="346" y="989"/>
                    <a:pt x="346" y="989"/>
                    <a:pt x="346" y="989"/>
                  </a:cubicBezTo>
                  <a:cubicBezTo>
                    <a:pt x="76" y="1259"/>
                    <a:pt x="76" y="1259"/>
                    <a:pt x="76" y="1259"/>
                  </a:cubicBezTo>
                  <a:cubicBezTo>
                    <a:pt x="69" y="1255"/>
                    <a:pt x="61" y="1253"/>
                    <a:pt x="53" y="1253"/>
                  </a:cubicBezTo>
                  <a:cubicBezTo>
                    <a:pt x="40" y="1253"/>
                    <a:pt x="28" y="1258"/>
                    <a:pt x="19" y="1267"/>
                  </a:cubicBezTo>
                  <a:cubicBezTo>
                    <a:pt x="0" y="1286"/>
                    <a:pt x="0" y="1316"/>
                    <a:pt x="19" y="1335"/>
                  </a:cubicBezTo>
                  <a:cubicBezTo>
                    <a:pt x="28" y="1344"/>
                    <a:pt x="40" y="1349"/>
                    <a:pt x="53" y="1349"/>
                  </a:cubicBezTo>
                  <a:cubicBezTo>
                    <a:pt x="66" y="1349"/>
                    <a:pt x="78" y="1344"/>
                    <a:pt x="87" y="1335"/>
                  </a:cubicBezTo>
                  <a:cubicBezTo>
                    <a:pt x="96" y="1326"/>
                    <a:pt x="101" y="1314"/>
                    <a:pt x="101" y="1301"/>
                  </a:cubicBezTo>
                  <a:cubicBezTo>
                    <a:pt x="101" y="1289"/>
                    <a:pt x="97" y="1277"/>
                    <a:pt x="88" y="1268"/>
                  </a:cubicBezTo>
                  <a:cubicBezTo>
                    <a:pt x="361" y="995"/>
                    <a:pt x="361" y="995"/>
                    <a:pt x="361" y="995"/>
                  </a:cubicBezTo>
                  <a:cubicBezTo>
                    <a:pt x="361" y="813"/>
                    <a:pt x="361" y="813"/>
                    <a:pt x="361" y="813"/>
                  </a:cubicBezTo>
                  <a:cubicBezTo>
                    <a:pt x="699" y="475"/>
                    <a:pt x="699" y="475"/>
                    <a:pt x="699" y="475"/>
                  </a:cubicBezTo>
                  <a:cubicBezTo>
                    <a:pt x="705" y="278"/>
                    <a:pt x="705" y="278"/>
                    <a:pt x="705" y="278"/>
                  </a:cubicBezTo>
                  <a:cubicBezTo>
                    <a:pt x="972" y="11"/>
                    <a:pt x="972" y="11"/>
                    <a:pt x="972" y="11"/>
                  </a:cubicBezTo>
                  <a:cubicBezTo>
                    <a:pt x="961" y="0"/>
                    <a:pt x="961" y="0"/>
                    <a:pt x="96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
              <a:extLst>
                <a:ext uri="{FF2B5EF4-FFF2-40B4-BE49-F238E27FC236}">
                  <a16:creationId xmlns:a16="http://schemas.microsoft.com/office/drawing/2014/main" id="{822AF912-CA80-4B23-9E4C-915A616F3FF3}"/>
                </a:ext>
              </a:extLst>
            </p:cNvPr>
            <p:cNvSpPr>
              <a:spLocks/>
            </p:cNvSpPr>
            <p:nvPr/>
          </p:nvSpPr>
          <p:spPr bwMode="auto">
            <a:xfrm>
              <a:off x="2003" y="1275"/>
              <a:ext cx="794" cy="636"/>
            </a:xfrm>
            <a:custGeom>
              <a:avLst/>
              <a:gdLst>
                <a:gd name="T0" fmla="*/ 557 w 588"/>
                <a:gd name="T1" fmla="*/ 0 h 471"/>
                <a:gd name="T2" fmla="*/ 537 w 588"/>
                <a:gd name="T3" fmla="*/ 8 h 471"/>
                <a:gd name="T4" fmla="*/ 533 w 588"/>
                <a:gd name="T5" fmla="*/ 41 h 471"/>
                <a:gd name="T6" fmla="*/ 203 w 588"/>
                <a:gd name="T7" fmla="*/ 371 h 471"/>
                <a:gd name="T8" fmla="*/ 54 w 588"/>
                <a:gd name="T9" fmla="*/ 428 h 471"/>
                <a:gd name="T10" fmla="*/ 51 w 588"/>
                <a:gd name="T11" fmla="*/ 424 h 471"/>
                <a:gd name="T12" fmla="*/ 31 w 588"/>
                <a:gd name="T13" fmla="*/ 415 h 471"/>
                <a:gd name="T14" fmla="*/ 11 w 588"/>
                <a:gd name="T15" fmla="*/ 424 h 471"/>
                <a:gd name="T16" fmla="*/ 11 w 588"/>
                <a:gd name="T17" fmla="*/ 463 h 471"/>
                <a:gd name="T18" fmla="*/ 31 w 588"/>
                <a:gd name="T19" fmla="*/ 471 h 471"/>
                <a:gd name="T20" fmla="*/ 51 w 588"/>
                <a:gd name="T21" fmla="*/ 463 h 471"/>
                <a:gd name="T22" fmla="*/ 59 w 588"/>
                <a:gd name="T23" fmla="*/ 443 h 471"/>
                <a:gd name="T24" fmla="*/ 212 w 588"/>
                <a:gd name="T25" fmla="*/ 384 h 471"/>
                <a:gd name="T26" fmla="*/ 544 w 588"/>
                <a:gd name="T27" fmla="*/ 52 h 471"/>
                <a:gd name="T28" fmla="*/ 557 w 588"/>
                <a:gd name="T29" fmla="*/ 55 h 471"/>
                <a:gd name="T30" fmla="*/ 577 w 588"/>
                <a:gd name="T31" fmla="*/ 47 h 471"/>
                <a:gd name="T32" fmla="*/ 577 w 588"/>
                <a:gd name="T33" fmla="*/ 8 h 471"/>
                <a:gd name="T34" fmla="*/ 557 w 588"/>
                <a:gd name="T35" fmla="*/ 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8" h="471">
                  <a:moveTo>
                    <a:pt x="557" y="0"/>
                  </a:moveTo>
                  <a:cubicBezTo>
                    <a:pt x="550" y="0"/>
                    <a:pt x="543" y="2"/>
                    <a:pt x="537" y="8"/>
                  </a:cubicBezTo>
                  <a:cubicBezTo>
                    <a:pt x="528" y="17"/>
                    <a:pt x="527" y="30"/>
                    <a:pt x="533" y="41"/>
                  </a:cubicBezTo>
                  <a:cubicBezTo>
                    <a:pt x="203" y="371"/>
                    <a:pt x="203" y="371"/>
                    <a:pt x="203" y="371"/>
                  </a:cubicBezTo>
                  <a:cubicBezTo>
                    <a:pt x="54" y="428"/>
                    <a:pt x="54" y="428"/>
                    <a:pt x="54" y="428"/>
                  </a:cubicBezTo>
                  <a:cubicBezTo>
                    <a:pt x="53" y="426"/>
                    <a:pt x="52" y="425"/>
                    <a:pt x="51" y="424"/>
                  </a:cubicBezTo>
                  <a:cubicBezTo>
                    <a:pt x="45" y="418"/>
                    <a:pt x="38" y="415"/>
                    <a:pt x="31" y="415"/>
                  </a:cubicBezTo>
                  <a:cubicBezTo>
                    <a:pt x="24" y="415"/>
                    <a:pt x="17" y="418"/>
                    <a:pt x="11" y="424"/>
                  </a:cubicBezTo>
                  <a:cubicBezTo>
                    <a:pt x="0" y="434"/>
                    <a:pt x="0" y="452"/>
                    <a:pt x="11" y="463"/>
                  </a:cubicBezTo>
                  <a:cubicBezTo>
                    <a:pt x="17" y="469"/>
                    <a:pt x="24" y="471"/>
                    <a:pt x="31" y="471"/>
                  </a:cubicBezTo>
                  <a:cubicBezTo>
                    <a:pt x="38" y="471"/>
                    <a:pt x="45" y="468"/>
                    <a:pt x="51" y="463"/>
                  </a:cubicBezTo>
                  <a:cubicBezTo>
                    <a:pt x="56" y="457"/>
                    <a:pt x="59" y="450"/>
                    <a:pt x="59" y="443"/>
                  </a:cubicBezTo>
                  <a:cubicBezTo>
                    <a:pt x="212" y="384"/>
                    <a:pt x="212" y="384"/>
                    <a:pt x="212" y="384"/>
                  </a:cubicBezTo>
                  <a:cubicBezTo>
                    <a:pt x="544" y="52"/>
                    <a:pt x="544" y="52"/>
                    <a:pt x="544" y="52"/>
                  </a:cubicBezTo>
                  <a:cubicBezTo>
                    <a:pt x="548" y="54"/>
                    <a:pt x="553" y="55"/>
                    <a:pt x="557" y="55"/>
                  </a:cubicBezTo>
                  <a:cubicBezTo>
                    <a:pt x="565" y="55"/>
                    <a:pt x="572" y="53"/>
                    <a:pt x="577" y="47"/>
                  </a:cubicBezTo>
                  <a:cubicBezTo>
                    <a:pt x="588" y="36"/>
                    <a:pt x="588" y="19"/>
                    <a:pt x="577" y="8"/>
                  </a:cubicBezTo>
                  <a:cubicBezTo>
                    <a:pt x="572" y="2"/>
                    <a:pt x="564" y="0"/>
                    <a:pt x="55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8">
              <a:extLst>
                <a:ext uri="{FF2B5EF4-FFF2-40B4-BE49-F238E27FC236}">
                  <a16:creationId xmlns:a16="http://schemas.microsoft.com/office/drawing/2014/main" id="{B5E4063A-6E36-4287-A6B5-BDE39BFFC348}"/>
                </a:ext>
              </a:extLst>
            </p:cNvPr>
            <p:cNvSpPr>
              <a:spLocks noEditPoints="1"/>
            </p:cNvSpPr>
            <p:nvPr/>
          </p:nvSpPr>
          <p:spPr bwMode="auto">
            <a:xfrm>
              <a:off x="949" y="0"/>
              <a:ext cx="2436" cy="1818"/>
            </a:xfrm>
            <a:custGeom>
              <a:avLst/>
              <a:gdLst>
                <a:gd name="T0" fmla="*/ 52 w 1803"/>
                <a:gd name="T1" fmla="*/ 1321 h 1346"/>
                <a:gd name="T2" fmla="*/ 29 w 1803"/>
                <a:gd name="T3" fmla="*/ 1311 h 1346"/>
                <a:gd name="T4" fmla="*/ 20 w 1803"/>
                <a:gd name="T5" fmla="*/ 1288 h 1346"/>
                <a:gd name="T6" fmla="*/ 29 w 1803"/>
                <a:gd name="T7" fmla="*/ 1265 h 1346"/>
                <a:gd name="T8" fmla="*/ 52 w 1803"/>
                <a:gd name="T9" fmla="*/ 1255 h 1346"/>
                <a:gd name="T10" fmla="*/ 75 w 1803"/>
                <a:gd name="T11" fmla="*/ 1265 h 1346"/>
                <a:gd name="T12" fmla="*/ 85 w 1803"/>
                <a:gd name="T13" fmla="*/ 1288 h 1346"/>
                <a:gd name="T14" fmla="*/ 75 w 1803"/>
                <a:gd name="T15" fmla="*/ 1311 h 1346"/>
                <a:gd name="T16" fmla="*/ 52 w 1803"/>
                <a:gd name="T17" fmla="*/ 1321 h 1346"/>
                <a:gd name="T18" fmla="*/ 52 w 1803"/>
                <a:gd name="T19" fmla="*/ 1240 h 1346"/>
                <a:gd name="T20" fmla="*/ 18 w 1803"/>
                <a:gd name="T21" fmla="*/ 1254 h 1346"/>
                <a:gd name="T22" fmla="*/ 18 w 1803"/>
                <a:gd name="T23" fmla="*/ 1322 h 1346"/>
                <a:gd name="T24" fmla="*/ 52 w 1803"/>
                <a:gd name="T25" fmla="*/ 1336 h 1346"/>
                <a:gd name="T26" fmla="*/ 86 w 1803"/>
                <a:gd name="T27" fmla="*/ 1322 h 1346"/>
                <a:gd name="T28" fmla="*/ 97 w 1803"/>
                <a:gd name="T29" fmla="*/ 1306 h 1346"/>
                <a:gd name="T30" fmla="*/ 184 w 1803"/>
                <a:gd name="T31" fmla="*/ 1326 h 1346"/>
                <a:gd name="T32" fmla="*/ 186 w 1803"/>
                <a:gd name="T33" fmla="*/ 1312 h 1346"/>
                <a:gd name="T34" fmla="*/ 187 w 1803"/>
                <a:gd name="T35" fmla="*/ 1311 h 1346"/>
                <a:gd name="T36" fmla="*/ 100 w 1803"/>
                <a:gd name="T37" fmla="*/ 1291 h 1346"/>
                <a:gd name="T38" fmla="*/ 100 w 1803"/>
                <a:gd name="T39" fmla="*/ 1288 h 1346"/>
                <a:gd name="T40" fmla="*/ 86 w 1803"/>
                <a:gd name="T41" fmla="*/ 1254 h 1346"/>
                <a:gd name="T42" fmla="*/ 52 w 1803"/>
                <a:gd name="T43" fmla="*/ 1240 h 1346"/>
                <a:gd name="T44" fmla="*/ 380 w 1803"/>
                <a:gd name="T45" fmla="*/ 1234 h 1346"/>
                <a:gd name="T46" fmla="*/ 354 w 1803"/>
                <a:gd name="T47" fmla="*/ 1238 h 1346"/>
                <a:gd name="T48" fmla="*/ 264 w 1803"/>
                <a:gd name="T49" fmla="*/ 1329 h 1346"/>
                <a:gd name="T50" fmla="*/ 204 w 1803"/>
                <a:gd name="T51" fmla="*/ 1315 h 1346"/>
                <a:gd name="T52" fmla="*/ 200 w 1803"/>
                <a:gd name="T53" fmla="*/ 1319 h 1346"/>
                <a:gd name="T54" fmla="*/ 199 w 1803"/>
                <a:gd name="T55" fmla="*/ 1330 h 1346"/>
                <a:gd name="T56" fmla="*/ 269 w 1803"/>
                <a:gd name="T57" fmla="*/ 1346 h 1346"/>
                <a:gd name="T58" fmla="*/ 380 w 1803"/>
                <a:gd name="T59" fmla="*/ 1234 h 1346"/>
                <a:gd name="T60" fmla="*/ 471 w 1803"/>
                <a:gd name="T61" fmla="*/ 1121 h 1346"/>
                <a:gd name="T62" fmla="*/ 373 w 1803"/>
                <a:gd name="T63" fmla="*/ 1220 h 1346"/>
                <a:gd name="T64" fmla="*/ 392 w 1803"/>
                <a:gd name="T65" fmla="*/ 1217 h 1346"/>
                <a:gd name="T66" fmla="*/ 477 w 1803"/>
                <a:gd name="T67" fmla="*/ 1131 h 1346"/>
                <a:gd name="T68" fmla="*/ 471 w 1803"/>
                <a:gd name="T69" fmla="*/ 1121 h 1346"/>
                <a:gd name="T70" fmla="*/ 522 w 1803"/>
                <a:gd name="T71" fmla="*/ 1070 h 1346"/>
                <a:gd name="T72" fmla="*/ 484 w 1803"/>
                <a:gd name="T73" fmla="*/ 1109 h 1346"/>
                <a:gd name="T74" fmla="*/ 489 w 1803"/>
                <a:gd name="T75" fmla="*/ 1121 h 1346"/>
                <a:gd name="T76" fmla="*/ 491 w 1803"/>
                <a:gd name="T77" fmla="*/ 1123 h 1346"/>
                <a:gd name="T78" fmla="*/ 537 w 1803"/>
                <a:gd name="T79" fmla="*/ 1077 h 1346"/>
                <a:gd name="T80" fmla="*/ 522 w 1803"/>
                <a:gd name="T81" fmla="*/ 1070 h 1346"/>
                <a:gd name="T82" fmla="*/ 1792 w 1803"/>
                <a:gd name="T83" fmla="*/ 0 h 1346"/>
                <a:gd name="T84" fmla="*/ 808 w 1803"/>
                <a:gd name="T85" fmla="*/ 980 h 1346"/>
                <a:gd name="T86" fmla="*/ 651 w 1803"/>
                <a:gd name="T87" fmla="*/ 941 h 1346"/>
                <a:gd name="T88" fmla="*/ 534 w 1803"/>
                <a:gd name="T89" fmla="*/ 1058 h 1346"/>
                <a:gd name="T90" fmla="*/ 548 w 1803"/>
                <a:gd name="T91" fmla="*/ 1066 h 1346"/>
                <a:gd name="T92" fmla="*/ 655 w 1803"/>
                <a:gd name="T93" fmla="*/ 958 h 1346"/>
                <a:gd name="T94" fmla="*/ 813 w 1803"/>
                <a:gd name="T95" fmla="*/ 998 h 1346"/>
                <a:gd name="T96" fmla="*/ 1803 w 1803"/>
                <a:gd name="T97" fmla="*/ 11 h 1346"/>
                <a:gd name="T98" fmla="*/ 1792 w 1803"/>
                <a:gd name="T99" fmla="*/ 0 h 1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03" h="1346">
                  <a:moveTo>
                    <a:pt x="52" y="1321"/>
                  </a:moveTo>
                  <a:cubicBezTo>
                    <a:pt x="44" y="1321"/>
                    <a:pt x="36" y="1317"/>
                    <a:pt x="29" y="1311"/>
                  </a:cubicBezTo>
                  <a:cubicBezTo>
                    <a:pt x="23" y="1305"/>
                    <a:pt x="20" y="1297"/>
                    <a:pt x="20" y="1288"/>
                  </a:cubicBezTo>
                  <a:cubicBezTo>
                    <a:pt x="20" y="1279"/>
                    <a:pt x="23" y="1271"/>
                    <a:pt x="29" y="1265"/>
                  </a:cubicBezTo>
                  <a:cubicBezTo>
                    <a:pt x="35" y="1259"/>
                    <a:pt x="44" y="1255"/>
                    <a:pt x="52" y="1255"/>
                  </a:cubicBezTo>
                  <a:cubicBezTo>
                    <a:pt x="61" y="1255"/>
                    <a:pt x="69" y="1259"/>
                    <a:pt x="75" y="1265"/>
                  </a:cubicBezTo>
                  <a:cubicBezTo>
                    <a:pt x="82" y="1271"/>
                    <a:pt x="85" y="1279"/>
                    <a:pt x="85" y="1288"/>
                  </a:cubicBezTo>
                  <a:cubicBezTo>
                    <a:pt x="85" y="1297"/>
                    <a:pt x="82" y="1305"/>
                    <a:pt x="75" y="1311"/>
                  </a:cubicBezTo>
                  <a:cubicBezTo>
                    <a:pt x="69" y="1317"/>
                    <a:pt x="61" y="1321"/>
                    <a:pt x="52" y="1321"/>
                  </a:cubicBezTo>
                  <a:moveTo>
                    <a:pt x="52" y="1240"/>
                  </a:moveTo>
                  <a:cubicBezTo>
                    <a:pt x="40" y="1240"/>
                    <a:pt x="27" y="1245"/>
                    <a:pt x="18" y="1254"/>
                  </a:cubicBezTo>
                  <a:cubicBezTo>
                    <a:pt x="0" y="1273"/>
                    <a:pt x="0" y="1303"/>
                    <a:pt x="18" y="1322"/>
                  </a:cubicBezTo>
                  <a:cubicBezTo>
                    <a:pt x="28" y="1331"/>
                    <a:pt x="40" y="1336"/>
                    <a:pt x="52" y="1336"/>
                  </a:cubicBezTo>
                  <a:cubicBezTo>
                    <a:pt x="65" y="1336"/>
                    <a:pt x="77" y="1331"/>
                    <a:pt x="86" y="1322"/>
                  </a:cubicBezTo>
                  <a:cubicBezTo>
                    <a:pt x="91" y="1317"/>
                    <a:pt x="94" y="1312"/>
                    <a:pt x="97" y="1306"/>
                  </a:cubicBezTo>
                  <a:cubicBezTo>
                    <a:pt x="184" y="1326"/>
                    <a:pt x="184" y="1326"/>
                    <a:pt x="184" y="1326"/>
                  </a:cubicBezTo>
                  <a:cubicBezTo>
                    <a:pt x="186" y="1312"/>
                    <a:pt x="186" y="1312"/>
                    <a:pt x="186" y="1312"/>
                  </a:cubicBezTo>
                  <a:cubicBezTo>
                    <a:pt x="187" y="1311"/>
                    <a:pt x="187" y="1311"/>
                    <a:pt x="187" y="1311"/>
                  </a:cubicBezTo>
                  <a:cubicBezTo>
                    <a:pt x="100" y="1291"/>
                    <a:pt x="100" y="1291"/>
                    <a:pt x="100" y="1291"/>
                  </a:cubicBezTo>
                  <a:cubicBezTo>
                    <a:pt x="100" y="1290"/>
                    <a:pt x="100" y="1289"/>
                    <a:pt x="100" y="1288"/>
                  </a:cubicBezTo>
                  <a:cubicBezTo>
                    <a:pt x="100" y="1275"/>
                    <a:pt x="95" y="1263"/>
                    <a:pt x="86" y="1254"/>
                  </a:cubicBezTo>
                  <a:cubicBezTo>
                    <a:pt x="77" y="1245"/>
                    <a:pt x="65" y="1240"/>
                    <a:pt x="52" y="1240"/>
                  </a:cubicBezTo>
                  <a:moveTo>
                    <a:pt x="380" y="1234"/>
                  </a:moveTo>
                  <a:cubicBezTo>
                    <a:pt x="354" y="1238"/>
                    <a:pt x="354" y="1238"/>
                    <a:pt x="354" y="1238"/>
                  </a:cubicBezTo>
                  <a:cubicBezTo>
                    <a:pt x="264" y="1329"/>
                    <a:pt x="264" y="1329"/>
                    <a:pt x="264" y="1329"/>
                  </a:cubicBezTo>
                  <a:cubicBezTo>
                    <a:pt x="204" y="1315"/>
                    <a:pt x="204" y="1315"/>
                    <a:pt x="204" y="1315"/>
                  </a:cubicBezTo>
                  <a:cubicBezTo>
                    <a:pt x="200" y="1319"/>
                    <a:pt x="200" y="1319"/>
                    <a:pt x="200" y="1319"/>
                  </a:cubicBezTo>
                  <a:cubicBezTo>
                    <a:pt x="199" y="1330"/>
                    <a:pt x="199" y="1330"/>
                    <a:pt x="199" y="1330"/>
                  </a:cubicBezTo>
                  <a:cubicBezTo>
                    <a:pt x="269" y="1346"/>
                    <a:pt x="269" y="1346"/>
                    <a:pt x="269" y="1346"/>
                  </a:cubicBezTo>
                  <a:cubicBezTo>
                    <a:pt x="380" y="1234"/>
                    <a:pt x="380" y="1234"/>
                    <a:pt x="380" y="1234"/>
                  </a:cubicBezTo>
                  <a:moveTo>
                    <a:pt x="471" y="1121"/>
                  </a:moveTo>
                  <a:cubicBezTo>
                    <a:pt x="373" y="1220"/>
                    <a:pt x="373" y="1220"/>
                    <a:pt x="373" y="1220"/>
                  </a:cubicBezTo>
                  <a:cubicBezTo>
                    <a:pt x="392" y="1217"/>
                    <a:pt x="392" y="1217"/>
                    <a:pt x="392" y="1217"/>
                  </a:cubicBezTo>
                  <a:cubicBezTo>
                    <a:pt x="477" y="1131"/>
                    <a:pt x="477" y="1131"/>
                    <a:pt x="477" y="1131"/>
                  </a:cubicBezTo>
                  <a:cubicBezTo>
                    <a:pt x="475" y="1128"/>
                    <a:pt x="473" y="1124"/>
                    <a:pt x="471" y="1121"/>
                  </a:cubicBezTo>
                  <a:moveTo>
                    <a:pt x="522" y="1070"/>
                  </a:moveTo>
                  <a:cubicBezTo>
                    <a:pt x="484" y="1109"/>
                    <a:pt x="484" y="1109"/>
                    <a:pt x="484" y="1109"/>
                  </a:cubicBezTo>
                  <a:cubicBezTo>
                    <a:pt x="485" y="1113"/>
                    <a:pt x="486" y="1117"/>
                    <a:pt x="489" y="1121"/>
                  </a:cubicBezTo>
                  <a:cubicBezTo>
                    <a:pt x="491" y="1123"/>
                    <a:pt x="491" y="1123"/>
                    <a:pt x="491" y="1123"/>
                  </a:cubicBezTo>
                  <a:cubicBezTo>
                    <a:pt x="537" y="1077"/>
                    <a:pt x="537" y="1077"/>
                    <a:pt x="537" y="1077"/>
                  </a:cubicBezTo>
                  <a:cubicBezTo>
                    <a:pt x="532" y="1074"/>
                    <a:pt x="527" y="1071"/>
                    <a:pt x="522" y="1070"/>
                  </a:cubicBezTo>
                  <a:moveTo>
                    <a:pt x="1792" y="0"/>
                  </a:moveTo>
                  <a:cubicBezTo>
                    <a:pt x="808" y="980"/>
                    <a:pt x="808" y="980"/>
                    <a:pt x="808" y="980"/>
                  </a:cubicBezTo>
                  <a:cubicBezTo>
                    <a:pt x="651" y="941"/>
                    <a:pt x="651" y="941"/>
                    <a:pt x="651" y="941"/>
                  </a:cubicBezTo>
                  <a:cubicBezTo>
                    <a:pt x="534" y="1058"/>
                    <a:pt x="534" y="1058"/>
                    <a:pt x="534" y="1058"/>
                  </a:cubicBezTo>
                  <a:cubicBezTo>
                    <a:pt x="539" y="1060"/>
                    <a:pt x="544" y="1063"/>
                    <a:pt x="548" y="1066"/>
                  </a:cubicBezTo>
                  <a:cubicBezTo>
                    <a:pt x="655" y="958"/>
                    <a:pt x="655" y="958"/>
                    <a:pt x="655" y="958"/>
                  </a:cubicBezTo>
                  <a:cubicBezTo>
                    <a:pt x="813" y="998"/>
                    <a:pt x="813" y="998"/>
                    <a:pt x="813" y="998"/>
                  </a:cubicBezTo>
                  <a:cubicBezTo>
                    <a:pt x="1803" y="11"/>
                    <a:pt x="1803" y="11"/>
                    <a:pt x="1803" y="11"/>
                  </a:cubicBezTo>
                  <a:cubicBezTo>
                    <a:pt x="1792" y="0"/>
                    <a:pt x="1792" y="0"/>
                    <a:pt x="179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9">
              <a:extLst>
                <a:ext uri="{FF2B5EF4-FFF2-40B4-BE49-F238E27FC236}">
                  <a16:creationId xmlns:a16="http://schemas.microsoft.com/office/drawing/2014/main" id="{23081C54-7120-4BDF-9C04-008AC23C4203}"/>
                </a:ext>
              </a:extLst>
            </p:cNvPr>
            <p:cNvSpPr>
              <a:spLocks/>
            </p:cNvSpPr>
            <p:nvPr/>
          </p:nvSpPr>
          <p:spPr bwMode="auto">
            <a:xfrm>
              <a:off x="1489" y="817"/>
              <a:ext cx="905" cy="620"/>
            </a:xfrm>
            <a:custGeom>
              <a:avLst/>
              <a:gdLst>
                <a:gd name="T0" fmla="*/ 639 w 670"/>
                <a:gd name="T1" fmla="*/ 0 h 459"/>
                <a:gd name="T2" fmla="*/ 619 w 670"/>
                <a:gd name="T3" fmla="*/ 8 h 459"/>
                <a:gd name="T4" fmla="*/ 614 w 670"/>
                <a:gd name="T5" fmla="*/ 41 h 459"/>
                <a:gd name="T6" fmla="*/ 410 w 670"/>
                <a:gd name="T7" fmla="*/ 246 h 459"/>
                <a:gd name="T8" fmla="*/ 239 w 670"/>
                <a:gd name="T9" fmla="*/ 211 h 459"/>
                <a:gd name="T10" fmla="*/ 44 w 670"/>
                <a:gd name="T11" fmla="*/ 406 h 459"/>
                <a:gd name="T12" fmla="*/ 30 w 670"/>
                <a:gd name="T13" fmla="*/ 403 h 459"/>
                <a:gd name="T14" fmla="*/ 11 w 670"/>
                <a:gd name="T15" fmla="*/ 411 h 459"/>
                <a:gd name="T16" fmla="*/ 11 w 670"/>
                <a:gd name="T17" fmla="*/ 450 h 459"/>
                <a:gd name="T18" fmla="*/ 30 w 670"/>
                <a:gd name="T19" fmla="*/ 459 h 459"/>
                <a:gd name="T20" fmla="*/ 50 w 670"/>
                <a:gd name="T21" fmla="*/ 450 h 459"/>
                <a:gd name="T22" fmla="*/ 55 w 670"/>
                <a:gd name="T23" fmla="*/ 417 h 459"/>
                <a:gd name="T24" fmla="*/ 244 w 670"/>
                <a:gd name="T25" fmla="*/ 228 h 459"/>
                <a:gd name="T26" fmla="*/ 415 w 670"/>
                <a:gd name="T27" fmla="*/ 262 h 459"/>
                <a:gd name="T28" fmla="*/ 625 w 670"/>
                <a:gd name="T29" fmla="*/ 52 h 459"/>
                <a:gd name="T30" fmla="*/ 639 w 670"/>
                <a:gd name="T31" fmla="*/ 55 h 459"/>
                <a:gd name="T32" fmla="*/ 659 w 670"/>
                <a:gd name="T33" fmla="*/ 47 h 459"/>
                <a:gd name="T34" fmla="*/ 659 w 670"/>
                <a:gd name="T35" fmla="*/ 8 h 459"/>
                <a:gd name="T36" fmla="*/ 639 w 670"/>
                <a:gd name="T3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0" h="459">
                  <a:moveTo>
                    <a:pt x="639" y="0"/>
                  </a:moveTo>
                  <a:cubicBezTo>
                    <a:pt x="632" y="0"/>
                    <a:pt x="625" y="2"/>
                    <a:pt x="619" y="8"/>
                  </a:cubicBezTo>
                  <a:cubicBezTo>
                    <a:pt x="610" y="17"/>
                    <a:pt x="609" y="30"/>
                    <a:pt x="614" y="41"/>
                  </a:cubicBezTo>
                  <a:cubicBezTo>
                    <a:pt x="410" y="246"/>
                    <a:pt x="410" y="246"/>
                    <a:pt x="410" y="246"/>
                  </a:cubicBezTo>
                  <a:cubicBezTo>
                    <a:pt x="239" y="211"/>
                    <a:pt x="239" y="211"/>
                    <a:pt x="239" y="211"/>
                  </a:cubicBezTo>
                  <a:cubicBezTo>
                    <a:pt x="44" y="406"/>
                    <a:pt x="44" y="406"/>
                    <a:pt x="44" y="406"/>
                  </a:cubicBezTo>
                  <a:cubicBezTo>
                    <a:pt x="40" y="404"/>
                    <a:pt x="35" y="403"/>
                    <a:pt x="30" y="403"/>
                  </a:cubicBezTo>
                  <a:cubicBezTo>
                    <a:pt x="23" y="403"/>
                    <a:pt x="16" y="405"/>
                    <a:pt x="11" y="411"/>
                  </a:cubicBezTo>
                  <a:cubicBezTo>
                    <a:pt x="0" y="422"/>
                    <a:pt x="0" y="439"/>
                    <a:pt x="11" y="450"/>
                  </a:cubicBezTo>
                  <a:cubicBezTo>
                    <a:pt x="16" y="456"/>
                    <a:pt x="23" y="459"/>
                    <a:pt x="30" y="459"/>
                  </a:cubicBezTo>
                  <a:cubicBezTo>
                    <a:pt x="38" y="459"/>
                    <a:pt x="45" y="456"/>
                    <a:pt x="50" y="450"/>
                  </a:cubicBezTo>
                  <a:cubicBezTo>
                    <a:pt x="59" y="441"/>
                    <a:pt x="61" y="428"/>
                    <a:pt x="55" y="417"/>
                  </a:cubicBezTo>
                  <a:cubicBezTo>
                    <a:pt x="244" y="228"/>
                    <a:pt x="244" y="228"/>
                    <a:pt x="244" y="228"/>
                  </a:cubicBezTo>
                  <a:cubicBezTo>
                    <a:pt x="415" y="262"/>
                    <a:pt x="415" y="262"/>
                    <a:pt x="415" y="262"/>
                  </a:cubicBezTo>
                  <a:cubicBezTo>
                    <a:pt x="625" y="52"/>
                    <a:pt x="625" y="52"/>
                    <a:pt x="625" y="52"/>
                  </a:cubicBezTo>
                  <a:cubicBezTo>
                    <a:pt x="630" y="54"/>
                    <a:pt x="634" y="55"/>
                    <a:pt x="639" y="55"/>
                  </a:cubicBezTo>
                  <a:cubicBezTo>
                    <a:pt x="646" y="55"/>
                    <a:pt x="653" y="53"/>
                    <a:pt x="659" y="47"/>
                  </a:cubicBezTo>
                  <a:cubicBezTo>
                    <a:pt x="670" y="36"/>
                    <a:pt x="670" y="19"/>
                    <a:pt x="659" y="8"/>
                  </a:cubicBezTo>
                  <a:cubicBezTo>
                    <a:pt x="653" y="2"/>
                    <a:pt x="646" y="0"/>
                    <a:pt x="63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0">
              <a:extLst>
                <a:ext uri="{FF2B5EF4-FFF2-40B4-BE49-F238E27FC236}">
                  <a16:creationId xmlns:a16="http://schemas.microsoft.com/office/drawing/2014/main" id="{55FB0C86-C441-4C90-ACC5-9217801C4BB1}"/>
                </a:ext>
              </a:extLst>
            </p:cNvPr>
            <p:cNvSpPr>
              <a:spLocks noEditPoints="1"/>
            </p:cNvSpPr>
            <p:nvPr/>
          </p:nvSpPr>
          <p:spPr bwMode="auto">
            <a:xfrm>
              <a:off x="1381" y="2796"/>
              <a:ext cx="1039" cy="1160"/>
            </a:xfrm>
            <a:custGeom>
              <a:avLst/>
              <a:gdLst>
                <a:gd name="T0" fmla="*/ 721 w 769"/>
                <a:gd name="T1" fmla="*/ 81 h 859"/>
                <a:gd name="T2" fmla="*/ 698 w 769"/>
                <a:gd name="T3" fmla="*/ 71 h 859"/>
                <a:gd name="T4" fmla="*/ 698 w 769"/>
                <a:gd name="T5" fmla="*/ 25 h 859"/>
                <a:gd name="T6" fmla="*/ 721 w 769"/>
                <a:gd name="T7" fmla="*/ 15 h 859"/>
                <a:gd name="T8" fmla="*/ 744 w 769"/>
                <a:gd name="T9" fmla="*/ 25 h 859"/>
                <a:gd name="T10" fmla="*/ 754 w 769"/>
                <a:gd name="T11" fmla="*/ 48 h 859"/>
                <a:gd name="T12" fmla="*/ 744 w 769"/>
                <a:gd name="T13" fmla="*/ 71 h 859"/>
                <a:gd name="T14" fmla="*/ 721 w 769"/>
                <a:gd name="T15" fmla="*/ 81 h 859"/>
                <a:gd name="T16" fmla="*/ 721 w 769"/>
                <a:gd name="T17" fmla="*/ 0 h 859"/>
                <a:gd name="T18" fmla="*/ 687 w 769"/>
                <a:gd name="T19" fmla="*/ 14 h 859"/>
                <a:gd name="T20" fmla="*/ 682 w 769"/>
                <a:gd name="T21" fmla="*/ 76 h 859"/>
                <a:gd name="T22" fmla="*/ 571 w 769"/>
                <a:gd name="T23" fmla="*/ 187 h 859"/>
                <a:gd name="T24" fmla="*/ 582 w 769"/>
                <a:gd name="T25" fmla="*/ 267 h 859"/>
                <a:gd name="T26" fmla="*/ 0 w 769"/>
                <a:gd name="T27" fmla="*/ 849 h 859"/>
                <a:gd name="T28" fmla="*/ 11 w 769"/>
                <a:gd name="T29" fmla="*/ 859 h 859"/>
                <a:gd name="T30" fmla="*/ 598 w 769"/>
                <a:gd name="T31" fmla="*/ 272 h 859"/>
                <a:gd name="T32" fmla="*/ 587 w 769"/>
                <a:gd name="T33" fmla="*/ 192 h 859"/>
                <a:gd name="T34" fmla="*/ 693 w 769"/>
                <a:gd name="T35" fmla="*/ 87 h 859"/>
                <a:gd name="T36" fmla="*/ 721 w 769"/>
                <a:gd name="T37" fmla="*/ 96 h 859"/>
                <a:gd name="T38" fmla="*/ 755 w 769"/>
                <a:gd name="T39" fmla="*/ 82 h 859"/>
                <a:gd name="T40" fmla="*/ 769 w 769"/>
                <a:gd name="T41" fmla="*/ 48 h 859"/>
                <a:gd name="T42" fmla="*/ 755 w 769"/>
                <a:gd name="T43" fmla="*/ 14 h 859"/>
                <a:gd name="T44" fmla="*/ 721 w 769"/>
                <a:gd name="T45" fmla="*/ 0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69" h="859">
                  <a:moveTo>
                    <a:pt x="721" y="81"/>
                  </a:moveTo>
                  <a:cubicBezTo>
                    <a:pt x="712" y="81"/>
                    <a:pt x="704" y="77"/>
                    <a:pt x="698" y="71"/>
                  </a:cubicBezTo>
                  <a:cubicBezTo>
                    <a:pt x="685" y="58"/>
                    <a:pt x="685" y="38"/>
                    <a:pt x="698" y="25"/>
                  </a:cubicBezTo>
                  <a:cubicBezTo>
                    <a:pt x="704" y="19"/>
                    <a:pt x="712" y="15"/>
                    <a:pt x="721" y="15"/>
                  </a:cubicBezTo>
                  <a:cubicBezTo>
                    <a:pt x="730" y="15"/>
                    <a:pt x="738" y="19"/>
                    <a:pt x="744" y="25"/>
                  </a:cubicBezTo>
                  <a:cubicBezTo>
                    <a:pt x="750" y="31"/>
                    <a:pt x="754" y="39"/>
                    <a:pt x="754" y="48"/>
                  </a:cubicBezTo>
                  <a:cubicBezTo>
                    <a:pt x="754" y="57"/>
                    <a:pt x="750" y="65"/>
                    <a:pt x="744" y="71"/>
                  </a:cubicBezTo>
                  <a:cubicBezTo>
                    <a:pt x="738" y="77"/>
                    <a:pt x="730" y="81"/>
                    <a:pt x="721" y="81"/>
                  </a:cubicBezTo>
                  <a:moveTo>
                    <a:pt x="721" y="0"/>
                  </a:moveTo>
                  <a:cubicBezTo>
                    <a:pt x="708" y="0"/>
                    <a:pt x="696" y="5"/>
                    <a:pt x="687" y="14"/>
                  </a:cubicBezTo>
                  <a:cubicBezTo>
                    <a:pt x="671" y="31"/>
                    <a:pt x="669" y="57"/>
                    <a:pt x="682" y="76"/>
                  </a:cubicBezTo>
                  <a:cubicBezTo>
                    <a:pt x="571" y="187"/>
                    <a:pt x="571" y="187"/>
                    <a:pt x="571" y="187"/>
                  </a:cubicBezTo>
                  <a:cubicBezTo>
                    <a:pt x="582" y="267"/>
                    <a:pt x="582" y="267"/>
                    <a:pt x="582" y="267"/>
                  </a:cubicBezTo>
                  <a:cubicBezTo>
                    <a:pt x="0" y="849"/>
                    <a:pt x="0" y="849"/>
                    <a:pt x="0" y="849"/>
                  </a:cubicBezTo>
                  <a:cubicBezTo>
                    <a:pt x="11" y="859"/>
                    <a:pt x="11" y="859"/>
                    <a:pt x="11" y="859"/>
                  </a:cubicBezTo>
                  <a:cubicBezTo>
                    <a:pt x="598" y="272"/>
                    <a:pt x="598" y="272"/>
                    <a:pt x="598" y="272"/>
                  </a:cubicBezTo>
                  <a:cubicBezTo>
                    <a:pt x="587" y="192"/>
                    <a:pt x="587" y="192"/>
                    <a:pt x="587" y="192"/>
                  </a:cubicBezTo>
                  <a:cubicBezTo>
                    <a:pt x="693" y="87"/>
                    <a:pt x="693" y="87"/>
                    <a:pt x="693" y="87"/>
                  </a:cubicBezTo>
                  <a:cubicBezTo>
                    <a:pt x="701" y="93"/>
                    <a:pt x="711" y="96"/>
                    <a:pt x="721" y="96"/>
                  </a:cubicBezTo>
                  <a:cubicBezTo>
                    <a:pt x="734" y="96"/>
                    <a:pt x="746" y="91"/>
                    <a:pt x="755" y="82"/>
                  </a:cubicBezTo>
                  <a:cubicBezTo>
                    <a:pt x="764" y="73"/>
                    <a:pt x="769" y="61"/>
                    <a:pt x="769" y="48"/>
                  </a:cubicBezTo>
                  <a:cubicBezTo>
                    <a:pt x="769" y="35"/>
                    <a:pt x="764" y="23"/>
                    <a:pt x="755" y="14"/>
                  </a:cubicBezTo>
                  <a:cubicBezTo>
                    <a:pt x="746" y="5"/>
                    <a:pt x="734" y="0"/>
                    <a:pt x="72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1">
              <a:extLst>
                <a:ext uri="{FF2B5EF4-FFF2-40B4-BE49-F238E27FC236}">
                  <a16:creationId xmlns:a16="http://schemas.microsoft.com/office/drawing/2014/main" id="{A139DA77-5080-4153-AA5F-4ACBF9F6A32C}"/>
                </a:ext>
              </a:extLst>
            </p:cNvPr>
            <p:cNvSpPr>
              <a:spLocks noEditPoints="1"/>
            </p:cNvSpPr>
            <p:nvPr/>
          </p:nvSpPr>
          <p:spPr bwMode="auto">
            <a:xfrm>
              <a:off x="58" y="2260"/>
              <a:ext cx="1580" cy="1680"/>
            </a:xfrm>
            <a:custGeom>
              <a:avLst/>
              <a:gdLst>
                <a:gd name="T0" fmla="*/ 1121 w 1169"/>
                <a:gd name="T1" fmla="*/ 81 h 1244"/>
                <a:gd name="T2" fmla="*/ 1098 w 1169"/>
                <a:gd name="T3" fmla="*/ 71 h 1244"/>
                <a:gd name="T4" fmla="*/ 1088 w 1169"/>
                <a:gd name="T5" fmla="*/ 48 h 1244"/>
                <a:gd name="T6" fmla="*/ 1098 w 1169"/>
                <a:gd name="T7" fmla="*/ 25 h 1244"/>
                <a:gd name="T8" fmla="*/ 1121 w 1169"/>
                <a:gd name="T9" fmla="*/ 16 h 1244"/>
                <a:gd name="T10" fmla="*/ 1144 w 1169"/>
                <a:gd name="T11" fmla="*/ 25 h 1244"/>
                <a:gd name="T12" fmla="*/ 1153 w 1169"/>
                <a:gd name="T13" fmla="*/ 48 h 1244"/>
                <a:gd name="T14" fmla="*/ 1144 w 1169"/>
                <a:gd name="T15" fmla="*/ 71 h 1244"/>
                <a:gd name="T16" fmla="*/ 1121 w 1169"/>
                <a:gd name="T17" fmla="*/ 81 h 1244"/>
                <a:gd name="T18" fmla="*/ 1121 w 1169"/>
                <a:gd name="T19" fmla="*/ 0 h 1244"/>
                <a:gd name="T20" fmla="*/ 1087 w 1169"/>
                <a:gd name="T21" fmla="*/ 14 h 1244"/>
                <a:gd name="T22" fmla="*/ 1073 w 1169"/>
                <a:gd name="T23" fmla="*/ 48 h 1244"/>
                <a:gd name="T24" fmla="*/ 1083 w 1169"/>
                <a:gd name="T25" fmla="*/ 78 h 1244"/>
                <a:gd name="T26" fmla="*/ 646 w 1169"/>
                <a:gd name="T27" fmla="*/ 515 h 1244"/>
                <a:gd name="T28" fmla="*/ 579 w 1169"/>
                <a:gd name="T29" fmla="*/ 506 h 1244"/>
                <a:gd name="T30" fmla="*/ 459 w 1169"/>
                <a:gd name="T31" fmla="*/ 625 h 1244"/>
                <a:gd name="T32" fmla="*/ 459 w 1169"/>
                <a:gd name="T33" fmla="*/ 696 h 1244"/>
                <a:gd name="T34" fmla="*/ 182 w 1169"/>
                <a:gd name="T35" fmla="*/ 973 h 1244"/>
                <a:gd name="T36" fmla="*/ 182 w 1169"/>
                <a:gd name="T37" fmla="*/ 1051 h 1244"/>
                <a:gd name="T38" fmla="*/ 0 w 1169"/>
                <a:gd name="T39" fmla="*/ 1233 h 1244"/>
                <a:gd name="T40" fmla="*/ 11 w 1169"/>
                <a:gd name="T41" fmla="*/ 1244 h 1244"/>
                <a:gd name="T42" fmla="*/ 198 w 1169"/>
                <a:gd name="T43" fmla="*/ 1057 h 1244"/>
                <a:gd name="T44" fmla="*/ 198 w 1169"/>
                <a:gd name="T45" fmla="*/ 980 h 1244"/>
                <a:gd name="T46" fmla="*/ 475 w 1169"/>
                <a:gd name="T47" fmla="*/ 703 h 1244"/>
                <a:gd name="T48" fmla="*/ 475 w 1169"/>
                <a:gd name="T49" fmla="*/ 632 h 1244"/>
                <a:gd name="T50" fmla="*/ 584 w 1169"/>
                <a:gd name="T51" fmla="*/ 522 h 1244"/>
                <a:gd name="T52" fmla="*/ 652 w 1169"/>
                <a:gd name="T53" fmla="*/ 531 h 1244"/>
                <a:gd name="T54" fmla="*/ 1094 w 1169"/>
                <a:gd name="T55" fmla="*/ 88 h 1244"/>
                <a:gd name="T56" fmla="*/ 1121 w 1169"/>
                <a:gd name="T57" fmla="*/ 96 h 1244"/>
                <a:gd name="T58" fmla="*/ 1155 w 1169"/>
                <a:gd name="T59" fmla="*/ 82 h 1244"/>
                <a:gd name="T60" fmla="*/ 1169 w 1169"/>
                <a:gd name="T61" fmla="*/ 48 h 1244"/>
                <a:gd name="T62" fmla="*/ 1155 w 1169"/>
                <a:gd name="T63" fmla="*/ 14 h 1244"/>
                <a:gd name="T64" fmla="*/ 1121 w 1169"/>
                <a:gd name="T65"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9" h="1244">
                  <a:moveTo>
                    <a:pt x="1121" y="81"/>
                  </a:moveTo>
                  <a:cubicBezTo>
                    <a:pt x="1112" y="81"/>
                    <a:pt x="1104" y="78"/>
                    <a:pt x="1098" y="71"/>
                  </a:cubicBezTo>
                  <a:cubicBezTo>
                    <a:pt x="1092" y="65"/>
                    <a:pt x="1088" y="57"/>
                    <a:pt x="1088" y="48"/>
                  </a:cubicBezTo>
                  <a:cubicBezTo>
                    <a:pt x="1088" y="40"/>
                    <a:pt x="1092" y="32"/>
                    <a:pt x="1098" y="25"/>
                  </a:cubicBezTo>
                  <a:cubicBezTo>
                    <a:pt x="1104" y="19"/>
                    <a:pt x="1112" y="16"/>
                    <a:pt x="1121" y="16"/>
                  </a:cubicBezTo>
                  <a:cubicBezTo>
                    <a:pt x="1130" y="16"/>
                    <a:pt x="1138" y="19"/>
                    <a:pt x="1144" y="25"/>
                  </a:cubicBezTo>
                  <a:cubicBezTo>
                    <a:pt x="1150" y="31"/>
                    <a:pt x="1153" y="40"/>
                    <a:pt x="1153" y="48"/>
                  </a:cubicBezTo>
                  <a:cubicBezTo>
                    <a:pt x="1153" y="57"/>
                    <a:pt x="1150" y="65"/>
                    <a:pt x="1144" y="71"/>
                  </a:cubicBezTo>
                  <a:cubicBezTo>
                    <a:pt x="1138" y="78"/>
                    <a:pt x="1130" y="81"/>
                    <a:pt x="1121" y="81"/>
                  </a:cubicBezTo>
                  <a:moveTo>
                    <a:pt x="1121" y="0"/>
                  </a:moveTo>
                  <a:cubicBezTo>
                    <a:pt x="1108" y="0"/>
                    <a:pt x="1096" y="5"/>
                    <a:pt x="1087" y="14"/>
                  </a:cubicBezTo>
                  <a:cubicBezTo>
                    <a:pt x="1078" y="24"/>
                    <a:pt x="1073" y="36"/>
                    <a:pt x="1073" y="48"/>
                  </a:cubicBezTo>
                  <a:cubicBezTo>
                    <a:pt x="1073" y="59"/>
                    <a:pt x="1077" y="70"/>
                    <a:pt x="1083" y="78"/>
                  </a:cubicBezTo>
                  <a:cubicBezTo>
                    <a:pt x="646" y="515"/>
                    <a:pt x="646" y="515"/>
                    <a:pt x="646" y="515"/>
                  </a:cubicBezTo>
                  <a:cubicBezTo>
                    <a:pt x="579" y="506"/>
                    <a:pt x="579" y="506"/>
                    <a:pt x="579" y="506"/>
                  </a:cubicBezTo>
                  <a:cubicBezTo>
                    <a:pt x="459" y="625"/>
                    <a:pt x="459" y="625"/>
                    <a:pt x="459" y="625"/>
                  </a:cubicBezTo>
                  <a:cubicBezTo>
                    <a:pt x="459" y="696"/>
                    <a:pt x="459" y="696"/>
                    <a:pt x="459" y="696"/>
                  </a:cubicBezTo>
                  <a:cubicBezTo>
                    <a:pt x="182" y="973"/>
                    <a:pt x="182" y="973"/>
                    <a:pt x="182" y="973"/>
                  </a:cubicBezTo>
                  <a:cubicBezTo>
                    <a:pt x="182" y="1051"/>
                    <a:pt x="182" y="1051"/>
                    <a:pt x="182" y="1051"/>
                  </a:cubicBezTo>
                  <a:cubicBezTo>
                    <a:pt x="0" y="1233"/>
                    <a:pt x="0" y="1233"/>
                    <a:pt x="0" y="1233"/>
                  </a:cubicBezTo>
                  <a:cubicBezTo>
                    <a:pt x="11" y="1244"/>
                    <a:pt x="11" y="1244"/>
                    <a:pt x="11" y="1244"/>
                  </a:cubicBezTo>
                  <a:cubicBezTo>
                    <a:pt x="198" y="1057"/>
                    <a:pt x="198" y="1057"/>
                    <a:pt x="198" y="1057"/>
                  </a:cubicBezTo>
                  <a:cubicBezTo>
                    <a:pt x="198" y="980"/>
                    <a:pt x="198" y="980"/>
                    <a:pt x="198" y="980"/>
                  </a:cubicBezTo>
                  <a:cubicBezTo>
                    <a:pt x="475" y="703"/>
                    <a:pt x="475" y="703"/>
                    <a:pt x="475" y="703"/>
                  </a:cubicBezTo>
                  <a:cubicBezTo>
                    <a:pt x="475" y="632"/>
                    <a:pt x="475" y="632"/>
                    <a:pt x="475" y="632"/>
                  </a:cubicBezTo>
                  <a:cubicBezTo>
                    <a:pt x="584" y="522"/>
                    <a:pt x="584" y="522"/>
                    <a:pt x="584" y="522"/>
                  </a:cubicBezTo>
                  <a:cubicBezTo>
                    <a:pt x="652" y="531"/>
                    <a:pt x="652" y="531"/>
                    <a:pt x="652" y="531"/>
                  </a:cubicBezTo>
                  <a:cubicBezTo>
                    <a:pt x="1094" y="88"/>
                    <a:pt x="1094" y="88"/>
                    <a:pt x="1094" y="88"/>
                  </a:cubicBezTo>
                  <a:cubicBezTo>
                    <a:pt x="1102" y="94"/>
                    <a:pt x="1111" y="96"/>
                    <a:pt x="1121" y="96"/>
                  </a:cubicBezTo>
                  <a:cubicBezTo>
                    <a:pt x="1134" y="96"/>
                    <a:pt x="1146" y="91"/>
                    <a:pt x="1155" y="82"/>
                  </a:cubicBezTo>
                  <a:cubicBezTo>
                    <a:pt x="1164" y="73"/>
                    <a:pt x="1169" y="61"/>
                    <a:pt x="1169" y="48"/>
                  </a:cubicBezTo>
                  <a:cubicBezTo>
                    <a:pt x="1169" y="36"/>
                    <a:pt x="1164" y="23"/>
                    <a:pt x="1155" y="14"/>
                  </a:cubicBezTo>
                  <a:cubicBezTo>
                    <a:pt x="1146" y="5"/>
                    <a:pt x="1134" y="0"/>
                    <a:pt x="112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2">
              <a:extLst>
                <a:ext uri="{FF2B5EF4-FFF2-40B4-BE49-F238E27FC236}">
                  <a16:creationId xmlns:a16="http://schemas.microsoft.com/office/drawing/2014/main" id="{DA5DAB7B-FEDF-4C00-BA96-FF58E3CA6DA3}"/>
                </a:ext>
              </a:extLst>
            </p:cNvPr>
            <p:cNvSpPr>
              <a:spLocks noEditPoints="1"/>
            </p:cNvSpPr>
            <p:nvPr/>
          </p:nvSpPr>
          <p:spPr bwMode="auto">
            <a:xfrm>
              <a:off x="57" y="1424"/>
              <a:ext cx="1652" cy="1656"/>
            </a:xfrm>
            <a:custGeom>
              <a:avLst/>
              <a:gdLst>
                <a:gd name="T0" fmla="*/ 1144 w 1223"/>
                <a:gd name="T1" fmla="*/ 55 h 1226"/>
                <a:gd name="T2" fmla="*/ 1143 w 1223"/>
                <a:gd name="T3" fmla="*/ 48 h 1226"/>
                <a:gd name="T4" fmla="*/ 1152 w 1223"/>
                <a:gd name="T5" fmla="*/ 25 h 1226"/>
                <a:gd name="T6" fmla="*/ 1175 w 1223"/>
                <a:gd name="T7" fmla="*/ 15 h 1226"/>
                <a:gd name="T8" fmla="*/ 1182 w 1223"/>
                <a:gd name="T9" fmla="*/ 16 h 1226"/>
                <a:gd name="T10" fmla="*/ 1197 w 1223"/>
                <a:gd name="T11" fmla="*/ 23 h 1226"/>
                <a:gd name="T12" fmla="*/ 1199 w 1223"/>
                <a:gd name="T13" fmla="*/ 25 h 1226"/>
                <a:gd name="T14" fmla="*/ 1208 w 1223"/>
                <a:gd name="T15" fmla="*/ 48 h 1226"/>
                <a:gd name="T16" fmla="*/ 1199 w 1223"/>
                <a:gd name="T17" fmla="*/ 71 h 1226"/>
                <a:gd name="T18" fmla="*/ 1175 w 1223"/>
                <a:gd name="T19" fmla="*/ 81 h 1226"/>
                <a:gd name="T20" fmla="*/ 1156 w 1223"/>
                <a:gd name="T21" fmla="*/ 74 h 1226"/>
                <a:gd name="T22" fmla="*/ 1151 w 1223"/>
                <a:gd name="T23" fmla="*/ 69 h 1226"/>
                <a:gd name="T24" fmla="*/ 1149 w 1223"/>
                <a:gd name="T25" fmla="*/ 67 h 1226"/>
                <a:gd name="T26" fmla="*/ 1144 w 1223"/>
                <a:gd name="T27" fmla="*/ 55 h 1226"/>
                <a:gd name="T28" fmla="*/ 1175 w 1223"/>
                <a:gd name="T29" fmla="*/ 0 h 1226"/>
                <a:gd name="T30" fmla="*/ 1142 w 1223"/>
                <a:gd name="T31" fmla="*/ 14 h 1226"/>
                <a:gd name="T32" fmla="*/ 1127 w 1223"/>
                <a:gd name="T33" fmla="*/ 48 h 1226"/>
                <a:gd name="T34" fmla="*/ 1131 w 1223"/>
                <a:gd name="T35" fmla="*/ 67 h 1226"/>
                <a:gd name="T36" fmla="*/ 1137 w 1223"/>
                <a:gd name="T37" fmla="*/ 77 h 1226"/>
                <a:gd name="T38" fmla="*/ 1052 w 1223"/>
                <a:gd name="T39" fmla="*/ 163 h 1226"/>
                <a:gd name="T40" fmla="*/ 1033 w 1223"/>
                <a:gd name="T41" fmla="*/ 166 h 1226"/>
                <a:gd name="T42" fmla="*/ 920 w 1223"/>
                <a:gd name="T43" fmla="*/ 183 h 1226"/>
                <a:gd name="T44" fmla="*/ 847 w 1223"/>
                <a:gd name="T45" fmla="*/ 257 h 1226"/>
                <a:gd name="T46" fmla="*/ 846 w 1223"/>
                <a:gd name="T47" fmla="*/ 258 h 1226"/>
                <a:gd name="T48" fmla="*/ 844 w 1223"/>
                <a:gd name="T49" fmla="*/ 272 h 1226"/>
                <a:gd name="T50" fmla="*/ 834 w 1223"/>
                <a:gd name="T51" fmla="*/ 381 h 1226"/>
                <a:gd name="T52" fmla="*/ 0 w 1223"/>
                <a:gd name="T53" fmla="*/ 1215 h 1226"/>
                <a:gd name="T54" fmla="*/ 11 w 1223"/>
                <a:gd name="T55" fmla="*/ 1226 h 1226"/>
                <a:gd name="T56" fmla="*/ 849 w 1223"/>
                <a:gd name="T57" fmla="*/ 388 h 1226"/>
                <a:gd name="T58" fmla="*/ 859 w 1223"/>
                <a:gd name="T59" fmla="*/ 276 h 1226"/>
                <a:gd name="T60" fmla="*/ 860 w 1223"/>
                <a:gd name="T61" fmla="*/ 265 h 1226"/>
                <a:gd name="T62" fmla="*/ 864 w 1223"/>
                <a:gd name="T63" fmla="*/ 261 h 1226"/>
                <a:gd name="T64" fmla="*/ 928 w 1223"/>
                <a:gd name="T65" fmla="*/ 198 h 1226"/>
                <a:gd name="T66" fmla="*/ 1014 w 1223"/>
                <a:gd name="T67" fmla="*/ 184 h 1226"/>
                <a:gd name="T68" fmla="*/ 1040 w 1223"/>
                <a:gd name="T69" fmla="*/ 180 h 1226"/>
                <a:gd name="T70" fmla="*/ 1059 w 1223"/>
                <a:gd name="T71" fmla="*/ 177 h 1226"/>
                <a:gd name="T72" fmla="*/ 1149 w 1223"/>
                <a:gd name="T73" fmla="*/ 88 h 1226"/>
                <a:gd name="T74" fmla="*/ 1175 w 1223"/>
                <a:gd name="T75" fmla="*/ 96 h 1226"/>
                <a:gd name="T76" fmla="*/ 1209 w 1223"/>
                <a:gd name="T77" fmla="*/ 82 h 1226"/>
                <a:gd name="T78" fmla="*/ 1223 w 1223"/>
                <a:gd name="T79" fmla="*/ 48 h 1226"/>
                <a:gd name="T80" fmla="*/ 1209 w 1223"/>
                <a:gd name="T81" fmla="*/ 14 h 1226"/>
                <a:gd name="T82" fmla="*/ 1208 w 1223"/>
                <a:gd name="T83" fmla="*/ 12 h 1226"/>
                <a:gd name="T84" fmla="*/ 1194 w 1223"/>
                <a:gd name="T85" fmla="*/ 4 h 1226"/>
                <a:gd name="T86" fmla="*/ 1175 w 1223"/>
                <a:gd name="T87" fmla="*/ 0 h 1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23" h="1226">
                  <a:moveTo>
                    <a:pt x="1144" y="55"/>
                  </a:moveTo>
                  <a:cubicBezTo>
                    <a:pt x="1143" y="52"/>
                    <a:pt x="1143" y="50"/>
                    <a:pt x="1143" y="48"/>
                  </a:cubicBezTo>
                  <a:cubicBezTo>
                    <a:pt x="1143" y="39"/>
                    <a:pt x="1146" y="31"/>
                    <a:pt x="1152" y="25"/>
                  </a:cubicBezTo>
                  <a:cubicBezTo>
                    <a:pt x="1159" y="19"/>
                    <a:pt x="1167" y="15"/>
                    <a:pt x="1175" y="15"/>
                  </a:cubicBezTo>
                  <a:cubicBezTo>
                    <a:pt x="1178" y="15"/>
                    <a:pt x="1180" y="16"/>
                    <a:pt x="1182" y="16"/>
                  </a:cubicBezTo>
                  <a:cubicBezTo>
                    <a:pt x="1187" y="17"/>
                    <a:pt x="1192" y="20"/>
                    <a:pt x="1197" y="23"/>
                  </a:cubicBezTo>
                  <a:cubicBezTo>
                    <a:pt x="1197" y="24"/>
                    <a:pt x="1198" y="24"/>
                    <a:pt x="1199" y="25"/>
                  </a:cubicBezTo>
                  <a:cubicBezTo>
                    <a:pt x="1205" y="31"/>
                    <a:pt x="1208" y="39"/>
                    <a:pt x="1208" y="48"/>
                  </a:cubicBezTo>
                  <a:cubicBezTo>
                    <a:pt x="1208" y="57"/>
                    <a:pt x="1205" y="65"/>
                    <a:pt x="1199" y="71"/>
                  </a:cubicBezTo>
                  <a:cubicBezTo>
                    <a:pt x="1192" y="77"/>
                    <a:pt x="1184" y="81"/>
                    <a:pt x="1175" y="81"/>
                  </a:cubicBezTo>
                  <a:cubicBezTo>
                    <a:pt x="1168" y="81"/>
                    <a:pt x="1162" y="78"/>
                    <a:pt x="1156" y="74"/>
                  </a:cubicBezTo>
                  <a:cubicBezTo>
                    <a:pt x="1151" y="69"/>
                    <a:pt x="1151" y="69"/>
                    <a:pt x="1151" y="69"/>
                  </a:cubicBezTo>
                  <a:cubicBezTo>
                    <a:pt x="1149" y="67"/>
                    <a:pt x="1149" y="67"/>
                    <a:pt x="1149" y="67"/>
                  </a:cubicBezTo>
                  <a:cubicBezTo>
                    <a:pt x="1146" y="63"/>
                    <a:pt x="1145" y="59"/>
                    <a:pt x="1144" y="55"/>
                  </a:cubicBezTo>
                  <a:moveTo>
                    <a:pt x="1175" y="0"/>
                  </a:moveTo>
                  <a:cubicBezTo>
                    <a:pt x="1163" y="0"/>
                    <a:pt x="1151" y="5"/>
                    <a:pt x="1142" y="14"/>
                  </a:cubicBezTo>
                  <a:cubicBezTo>
                    <a:pt x="1132" y="23"/>
                    <a:pt x="1127" y="35"/>
                    <a:pt x="1127" y="48"/>
                  </a:cubicBezTo>
                  <a:cubicBezTo>
                    <a:pt x="1127" y="55"/>
                    <a:pt x="1129" y="61"/>
                    <a:pt x="1131" y="67"/>
                  </a:cubicBezTo>
                  <a:cubicBezTo>
                    <a:pt x="1133" y="70"/>
                    <a:pt x="1135" y="74"/>
                    <a:pt x="1137" y="77"/>
                  </a:cubicBezTo>
                  <a:cubicBezTo>
                    <a:pt x="1052" y="163"/>
                    <a:pt x="1052" y="163"/>
                    <a:pt x="1052" y="163"/>
                  </a:cubicBezTo>
                  <a:cubicBezTo>
                    <a:pt x="1033" y="166"/>
                    <a:pt x="1033" y="166"/>
                    <a:pt x="1033" y="166"/>
                  </a:cubicBezTo>
                  <a:cubicBezTo>
                    <a:pt x="920" y="183"/>
                    <a:pt x="920" y="183"/>
                    <a:pt x="920" y="183"/>
                  </a:cubicBezTo>
                  <a:cubicBezTo>
                    <a:pt x="847" y="257"/>
                    <a:pt x="847" y="257"/>
                    <a:pt x="847" y="257"/>
                  </a:cubicBezTo>
                  <a:cubicBezTo>
                    <a:pt x="846" y="258"/>
                    <a:pt x="846" y="258"/>
                    <a:pt x="846" y="258"/>
                  </a:cubicBezTo>
                  <a:cubicBezTo>
                    <a:pt x="844" y="272"/>
                    <a:pt x="844" y="272"/>
                    <a:pt x="844" y="272"/>
                  </a:cubicBezTo>
                  <a:cubicBezTo>
                    <a:pt x="834" y="381"/>
                    <a:pt x="834" y="381"/>
                    <a:pt x="834" y="381"/>
                  </a:cubicBezTo>
                  <a:cubicBezTo>
                    <a:pt x="0" y="1215"/>
                    <a:pt x="0" y="1215"/>
                    <a:pt x="0" y="1215"/>
                  </a:cubicBezTo>
                  <a:cubicBezTo>
                    <a:pt x="11" y="1226"/>
                    <a:pt x="11" y="1226"/>
                    <a:pt x="11" y="1226"/>
                  </a:cubicBezTo>
                  <a:cubicBezTo>
                    <a:pt x="849" y="388"/>
                    <a:pt x="849" y="388"/>
                    <a:pt x="849" y="388"/>
                  </a:cubicBezTo>
                  <a:cubicBezTo>
                    <a:pt x="859" y="276"/>
                    <a:pt x="859" y="276"/>
                    <a:pt x="859" y="276"/>
                  </a:cubicBezTo>
                  <a:cubicBezTo>
                    <a:pt x="860" y="265"/>
                    <a:pt x="860" y="265"/>
                    <a:pt x="860" y="265"/>
                  </a:cubicBezTo>
                  <a:cubicBezTo>
                    <a:pt x="864" y="261"/>
                    <a:pt x="864" y="261"/>
                    <a:pt x="864" y="261"/>
                  </a:cubicBezTo>
                  <a:cubicBezTo>
                    <a:pt x="928" y="198"/>
                    <a:pt x="928" y="198"/>
                    <a:pt x="928" y="198"/>
                  </a:cubicBezTo>
                  <a:cubicBezTo>
                    <a:pt x="1014" y="184"/>
                    <a:pt x="1014" y="184"/>
                    <a:pt x="1014" y="184"/>
                  </a:cubicBezTo>
                  <a:cubicBezTo>
                    <a:pt x="1040" y="180"/>
                    <a:pt x="1040" y="180"/>
                    <a:pt x="1040" y="180"/>
                  </a:cubicBezTo>
                  <a:cubicBezTo>
                    <a:pt x="1059" y="177"/>
                    <a:pt x="1059" y="177"/>
                    <a:pt x="1059" y="177"/>
                  </a:cubicBezTo>
                  <a:cubicBezTo>
                    <a:pt x="1149" y="88"/>
                    <a:pt x="1149" y="88"/>
                    <a:pt x="1149" y="88"/>
                  </a:cubicBezTo>
                  <a:cubicBezTo>
                    <a:pt x="1156" y="93"/>
                    <a:pt x="1166" y="96"/>
                    <a:pt x="1175" y="96"/>
                  </a:cubicBezTo>
                  <a:cubicBezTo>
                    <a:pt x="1188" y="96"/>
                    <a:pt x="1200" y="91"/>
                    <a:pt x="1209" y="82"/>
                  </a:cubicBezTo>
                  <a:cubicBezTo>
                    <a:pt x="1219" y="73"/>
                    <a:pt x="1223" y="61"/>
                    <a:pt x="1223" y="48"/>
                  </a:cubicBezTo>
                  <a:cubicBezTo>
                    <a:pt x="1223" y="35"/>
                    <a:pt x="1218" y="23"/>
                    <a:pt x="1209" y="14"/>
                  </a:cubicBezTo>
                  <a:cubicBezTo>
                    <a:pt x="1209" y="13"/>
                    <a:pt x="1208" y="13"/>
                    <a:pt x="1208" y="12"/>
                  </a:cubicBezTo>
                  <a:cubicBezTo>
                    <a:pt x="1204" y="9"/>
                    <a:pt x="1199" y="6"/>
                    <a:pt x="1194" y="4"/>
                  </a:cubicBezTo>
                  <a:cubicBezTo>
                    <a:pt x="1188" y="1"/>
                    <a:pt x="1182" y="0"/>
                    <a:pt x="117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3">
              <a:extLst>
                <a:ext uri="{FF2B5EF4-FFF2-40B4-BE49-F238E27FC236}">
                  <a16:creationId xmlns:a16="http://schemas.microsoft.com/office/drawing/2014/main" id="{961E6251-8B2A-48C9-B12C-30DC7CFB6F8D}"/>
                </a:ext>
              </a:extLst>
            </p:cNvPr>
            <p:cNvSpPr>
              <a:spLocks/>
            </p:cNvSpPr>
            <p:nvPr/>
          </p:nvSpPr>
          <p:spPr bwMode="auto">
            <a:xfrm>
              <a:off x="1039" y="2872"/>
              <a:ext cx="543" cy="663"/>
            </a:xfrm>
            <a:custGeom>
              <a:avLst/>
              <a:gdLst>
                <a:gd name="T0" fmla="*/ 372 w 402"/>
                <a:gd name="T1" fmla="*/ 0 h 491"/>
                <a:gd name="T2" fmla="*/ 352 w 402"/>
                <a:gd name="T3" fmla="*/ 8 h 491"/>
                <a:gd name="T4" fmla="*/ 347 w 402"/>
                <a:gd name="T5" fmla="*/ 42 h 491"/>
                <a:gd name="T6" fmla="*/ 239 w 402"/>
                <a:gd name="T7" fmla="*/ 150 h 491"/>
                <a:gd name="T8" fmla="*/ 250 w 402"/>
                <a:gd name="T9" fmla="*/ 230 h 491"/>
                <a:gd name="T10" fmla="*/ 0 w 402"/>
                <a:gd name="T11" fmla="*/ 480 h 491"/>
                <a:gd name="T12" fmla="*/ 11 w 402"/>
                <a:gd name="T13" fmla="*/ 491 h 491"/>
                <a:gd name="T14" fmla="*/ 266 w 402"/>
                <a:gd name="T15" fmla="*/ 236 h 491"/>
                <a:gd name="T16" fmla="*/ 255 w 402"/>
                <a:gd name="T17" fmla="*/ 156 h 491"/>
                <a:gd name="T18" fmla="*/ 358 w 402"/>
                <a:gd name="T19" fmla="*/ 53 h 491"/>
                <a:gd name="T20" fmla="*/ 372 w 402"/>
                <a:gd name="T21" fmla="*/ 56 h 491"/>
                <a:gd name="T22" fmla="*/ 391 w 402"/>
                <a:gd name="T23" fmla="*/ 48 h 491"/>
                <a:gd name="T24" fmla="*/ 391 w 402"/>
                <a:gd name="T25" fmla="*/ 8 h 491"/>
                <a:gd name="T26" fmla="*/ 372 w 402"/>
                <a:gd name="T27" fmla="*/ 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491">
                  <a:moveTo>
                    <a:pt x="372" y="0"/>
                  </a:moveTo>
                  <a:cubicBezTo>
                    <a:pt x="365" y="0"/>
                    <a:pt x="357" y="3"/>
                    <a:pt x="352" y="8"/>
                  </a:cubicBezTo>
                  <a:cubicBezTo>
                    <a:pt x="343" y="17"/>
                    <a:pt x="341" y="31"/>
                    <a:pt x="347" y="42"/>
                  </a:cubicBezTo>
                  <a:cubicBezTo>
                    <a:pt x="239" y="150"/>
                    <a:pt x="239" y="150"/>
                    <a:pt x="239" y="150"/>
                  </a:cubicBezTo>
                  <a:cubicBezTo>
                    <a:pt x="250" y="230"/>
                    <a:pt x="250" y="230"/>
                    <a:pt x="250" y="230"/>
                  </a:cubicBezTo>
                  <a:cubicBezTo>
                    <a:pt x="0" y="480"/>
                    <a:pt x="0" y="480"/>
                    <a:pt x="0" y="480"/>
                  </a:cubicBezTo>
                  <a:cubicBezTo>
                    <a:pt x="11" y="491"/>
                    <a:pt x="11" y="491"/>
                    <a:pt x="11" y="491"/>
                  </a:cubicBezTo>
                  <a:cubicBezTo>
                    <a:pt x="266" y="236"/>
                    <a:pt x="266" y="236"/>
                    <a:pt x="266" y="236"/>
                  </a:cubicBezTo>
                  <a:cubicBezTo>
                    <a:pt x="255" y="156"/>
                    <a:pt x="255" y="156"/>
                    <a:pt x="255" y="156"/>
                  </a:cubicBezTo>
                  <a:cubicBezTo>
                    <a:pt x="358" y="53"/>
                    <a:pt x="358" y="53"/>
                    <a:pt x="358" y="53"/>
                  </a:cubicBezTo>
                  <a:cubicBezTo>
                    <a:pt x="363" y="55"/>
                    <a:pt x="367" y="56"/>
                    <a:pt x="372" y="56"/>
                  </a:cubicBezTo>
                  <a:cubicBezTo>
                    <a:pt x="379" y="56"/>
                    <a:pt x="386" y="53"/>
                    <a:pt x="391" y="48"/>
                  </a:cubicBezTo>
                  <a:cubicBezTo>
                    <a:pt x="402" y="37"/>
                    <a:pt x="402" y="19"/>
                    <a:pt x="391" y="8"/>
                  </a:cubicBezTo>
                  <a:cubicBezTo>
                    <a:pt x="386" y="3"/>
                    <a:pt x="379" y="0"/>
                    <a:pt x="37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4">
              <a:extLst>
                <a:ext uri="{FF2B5EF4-FFF2-40B4-BE49-F238E27FC236}">
                  <a16:creationId xmlns:a16="http://schemas.microsoft.com/office/drawing/2014/main" id="{9260A5C2-DD05-47E0-A609-224D5F31E88B}"/>
                </a:ext>
              </a:extLst>
            </p:cNvPr>
            <p:cNvSpPr>
              <a:spLocks/>
            </p:cNvSpPr>
            <p:nvPr/>
          </p:nvSpPr>
          <p:spPr bwMode="auto">
            <a:xfrm>
              <a:off x="425" y="3134"/>
              <a:ext cx="1632" cy="1529"/>
            </a:xfrm>
            <a:custGeom>
              <a:avLst/>
              <a:gdLst>
                <a:gd name="T0" fmla="*/ 1177 w 1208"/>
                <a:gd name="T1" fmla="*/ 0 h 1132"/>
                <a:gd name="T2" fmla="*/ 1158 w 1208"/>
                <a:gd name="T3" fmla="*/ 8 h 1132"/>
                <a:gd name="T4" fmla="*/ 1153 w 1208"/>
                <a:gd name="T5" fmla="*/ 41 h 1132"/>
                <a:gd name="T6" fmla="*/ 978 w 1208"/>
                <a:gd name="T7" fmla="*/ 215 h 1132"/>
                <a:gd name="T8" fmla="*/ 901 w 1208"/>
                <a:gd name="T9" fmla="*/ 215 h 1132"/>
                <a:gd name="T10" fmla="*/ 624 w 1208"/>
                <a:gd name="T11" fmla="*/ 492 h 1132"/>
                <a:gd name="T12" fmla="*/ 553 w 1208"/>
                <a:gd name="T13" fmla="*/ 492 h 1132"/>
                <a:gd name="T14" fmla="*/ 434 w 1208"/>
                <a:gd name="T15" fmla="*/ 612 h 1132"/>
                <a:gd name="T16" fmla="*/ 443 w 1208"/>
                <a:gd name="T17" fmla="*/ 679 h 1132"/>
                <a:gd name="T18" fmla="*/ 0 w 1208"/>
                <a:gd name="T19" fmla="*/ 1122 h 1132"/>
                <a:gd name="T20" fmla="*/ 11 w 1208"/>
                <a:gd name="T21" fmla="*/ 1132 h 1132"/>
                <a:gd name="T22" fmla="*/ 456 w 1208"/>
                <a:gd name="T23" fmla="*/ 687 h 1132"/>
                <a:gd name="T24" fmla="*/ 459 w 1208"/>
                <a:gd name="T25" fmla="*/ 685 h 1132"/>
                <a:gd name="T26" fmla="*/ 450 w 1208"/>
                <a:gd name="T27" fmla="*/ 617 h 1132"/>
                <a:gd name="T28" fmla="*/ 560 w 1208"/>
                <a:gd name="T29" fmla="*/ 508 h 1132"/>
                <a:gd name="T30" fmla="*/ 630 w 1208"/>
                <a:gd name="T31" fmla="*/ 508 h 1132"/>
                <a:gd name="T32" fmla="*/ 908 w 1208"/>
                <a:gd name="T33" fmla="*/ 231 h 1132"/>
                <a:gd name="T34" fmla="*/ 985 w 1208"/>
                <a:gd name="T35" fmla="*/ 231 h 1132"/>
                <a:gd name="T36" fmla="*/ 1163 w 1208"/>
                <a:gd name="T37" fmla="*/ 52 h 1132"/>
                <a:gd name="T38" fmla="*/ 1178 w 1208"/>
                <a:gd name="T39" fmla="*/ 56 h 1132"/>
                <a:gd name="T40" fmla="*/ 1197 w 1208"/>
                <a:gd name="T41" fmla="*/ 48 h 1132"/>
                <a:gd name="T42" fmla="*/ 1197 w 1208"/>
                <a:gd name="T43" fmla="*/ 8 h 1132"/>
                <a:gd name="T44" fmla="*/ 1177 w 1208"/>
                <a:gd name="T45" fmla="*/ 0 h 1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08" h="1132">
                  <a:moveTo>
                    <a:pt x="1177" y="0"/>
                  </a:moveTo>
                  <a:cubicBezTo>
                    <a:pt x="1170" y="0"/>
                    <a:pt x="1163" y="3"/>
                    <a:pt x="1158" y="8"/>
                  </a:cubicBezTo>
                  <a:cubicBezTo>
                    <a:pt x="1149" y="17"/>
                    <a:pt x="1147" y="30"/>
                    <a:pt x="1153" y="41"/>
                  </a:cubicBezTo>
                  <a:cubicBezTo>
                    <a:pt x="978" y="215"/>
                    <a:pt x="978" y="215"/>
                    <a:pt x="978" y="215"/>
                  </a:cubicBezTo>
                  <a:cubicBezTo>
                    <a:pt x="901" y="215"/>
                    <a:pt x="901" y="215"/>
                    <a:pt x="901" y="215"/>
                  </a:cubicBezTo>
                  <a:cubicBezTo>
                    <a:pt x="624" y="492"/>
                    <a:pt x="624" y="492"/>
                    <a:pt x="624" y="492"/>
                  </a:cubicBezTo>
                  <a:cubicBezTo>
                    <a:pt x="553" y="492"/>
                    <a:pt x="553" y="492"/>
                    <a:pt x="553" y="492"/>
                  </a:cubicBezTo>
                  <a:cubicBezTo>
                    <a:pt x="434" y="612"/>
                    <a:pt x="434" y="612"/>
                    <a:pt x="434" y="612"/>
                  </a:cubicBezTo>
                  <a:cubicBezTo>
                    <a:pt x="443" y="679"/>
                    <a:pt x="443" y="679"/>
                    <a:pt x="443" y="679"/>
                  </a:cubicBezTo>
                  <a:cubicBezTo>
                    <a:pt x="0" y="1122"/>
                    <a:pt x="0" y="1122"/>
                    <a:pt x="0" y="1122"/>
                  </a:cubicBezTo>
                  <a:cubicBezTo>
                    <a:pt x="11" y="1132"/>
                    <a:pt x="11" y="1132"/>
                    <a:pt x="11" y="1132"/>
                  </a:cubicBezTo>
                  <a:cubicBezTo>
                    <a:pt x="456" y="687"/>
                    <a:pt x="456" y="687"/>
                    <a:pt x="456" y="687"/>
                  </a:cubicBezTo>
                  <a:cubicBezTo>
                    <a:pt x="459" y="685"/>
                    <a:pt x="459" y="685"/>
                    <a:pt x="459" y="685"/>
                  </a:cubicBezTo>
                  <a:cubicBezTo>
                    <a:pt x="450" y="617"/>
                    <a:pt x="450" y="617"/>
                    <a:pt x="450" y="617"/>
                  </a:cubicBezTo>
                  <a:cubicBezTo>
                    <a:pt x="560" y="508"/>
                    <a:pt x="560" y="508"/>
                    <a:pt x="560" y="508"/>
                  </a:cubicBezTo>
                  <a:cubicBezTo>
                    <a:pt x="630" y="508"/>
                    <a:pt x="630" y="508"/>
                    <a:pt x="630" y="508"/>
                  </a:cubicBezTo>
                  <a:cubicBezTo>
                    <a:pt x="908" y="231"/>
                    <a:pt x="908" y="231"/>
                    <a:pt x="908" y="231"/>
                  </a:cubicBezTo>
                  <a:cubicBezTo>
                    <a:pt x="985" y="231"/>
                    <a:pt x="985" y="231"/>
                    <a:pt x="985" y="231"/>
                  </a:cubicBezTo>
                  <a:cubicBezTo>
                    <a:pt x="1163" y="52"/>
                    <a:pt x="1163" y="52"/>
                    <a:pt x="1163" y="52"/>
                  </a:cubicBezTo>
                  <a:cubicBezTo>
                    <a:pt x="1168" y="55"/>
                    <a:pt x="1173" y="56"/>
                    <a:pt x="1178" y="56"/>
                  </a:cubicBezTo>
                  <a:cubicBezTo>
                    <a:pt x="1185" y="56"/>
                    <a:pt x="1192" y="53"/>
                    <a:pt x="1197" y="48"/>
                  </a:cubicBezTo>
                  <a:cubicBezTo>
                    <a:pt x="1208" y="37"/>
                    <a:pt x="1208" y="19"/>
                    <a:pt x="1197" y="8"/>
                  </a:cubicBezTo>
                  <a:cubicBezTo>
                    <a:pt x="1192" y="3"/>
                    <a:pt x="1185" y="0"/>
                    <a:pt x="117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5">
              <a:extLst>
                <a:ext uri="{FF2B5EF4-FFF2-40B4-BE49-F238E27FC236}">
                  <a16:creationId xmlns:a16="http://schemas.microsoft.com/office/drawing/2014/main" id="{647E993F-7B60-4FB2-B029-82132B53C659}"/>
                </a:ext>
              </a:extLst>
            </p:cNvPr>
            <p:cNvSpPr>
              <a:spLocks/>
            </p:cNvSpPr>
            <p:nvPr/>
          </p:nvSpPr>
          <p:spPr bwMode="auto">
            <a:xfrm>
              <a:off x="2542" y="1010"/>
              <a:ext cx="1632" cy="1531"/>
            </a:xfrm>
            <a:custGeom>
              <a:avLst/>
              <a:gdLst>
                <a:gd name="T0" fmla="*/ 1197 w 1208"/>
                <a:gd name="T1" fmla="*/ 0 h 1133"/>
                <a:gd name="T2" fmla="*/ 749 w 1208"/>
                <a:gd name="T3" fmla="*/ 448 h 1133"/>
                <a:gd name="T4" fmla="*/ 758 w 1208"/>
                <a:gd name="T5" fmla="*/ 516 h 1133"/>
                <a:gd name="T6" fmla="*/ 649 w 1208"/>
                <a:gd name="T7" fmla="*/ 625 h 1133"/>
                <a:gd name="T8" fmla="*/ 578 w 1208"/>
                <a:gd name="T9" fmla="*/ 625 h 1133"/>
                <a:gd name="T10" fmla="*/ 301 w 1208"/>
                <a:gd name="T11" fmla="*/ 902 h 1133"/>
                <a:gd name="T12" fmla="*/ 224 w 1208"/>
                <a:gd name="T13" fmla="*/ 902 h 1133"/>
                <a:gd name="T14" fmla="*/ 45 w 1208"/>
                <a:gd name="T15" fmla="*/ 1081 h 1133"/>
                <a:gd name="T16" fmla="*/ 31 w 1208"/>
                <a:gd name="T17" fmla="*/ 1077 h 1133"/>
                <a:gd name="T18" fmla="*/ 11 w 1208"/>
                <a:gd name="T19" fmla="*/ 1085 h 1133"/>
                <a:gd name="T20" fmla="*/ 11 w 1208"/>
                <a:gd name="T21" fmla="*/ 1124 h 1133"/>
                <a:gd name="T22" fmla="*/ 31 w 1208"/>
                <a:gd name="T23" fmla="*/ 1133 h 1133"/>
                <a:gd name="T24" fmla="*/ 51 w 1208"/>
                <a:gd name="T25" fmla="*/ 1124 h 1133"/>
                <a:gd name="T26" fmla="*/ 56 w 1208"/>
                <a:gd name="T27" fmla="*/ 1092 h 1133"/>
                <a:gd name="T28" fmla="*/ 230 w 1208"/>
                <a:gd name="T29" fmla="*/ 918 h 1133"/>
                <a:gd name="T30" fmla="*/ 307 w 1208"/>
                <a:gd name="T31" fmla="*/ 918 h 1133"/>
                <a:gd name="T32" fmla="*/ 584 w 1208"/>
                <a:gd name="T33" fmla="*/ 640 h 1133"/>
                <a:gd name="T34" fmla="*/ 655 w 1208"/>
                <a:gd name="T35" fmla="*/ 640 h 1133"/>
                <a:gd name="T36" fmla="*/ 775 w 1208"/>
                <a:gd name="T37" fmla="*/ 521 h 1133"/>
                <a:gd name="T38" fmla="*/ 766 w 1208"/>
                <a:gd name="T39" fmla="*/ 454 h 1133"/>
                <a:gd name="T40" fmla="*/ 1208 w 1208"/>
                <a:gd name="T41" fmla="*/ 11 h 1133"/>
                <a:gd name="T42" fmla="*/ 1197 w 1208"/>
                <a:gd name="T43" fmla="*/ 0 h 1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08" h="1133">
                  <a:moveTo>
                    <a:pt x="1197" y="0"/>
                  </a:moveTo>
                  <a:cubicBezTo>
                    <a:pt x="749" y="448"/>
                    <a:pt x="749" y="448"/>
                    <a:pt x="749" y="448"/>
                  </a:cubicBezTo>
                  <a:cubicBezTo>
                    <a:pt x="758" y="516"/>
                    <a:pt x="758" y="516"/>
                    <a:pt x="758" y="516"/>
                  </a:cubicBezTo>
                  <a:cubicBezTo>
                    <a:pt x="649" y="625"/>
                    <a:pt x="649" y="625"/>
                    <a:pt x="649" y="625"/>
                  </a:cubicBezTo>
                  <a:cubicBezTo>
                    <a:pt x="578" y="625"/>
                    <a:pt x="578" y="625"/>
                    <a:pt x="578" y="625"/>
                  </a:cubicBezTo>
                  <a:cubicBezTo>
                    <a:pt x="301" y="902"/>
                    <a:pt x="301" y="902"/>
                    <a:pt x="301" y="902"/>
                  </a:cubicBezTo>
                  <a:cubicBezTo>
                    <a:pt x="224" y="902"/>
                    <a:pt x="224" y="902"/>
                    <a:pt x="224" y="902"/>
                  </a:cubicBezTo>
                  <a:cubicBezTo>
                    <a:pt x="45" y="1081"/>
                    <a:pt x="45" y="1081"/>
                    <a:pt x="45" y="1081"/>
                  </a:cubicBezTo>
                  <a:cubicBezTo>
                    <a:pt x="41" y="1078"/>
                    <a:pt x="36" y="1077"/>
                    <a:pt x="31" y="1077"/>
                  </a:cubicBezTo>
                  <a:cubicBezTo>
                    <a:pt x="24" y="1077"/>
                    <a:pt x="17" y="1079"/>
                    <a:pt x="11" y="1085"/>
                  </a:cubicBezTo>
                  <a:cubicBezTo>
                    <a:pt x="0" y="1096"/>
                    <a:pt x="0" y="1114"/>
                    <a:pt x="11" y="1124"/>
                  </a:cubicBezTo>
                  <a:cubicBezTo>
                    <a:pt x="17" y="1130"/>
                    <a:pt x="24" y="1133"/>
                    <a:pt x="31" y="1133"/>
                  </a:cubicBezTo>
                  <a:cubicBezTo>
                    <a:pt x="38" y="1133"/>
                    <a:pt x="45" y="1130"/>
                    <a:pt x="51" y="1124"/>
                  </a:cubicBezTo>
                  <a:cubicBezTo>
                    <a:pt x="60" y="1116"/>
                    <a:pt x="61" y="1102"/>
                    <a:pt x="56" y="1092"/>
                  </a:cubicBezTo>
                  <a:cubicBezTo>
                    <a:pt x="230" y="918"/>
                    <a:pt x="230" y="918"/>
                    <a:pt x="230" y="918"/>
                  </a:cubicBezTo>
                  <a:cubicBezTo>
                    <a:pt x="307" y="918"/>
                    <a:pt x="307" y="918"/>
                    <a:pt x="307" y="918"/>
                  </a:cubicBezTo>
                  <a:cubicBezTo>
                    <a:pt x="584" y="640"/>
                    <a:pt x="584" y="640"/>
                    <a:pt x="584" y="640"/>
                  </a:cubicBezTo>
                  <a:cubicBezTo>
                    <a:pt x="655" y="640"/>
                    <a:pt x="655" y="640"/>
                    <a:pt x="655" y="640"/>
                  </a:cubicBezTo>
                  <a:cubicBezTo>
                    <a:pt x="775" y="521"/>
                    <a:pt x="775" y="521"/>
                    <a:pt x="775" y="521"/>
                  </a:cubicBezTo>
                  <a:cubicBezTo>
                    <a:pt x="766" y="454"/>
                    <a:pt x="766" y="454"/>
                    <a:pt x="766" y="454"/>
                  </a:cubicBezTo>
                  <a:cubicBezTo>
                    <a:pt x="1208" y="11"/>
                    <a:pt x="1208" y="11"/>
                    <a:pt x="1208" y="11"/>
                  </a:cubicBezTo>
                  <a:cubicBezTo>
                    <a:pt x="1197" y="0"/>
                    <a:pt x="1197" y="0"/>
                    <a:pt x="119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3" name="Group 112">
            <a:extLst>
              <a:ext uri="{FF2B5EF4-FFF2-40B4-BE49-F238E27FC236}">
                <a16:creationId xmlns:a16="http://schemas.microsoft.com/office/drawing/2014/main" id="{43F46E50-65B6-4CDC-92C1-D71F3896DD09}"/>
              </a:ext>
            </a:extLst>
          </p:cNvPr>
          <p:cNvGrpSpPr/>
          <p:nvPr/>
        </p:nvGrpSpPr>
        <p:grpSpPr>
          <a:xfrm>
            <a:off x="90488" y="0"/>
            <a:ext cx="9069649" cy="8891144"/>
            <a:chOff x="90488" y="0"/>
            <a:chExt cx="9069649" cy="8891144"/>
          </a:xfrm>
        </p:grpSpPr>
        <p:sp>
          <p:nvSpPr>
            <p:cNvPr id="77" name="Freeform 5">
              <a:extLst>
                <a:ext uri="{FF2B5EF4-FFF2-40B4-BE49-F238E27FC236}">
                  <a16:creationId xmlns:a16="http://schemas.microsoft.com/office/drawing/2014/main" id="{02160888-4B8B-40E8-A0FB-3606AF9D7C7E}"/>
                </a:ext>
              </a:extLst>
            </p:cNvPr>
            <p:cNvSpPr>
              <a:spLocks noEditPoints="1"/>
            </p:cNvSpPr>
            <p:nvPr/>
          </p:nvSpPr>
          <p:spPr bwMode="auto">
            <a:xfrm>
              <a:off x="4575148" y="1233663"/>
              <a:ext cx="1723696" cy="2781938"/>
            </a:xfrm>
            <a:custGeom>
              <a:avLst/>
              <a:gdLst>
                <a:gd name="T0" fmla="*/ 48 w 669"/>
                <a:gd name="T1" fmla="*/ 1065 h 1080"/>
                <a:gd name="T2" fmla="*/ 25 w 669"/>
                <a:gd name="T3" fmla="*/ 1055 h 1080"/>
                <a:gd name="T4" fmla="*/ 15 w 669"/>
                <a:gd name="T5" fmla="*/ 1032 h 1080"/>
                <a:gd name="T6" fmla="*/ 25 w 669"/>
                <a:gd name="T7" fmla="*/ 1009 h 1080"/>
                <a:gd name="T8" fmla="*/ 48 w 669"/>
                <a:gd name="T9" fmla="*/ 1000 h 1080"/>
                <a:gd name="T10" fmla="*/ 71 w 669"/>
                <a:gd name="T11" fmla="*/ 1009 h 1080"/>
                <a:gd name="T12" fmla="*/ 71 w 669"/>
                <a:gd name="T13" fmla="*/ 1055 h 1080"/>
                <a:gd name="T14" fmla="*/ 48 w 669"/>
                <a:gd name="T15" fmla="*/ 1065 h 1080"/>
                <a:gd name="T16" fmla="*/ 658 w 669"/>
                <a:gd name="T17" fmla="*/ 0 h 1080"/>
                <a:gd name="T18" fmla="*/ 387 w 669"/>
                <a:gd name="T19" fmla="*/ 271 h 1080"/>
                <a:gd name="T20" fmla="*/ 381 w 669"/>
                <a:gd name="T21" fmla="*/ 468 h 1080"/>
                <a:gd name="T22" fmla="*/ 43 w 669"/>
                <a:gd name="T23" fmla="*/ 807 h 1080"/>
                <a:gd name="T24" fmla="*/ 43 w 669"/>
                <a:gd name="T25" fmla="*/ 985 h 1080"/>
                <a:gd name="T26" fmla="*/ 14 w 669"/>
                <a:gd name="T27" fmla="*/ 998 h 1080"/>
                <a:gd name="T28" fmla="*/ 0 w 669"/>
                <a:gd name="T29" fmla="*/ 1032 h 1080"/>
                <a:gd name="T30" fmla="*/ 14 w 669"/>
                <a:gd name="T31" fmla="*/ 1066 h 1080"/>
                <a:gd name="T32" fmla="*/ 48 w 669"/>
                <a:gd name="T33" fmla="*/ 1080 h 1080"/>
                <a:gd name="T34" fmla="*/ 82 w 669"/>
                <a:gd name="T35" fmla="*/ 1066 h 1080"/>
                <a:gd name="T36" fmla="*/ 82 w 669"/>
                <a:gd name="T37" fmla="*/ 998 h 1080"/>
                <a:gd name="T38" fmla="*/ 58 w 669"/>
                <a:gd name="T39" fmla="*/ 986 h 1080"/>
                <a:gd name="T40" fmla="*/ 58 w 669"/>
                <a:gd name="T41" fmla="*/ 813 h 1080"/>
                <a:gd name="T42" fmla="*/ 396 w 669"/>
                <a:gd name="T43" fmla="*/ 475 h 1080"/>
                <a:gd name="T44" fmla="*/ 402 w 669"/>
                <a:gd name="T45" fmla="*/ 278 h 1080"/>
                <a:gd name="T46" fmla="*/ 669 w 669"/>
                <a:gd name="T47" fmla="*/ 11 h 1080"/>
                <a:gd name="T48" fmla="*/ 658 w 669"/>
                <a:gd name="T49" fmla="*/ 0 h 1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9" h="1080">
                  <a:moveTo>
                    <a:pt x="48" y="1065"/>
                  </a:moveTo>
                  <a:cubicBezTo>
                    <a:pt x="39" y="1065"/>
                    <a:pt x="31" y="1062"/>
                    <a:pt x="25" y="1055"/>
                  </a:cubicBezTo>
                  <a:cubicBezTo>
                    <a:pt x="19" y="1049"/>
                    <a:pt x="15" y="1041"/>
                    <a:pt x="15" y="1032"/>
                  </a:cubicBezTo>
                  <a:cubicBezTo>
                    <a:pt x="15" y="1024"/>
                    <a:pt x="19" y="1015"/>
                    <a:pt x="25" y="1009"/>
                  </a:cubicBezTo>
                  <a:cubicBezTo>
                    <a:pt x="31" y="1003"/>
                    <a:pt x="39" y="1000"/>
                    <a:pt x="48" y="1000"/>
                  </a:cubicBezTo>
                  <a:cubicBezTo>
                    <a:pt x="57" y="1000"/>
                    <a:pt x="65" y="1003"/>
                    <a:pt x="71" y="1009"/>
                  </a:cubicBezTo>
                  <a:cubicBezTo>
                    <a:pt x="84" y="1022"/>
                    <a:pt x="84" y="1043"/>
                    <a:pt x="71" y="1055"/>
                  </a:cubicBezTo>
                  <a:cubicBezTo>
                    <a:pt x="65" y="1062"/>
                    <a:pt x="57" y="1065"/>
                    <a:pt x="48" y="1065"/>
                  </a:cubicBezTo>
                  <a:moveTo>
                    <a:pt x="658" y="0"/>
                  </a:moveTo>
                  <a:cubicBezTo>
                    <a:pt x="387" y="271"/>
                    <a:pt x="387" y="271"/>
                    <a:pt x="387" y="271"/>
                  </a:cubicBezTo>
                  <a:cubicBezTo>
                    <a:pt x="381" y="468"/>
                    <a:pt x="381" y="468"/>
                    <a:pt x="381" y="468"/>
                  </a:cubicBezTo>
                  <a:cubicBezTo>
                    <a:pt x="43" y="807"/>
                    <a:pt x="43" y="807"/>
                    <a:pt x="43" y="807"/>
                  </a:cubicBezTo>
                  <a:cubicBezTo>
                    <a:pt x="43" y="985"/>
                    <a:pt x="43" y="985"/>
                    <a:pt x="43" y="985"/>
                  </a:cubicBezTo>
                  <a:cubicBezTo>
                    <a:pt x="32" y="986"/>
                    <a:pt x="22" y="991"/>
                    <a:pt x="14" y="998"/>
                  </a:cubicBezTo>
                  <a:cubicBezTo>
                    <a:pt x="5" y="1008"/>
                    <a:pt x="0" y="1020"/>
                    <a:pt x="0" y="1032"/>
                  </a:cubicBezTo>
                  <a:cubicBezTo>
                    <a:pt x="0" y="1045"/>
                    <a:pt x="5" y="1057"/>
                    <a:pt x="14" y="1066"/>
                  </a:cubicBezTo>
                  <a:cubicBezTo>
                    <a:pt x="23" y="1075"/>
                    <a:pt x="35" y="1080"/>
                    <a:pt x="48" y="1080"/>
                  </a:cubicBezTo>
                  <a:cubicBezTo>
                    <a:pt x="61" y="1080"/>
                    <a:pt x="73" y="1075"/>
                    <a:pt x="82" y="1066"/>
                  </a:cubicBezTo>
                  <a:cubicBezTo>
                    <a:pt x="101" y="1048"/>
                    <a:pt x="101" y="1017"/>
                    <a:pt x="82" y="998"/>
                  </a:cubicBezTo>
                  <a:cubicBezTo>
                    <a:pt x="75" y="992"/>
                    <a:pt x="67" y="987"/>
                    <a:pt x="58" y="986"/>
                  </a:cubicBezTo>
                  <a:cubicBezTo>
                    <a:pt x="58" y="813"/>
                    <a:pt x="58" y="813"/>
                    <a:pt x="58" y="813"/>
                  </a:cubicBezTo>
                  <a:cubicBezTo>
                    <a:pt x="396" y="475"/>
                    <a:pt x="396" y="475"/>
                    <a:pt x="396" y="475"/>
                  </a:cubicBezTo>
                  <a:cubicBezTo>
                    <a:pt x="402" y="278"/>
                    <a:pt x="402" y="278"/>
                    <a:pt x="402" y="278"/>
                  </a:cubicBezTo>
                  <a:cubicBezTo>
                    <a:pt x="669" y="11"/>
                    <a:pt x="669" y="11"/>
                    <a:pt x="669" y="11"/>
                  </a:cubicBezTo>
                  <a:cubicBezTo>
                    <a:pt x="658" y="0"/>
                    <a:pt x="658" y="0"/>
                    <a:pt x="658"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
              <a:extLst>
                <a:ext uri="{FF2B5EF4-FFF2-40B4-BE49-F238E27FC236}">
                  <a16:creationId xmlns:a16="http://schemas.microsoft.com/office/drawing/2014/main" id="{4393ACD5-B6CA-48BF-B125-AADD27425BFA}"/>
                </a:ext>
              </a:extLst>
            </p:cNvPr>
            <p:cNvSpPr>
              <a:spLocks noEditPoints="1"/>
            </p:cNvSpPr>
            <p:nvPr/>
          </p:nvSpPr>
          <p:spPr bwMode="auto">
            <a:xfrm>
              <a:off x="4153758" y="1449125"/>
              <a:ext cx="2503554" cy="3475993"/>
            </a:xfrm>
            <a:custGeom>
              <a:avLst/>
              <a:gdLst>
                <a:gd name="T0" fmla="*/ 53 w 972"/>
                <a:gd name="T1" fmla="*/ 1333 h 1349"/>
                <a:gd name="T2" fmla="*/ 30 w 972"/>
                <a:gd name="T3" fmla="*/ 1324 h 1349"/>
                <a:gd name="T4" fmla="*/ 30 w 972"/>
                <a:gd name="T5" fmla="*/ 1278 h 1349"/>
                <a:gd name="T6" fmla="*/ 53 w 972"/>
                <a:gd name="T7" fmla="*/ 1268 h 1349"/>
                <a:gd name="T8" fmla="*/ 76 w 972"/>
                <a:gd name="T9" fmla="*/ 1278 h 1349"/>
                <a:gd name="T10" fmla="*/ 86 w 972"/>
                <a:gd name="T11" fmla="*/ 1301 h 1349"/>
                <a:gd name="T12" fmla="*/ 76 w 972"/>
                <a:gd name="T13" fmla="*/ 1324 h 1349"/>
                <a:gd name="T14" fmla="*/ 53 w 972"/>
                <a:gd name="T15" fmla="*/ 1333 h 1349"/>
                <a:gd name="T16" fmla="*/ 961 w 972"/>
                <a:gd name="T17" fmla="*/ 0 h 1349"/>
                <a:gd name="T18" fmla="*/ 690 w 972"/>
                <a:gd name="T19" fmla="*/ 272 h 1349"/>
                <a:gd name="T20" fmla="*/ 684 w 972"/>
                <a:gd name="T21" fmla="*/ 469 h 1349"/>
                <a:gd name="T22" fmla="*/ 346 w 972"/>
                <a:gd name="T23" fmla="*/ 807 h 1349"/>
                <a:gd name="T24" fmla="*/ 346 w 972"/>
                <a:gd name="T25" fmla="*/ 989 h 1349"/>
                <a:gd name="T26" fmla="*/ 76 w 972"/>
                <a:gd name="T27" fmla="*/ 1259 h 1349"/>
                <a:gd name="T28" fmla="*/ 53 w 972"/>
                <a:gd name="T29" fmla="*/ 1253 h 1349"/>
                <a:gd name="T30" fmla="*/ 19 w 972"/>
                <a:gd name="T31" fmla="*/ 1267 h 1349"/>
                <a:gd name="T32" fmla="*/ 19 w 972"/>
                <a:gd name="T33" fmla="*/ 1335 h 1349"/>
                <a:gd name="T34" fmla="*/ 53 w 972"/>
                <a:gd name="T35" fmla="*/ 1349 h 1349"/>
                <a:gd name="T36" fmla="*/ 87 w 972"/>
                <a:gd name="T37" fmla="*/ 1335 h 1349"/>
                <a:gd name="T38" fmla="*/ 101 w 972"/>
                <a:gd name="T39" fmla="*/ 1301 h 1349"/>
                <a:gd name="T40" fmla="*/ 88 w 972"/>
                <a:gd name="T41" fmla="*/ 1268 h 1349"/>
                <a:gd name="T42" fmla="*/ 361 w 972"/>
                <a:gd name="T43" fmla="*/ 995 h 1349"/>
                <a:gd name="T44" fmla="*/ 361 w 972"/>
                <a:gd name="T45" fmla="*/ 813 h 1349"/>
                <a:gd name="T46" fmla="*/ 699 w 972"/>
                <a:gd name="T47" fmla="*/ 475 h 1349"/>
                <a:gd name="T48" fmla="*/ 705 w 972"/>
                <a:gd name="T49" fmla="*/ 278 h 1349"/>
                <a:gd name="T50" fmla="*/ 972 w 972"/>
                <a:gd name="T51" fmla="*/ 11 h 1349"/>
                <a:gd name="T52" fmla="*/ 961 w 972"/>
                <a:gd name="T53" fmla="*/ 0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72" h="1349">
                  <a:moveTo>
                    <a:pt x="53" y="1333"/>
                  </a:moveTo>
                  <a:cubicBezTo>
                    <a:pt x="44" y="1333"/>
                    <a:pt x="36" y="1330"/>
                    <a:pt x="30" y="1324"/>
                  </a:cubicBezTo>
                  <a:cubicBezTo>
                    <a:pt x="17" y="1311"/>
                    <a:pt x="17" y="1290"/>
                    <a:pt x="30" y="1278"/>
                  </a:cubicBezTo>
                  <a:cubicBezTo>
                    <a:pt x="36" y="1272"/>
                    <a:pt x="44" y="1268"/>
                    <a:pt x="53" y="1268"/>
                  </a:cubicBezTo>
                  <a:cubicBezTo>
                    <a:pt x="62" y="1268"/>
                    <a:pt x="70" y="1272"/>
                    <a:pt x="76" y="1278"/>
                  </a:cubicBezTo>
                  <a:cubicBezTo>
                    <a:pt x="82" y="1284"/>
                    <a:pt x="86" y="1292"/>
                    <a:pt x="86" y="1301"/>
                  </a:cubicBezTo>
                  <a:cubicBezTo>
                    <a:pt x="86" y="1309"/>
                    <a:pt x="82" y="1318"/>
                    <a:pt x="76" y="1324"/>
                  </a:cubicBezTo>
                  <a:cubicBezTo>
                    <a:pt x="70" y="1330"/>
                    <a:pt x="62" y="1333"/>
                    <a:pt x="53" y="1333"/>
                  </a:cubicBezTo>
                  <a:moveTo>
                    <a:pt x="961" y="0"/>
                  </a:moveTo>
                  <a:cubicBezTo>
                    <a:pt x="690" y="272"/>
                    <a:pt x="690" y="272"/>
                    <a:pt x="690" y="272"/>
                  </a:cubicBezTo>
                  <a:cubicBezTo>
                    <a:pt x="684" y="469"/>
                    <a:pt x="684" y="469"/>
                    <a:pt x="684" y="469"/>
                  </a:cubicBezTo>
                  <a:cubicBezTo>
                    <a:pt x="346" y="807"/>
                    <a:pt x="346" y="807"/>
                    <a:pt x="346" y="807"/>
                  </a:cubicBezTo>
                  <a:cubicBezTo>
                    <a:pt x="346" y="989"/>
                    <a:pt x="346" y="989"/>
                    <a:pt x="346" y="989"/>
                  </a:cubicBezTo>
                  <a:cubicBezTo>
                    <a:pt x="76" y="1259"/>
                    <a:pt x="76" y="1259"/>
                    <a:pt x="76" y="1259"/>
                  </a:cubicBezTo>
                  <a:cubicBezTo>
                    <a:pt x="69" y="1255"/>
                    <a:pt x="61" y="1253"/>
                    <a:pt x="53" y="1253"/>
                  </a:cubicBezTo>
                  <a:cubicBezTo>
                    <a:pt x="40" y="1253"/>
                    <a:pt x="28" y="1258"/>
                    <a:pt x="19" y="1267"/>
                  </a:cubicBezTo>
                  <a:cubicBezTo>
                    <a:pt x="0" y="1286"/>
                    <a:pt x="0" y="1316"/>
                    <a:pt x="19" y="1335"/>
                  </a:cubicBezTo>
                  <a:cubicBezTo>
                    <a:pt x="28" y="1344"/>
                    <a:pt x="40" y="1349"/>
                    <a:pt x="53" y="1349"/>
                  </a:cubicBezTo>
                  <a:cubicBezTo>
                    <a:pt x="66" y="1349"/>
                    <a:pt x="78" y="1344"/>
                    <a:pt x="87" y="1335"/>
                  </a:cubicBezTo>
                  <a:cubicBezTo>
                    <a:pt x="96" y="1326"/>
                    <a:pt x="101" y="1314"/>
                    <a:pt x="101" y="1301"/>
                  </a:cubicBezTo>
                  <a:cubicBezTo>
                    <a:pt x="101" y="1289"/>
                    <a:pt x="97" y="1277"/>
                    <a:pt x="88" y="1268"/>
                  </a:cubicBezTo>
                  <a:cubicBezTo>
                    <a:pt x="361" y="995"/>
                    <a:pt x="361" y="995"/>
                    <a:pt x="361" y="995"/>
                  </a:cubicBezTo>
                  <a:cubicBezTo>
                    <a:pt x="361" y="813"/>
                    <a:pt x="361" y="813"/>
                    <a:pt x="361" y="813"/>
                  </a:cubicBezTo>
                  <a:cubicBezTo>
                    <a:pt x="699" y="475"/>
                    <a:pt x="699" y="475"/>
                    <a:pt x="699" y="475"/>
                  </a:cubicBezTo>
                  <a:cubicBezTo>
                    <a:pt x="705" y="278"/>
                    <a:pt x="705" y="278"/>
                    <a:pt x="705" y="278"/>
                  </a:cubicBezTo>
                  <a:cubicBezTo>
                    <a:pt x="972" y="11"/>
                    <a:pt x="972" y="11"/>
                    <a:pt x="972" y="11"/>
                  </a:cubicBezTo>
                  <a:cubicBezTo>
                    <a:pt x="961" y="0"/>
                    <a:pt x="961" y="0"/>
                    <a:pt x="96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7">
              <a:extLst>
                <a:ext uri="{FF2B5EF4-FFF2-40B4-BE49-F238E27FC236}">
                  <a16:creationId xmlns:a16="http://schemas.microsoft.com/office/drawing/2014/main" id="{36E075C0-2E12-4850-ADBC-80EA6B982375}"/>
                </a:ext>
              </a:extLst>
            </p:cNvPr>
            <p:cNvSpPr>
              <a:spLocks/>
            </p:cNvSpPr>
            <p:nvPr/>
          </p:nvSpPr>
          <p:spPr bwMode="auto">
            <a:xfrm>
              <a:off x="3801010" y="2431098"/>
              <a:ext cx="1513954" cy="1212689"/>
            </a:xfrm>
            <a:custGeom>
              <a:avLst/>
              <a:gdLst>
                <a:gd name="T0" fmla="*/ 557 w 588"/>
                <a:gd name="T1" fmla="*/ 0 h 471"/>
                <a:gd name="T2" fmla="*/ 537 w 588"/>
                <a:gd name="T3" fmla="*/ 8 h 471"/>
                <a:gd name="T4" fmla="*/ 533 w 588"/>
                <a:gd name="T5" fmla="*/ 41 h 471"/>
                <a:gd name="T6" fmla="*/ 203 w 588"/>
                <a:gd name="T7" fmla="*/ 371 h 471"/>
                <a:gd name="T8" fmla="*/ 54 w 588"/>
                <a:gd name="T9" fmla="*/ 428 h 471"/>
                <a:gd name="T10" fmla="*/ 51 w 588"/>
                <a:gd name="T11" fmla="*/ 424 h 471"/>
                <a:gd name="T12" fmla="*/ 31 w 588"/>
                <a:gd name="T13" fmla="*/ 415 h 471"/>
                <a:gd name="T14" fmla="*/ 11 w 588"/>
                <a:gd name="T15" fmla="*/ 424 h 471"/>
                <a:gd name="T16" fmla="*/ 11 w 588"/>
                <a:gd name="T17" fmla="*/ 463 h 471"/>
                <a:gd name="T18" fmla="*/ 31 w 588"/>
                <a:gd name="T19" fmla="*/ 471 h 471"/>
                <a:gd name="T20" fmla="*/ 51 w 588"/>
                <a:gd name="T21" fmla="*/ 463 h 471"/>
                <a:gd name="T22" fmla="*/ 59 w 588"/>
                <a:gd name="T23" fmla="*/ 443 h 471"/>
                <a:gd name="T24" fmla="*/ 212 w 588"/>
                <a:gd name="T25" fmla="*/ 384 h 471"/>
                <a:gd name="T26" fmla="*/ 544 w 588"/>
                <a:gd name="T27" fmla="*/ 52 h 471"/>
                <a:gd name="T28" fmla="*/ 557 w 588"/>
                <a:gd name="T29" fmla="*/ 55 h 471"/>
                <a:gd name="T30" fmla="*/ 577 w 588"/>
                <a:gd name="T31" fmla="*/ 47 h 471"/>
                <a:gd name="T32" fmla="*/ 577 w 588"/>
                <a:gd name="T33" fmla="*/ 8 h 471"/>
                <a:gd name="T34" fmla="*/ 557 w 588"/>
                <a:gd name="T35" fmla="*/ 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8" h="471">
                  <a:moveTo>
                    <a:pt x="557" y="0"/>
                  </a:moveTo>
                  <a:cubicBezTo>
                    <a:pt x="550" y="0"/>
                    <a:pt x="543" y="2"/>
                    <a:pt x="537" y="8"/>
                  </a:cubicBezTo>
                  <a:cubicBezTo>
                    <a:pt x="528" y="17"/>
                    <a:pt x="527" y="30"/>
                    <a:pt x="533" y="41"/>
                  </a:cubicBezTo>
                  <a:cubicBezTo>
                    <a:pt x="203" y="371"/>
                    <a:pt x="203" y="371"/>
                    <a:pt x="203" y="371"/>
                  </a:cubicBezTo>
                  <a:cubicBezTo>
                    <a:pt x="54" y="428"/>
                    <a:pt x="54" y="428"/>
                    <a:pt x="54" y="428"/>
                  </a:cubicBezTo>
                  <a:cubicBezTo>
                    <a:pt x="53" y="426"/>
                    <a:pt x="52" y="425"/>
                    <a:pt x="51" y="424"/>
                  </a:cubicBezTo>
                  <a:cubicBezTo>
                    <a:pt x="45" y="418"/>
                    <a:pt x="38" y="415"/>
                    <a:pt x="31" y="415"/>
                  </a:cubicBezTo>
                  <a:cubicBezTo>
                    <a:pt x="24" y="415"/>
                    <a:pt x="17" y="418"/>
                    <a:pt x="11" y="424"/>
                  </a:cubicBezTo>
                  <a:cubicBezTo>
                    <a:pt x="0" y="434"/>
                    <a:pt x="0" y="452"/>
                    <a:pt x="11" y="463"/>
                  </a:cubicBezTo>
                  <a:cubicBezTo>
                    <a:pt x="17" y="469"/>
                    <a:pt x="24" y="471"/>
                    <a:pt x="31" y="471"/>
                  </a:cubicBezTo>
                  <a:cubicBezTo>
                    <a:pt x="38" y="471"/>
                    <a:pt x="45" y="468"/>
                    <a:pt x="51" y="463"/>
                  </a:cubicBezTo>
                  <a:cubicBezTo>
                    <a:pt x="56" y="457"/>
                    <a:pt x="59" y="450"/>
                    <a:pt x="59" y="443"/>
                  </a:cubicBezTo>
                  <a:cubicBezTo>
                    <a:pt x="212" y="384"/>
                    <a:pt x="212" y="384"/>
                    <a:pt x="212" y="384"/>
                  </a:cubicBezTo>
                  <a:cubicBezTo>
                    <a:pt x="544" y="52"/>
                    <a:pt x="544" y="52"/>
                    <a:pt x="544" y="52"/>
                  </a:cubicBezTo>
                  <a:cubicBezTo>
                    <a:pt x="548" y="54"/>
                    <a:pt x="553" y="55"/>
                    <a:pt x="557" y="55"/>
                  </a:cubicBezTo>
                  <a:cubicBezTo>
                    <a:pt x="565" y="55"/>
                    <a:pt x="572" y="53"/>
                    <a:pt x="577" y="47"/>
                  </a:cubicBezTo>
                  <a:cubicBezTo>
                    <a:pt x="588" y="36"/>
                    <a:pt x="588" y="19"/>
                    <a:pt x="577" y="8"/>
                  </a:cubicBezTo>
                  <a:cubicBezTo>
                    <a:pt x="572" y="2"/>
                    <a:pt x="564" y="0"/>
                    <a:pt x="557"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8">
              <a:extLst>
                <a:ext uri="{FF2B5EF4-FFF2-40B4-BE49-F238E27FC236}">
                  <a16:creationId xmlns:a16="http://schemas.microsoft.com/office/drawing/2014/main" id="{C2446A28-0DB5-42F4-95A9-EEA44D9A5110}"/>
                </a:ext>
              </a:extLst>
            </p:cNvPr>
            <p:cNvSpPr>
              <a:spLocks noEditPoints="1"/>
            </p:cNvSpPr>
            <p:nvPr/>
          </p:nvSpPr>
          <p:spPr bwMode="auto">
            <a:xfrm>
              <a:off x="1791303" y="0"/>
              <a:ext cx="4644827" cy="3466459"/>
            </a:xfrm>
            <a:custGeom>
              <a:avLst/>
              <a:gdLst>
                <a:gd name="T0" fmla="*/ 52 w 1803"/>
                <a:gd name="T1" fmla="*/ 1321 h 1346"/>
                <a:gd name="T2" fmla="*/ 29 w 1803"/>
                <a:gd name="T3" fmla="*/ 1311 h 1346"/>
                <a:gd name="T4" fmla="*/ 20 w 1803"/>
                <a:gd name="T5" fmla="*/ 1288 h 1346"/>
                <a:gd name="T6" fmla="*/ 29 w 1803"/>
                <a:gd name="T7" fmla="*/ 1265 h 1346"/>
                <a:gd name="T8" fmla="*/ 52 w 1803"/>
                <a:gd name="T9" fmla="*/ 1255 h 1346"/>
                <a:gd name="T10" fmla="*/ 75 w 1803"/>
                <a:gd name="T11" fmla="*/ 1265 h 1346"/>
                <a:gd name="T12" fmla="*/ 85 w 1803"/>
                <a:gd name="T13" fmla="*/ 1288 h 1346"/>
                <a:gd name="T14" fmla="*/ 75 w 1803"/>
                <a:gd name="T15" fmla="*/ 1311 h 1346"/>
                <a:gd name="T16" fmla="*/ 52 w 1803"/>
                <a:gd name="T17" fmla="*/ 1321 h 1346"/>
                <a:gd name="T18" fmla="*/ 52 w 1803"/>
                <a:gd name="T19" fmla="*/ 1240 h 1346"/>
                <a:gd name="T20" fmla="*/ 18 w 1803"/>
                <a:gd name="T21" fmla="*/ 1254 h 1346"/>
                <a:gd name="T22" fmla="*/ 18 w 1803"/>
                <a:gd name="T23" fmla="*/ 1322 h 1346"/>
                <a:gd name="T24" fmla="*/ 52 w 1803"/>
                <a:gd name="T25" fmla="*/ 1336 h 1346"/>
                <a:gd name="T26" fmla="*/ 86 w 1803"/>
                <a:gd name="T27" fmla="*/ 1322 h 1346"/>
                <a:gd name="T28" fmla="*/ 97 w 1803"/>
                <a:gd name="T29" fmla="*/ 1306 h 1346"/>
                <a:gd name="T30" fmla="*/ 184 w 1803"/>
                <a:gd name="T31" fmla="*/ 1326 h 1346"/>
                <a:gd name="T32" fmla="*/ 186 w 1803"/>
                <a:gd name="T33" fmla="*/ 1312 h 1346"/>
                <a:gd name="T34" fmla="*/ 187 w 1803"/>
                <a:gd name="T35" fmla="*/ 1311 h 1346"/>
                <a:gd name="T36" fmla="*/ 100 w 1803"/>
                <a:gd name="T37" fmla="*/ 1291 h 1346"/>
                <a:gd name="T38" fmla="*/ 100 w 1803"/>
                <a:gd name="T39" fmla="*/ 1288 h 1346"/>
                <a:gd name="T40" fmla="*/ 86 w 1803"/>
                <a:gd name="T41" fmla="*/ 1254 h 1346"/>
                <a:gd name="T42" fmla="*/ 52 w 1803"/>
                <a:gd name="T43" fmla="*/ 1240 h 1346"/>
                <a:gd name="T44" fmla="*/ 380 w 1803"/>
                <a:gd name="T45" fmla="*/ 1234 h 1346"/>
                <a:gd name="T46" fmla="*/ 354 w 1803"/>
                <a:gd name="T47" fmla="*/ 1238 h 1346"/>
                <a:gd name="T48" fmla="*/ 264 w 1803"/>
                <a:gd name="T49" fmla="*/ 1329 h 1346"/>
                <a:gd name="T50" fmla="*/ 204 w 1803"/>
                <a:gd name="T51" fmla="*/ 1315 h 1346"/>
                <a:gd name="T52" fmla="*/ 200 w 1803"/>
                <a:gd name="T53" fmla="*/ 1319 h 1346"/>
                <a:gd name="T54" fmla="*/ 199 w 1803"/>
                <a:gd name="T55" fmla="*/ 1330 h 1346"/>
                <a:gd name="T56" fmla="*/ 269 w 1803"/>
                <a:gd name="T57" fmla="*/ 1346 h 1346"/>
                <a:gd name="T58" fmla="*/ 380 w 1803"/>
                <a:gd name="T59" fmla="*/ 1234 h 1346"/>
                <a:gd name="T60" fmla="*/ 471 w 1803"/>
                <a:gd name="T61" fmla="*/ 1121 h 1346"/>
                <a:gd name="T62" fmla="*/ 373 w 1803"/>
                <a:gd name="T63" fmla="*/ 1220 h 1346"/>
                <a:gd name="T64" fmla="*/ 392 w 1803"/>
                <a:gd name="T65" fmla="*/ 1217 h 1346"/>
                <a:gd name="T66" fmla="*/ 477 w 1803"/>
                <a:gd name="T67" fmla="*/ 1131 h 1346"/>
                <a:gd name="T68" fmla="*/ 471 w 1803"/>
                <a:gd name="T69" fmla="*/ 1121 h 1346"/>
                <a:gd name="T70" fmla="*/ 522 w 1803"/>
                <a:gd name="T71" fmla="*/ 1070 h 1346"/>
                <a:gd name="T72" fmla="*/ 484 w 1803"/>
                <a:gd name="T73" fmla="*/ 1109 h 1346"/>
                <a:gd name="T74" fmla="*/ 489 w 1803"/>
                <a:gd name="T75" fmla="*/ 1121 h 1346"/>
                <a:gd name="T76" fmla="*/ 491 w 1803"/>
                <a:gd name="T77" fmla="*/ 1123 h 1346"/>
                <a:gd name="T78" fmla="*/ 537 w 1803"/>
                <a:gd name="T79" fmla="*/ 1077 h 1346"/>
                <a:gd name="T80" fmla="*/ 522 w 1803"/>
                <a:gd name="T81" fmla="*/ 1070 h 1346"/>
                <a:gd name="T82" fmla="*/ 1792 w 1803"/>
                <a:gd name="T83" fmla="*/ 0 h 1346"/>
                <a:gd name="T84" fmla="*/ 808 w 1803"/>
                <a:gd name="T85" fmla="*/ 980 h 1346"/>
                <a:gd name="T86" fmla="*/ 651 w 1803"/>
                <a:gd name="T87" fmla="*/ 941 h 1346"/>
                <a:gd name="T88" fmla="*/ 534 w 1803"/>
                <a:gd name="T89" fmla="*/ 1058 h 1346"/>
                <a:gd name="T90" fmla="*/ 548 w 1803"/>
                <a:gd name="T91" fmla="*/ 1066 h 1346"/>
                <a:gd name="T92" fmla="*/ 655 w 1803"/>
                <a:gd name="T93" fmla="*/ 958 h 1346"/>
                <a:gd name="T94" fmla="*/ 813 w 1803"/>
                <a:gd name="T95" fmla="*/ 998 h 1346"/>
                <a:gd name="T96" fmla="*/ 1803 w 1803"/>
                <a:gd name="T97" fmla="*/ 11 h 1346"/>
                <a:gd name="T98" fmla="*/ 1792 w 1803"/>
                <a:gd name="T99" fmla="*/ 0 h 1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03" h="1346">
                  <a:moveTo>
                    <a:pt x="52" y="1321"/>
                  </a:moveTo>
                  <a:cubicBezTo>
                    <a:pt x="44" y="1321"/>
                    <a:pt x="36" y="1317"/>
                    <a:pt x="29" y="1311"/>
                  </a:cubicBezTo>
                  <a:cubicBezTo>
                    <a:pt x="23" y="1305"/>
                    <a:pt x="20" y="1297"/>
                    <a:pt x="20" y="1288"/>
                  </a:cubicBezTo>
                  <a:cubicBezTo>
                    <a:pt x="20" y="1279"/>
                    <a:pt x="23" y="1271"/>
                    <a:pt x="29" y="1265"/>
                  </a:cubicBezTo>
                  <a:cubicBezTo>
                    <a:pt x="35" y="1259"/>
                    <a:pt x="44" y="1255"/>
                    <a:pt x="52" y="1255"/>
                  </a:cubicBezTo>
                  <a:cubicBezTo>
                    <a:pt x="61" y="1255"/>
                    <a:pt x="69" y="1259"/>
                    <a:pt x="75" y="1265"/>
                  </a:cubicBezTo>
                  <a:cubicBezTo>
                    <a:pt x="82" y="1271"/>
                    <a:pt x="85" y="1279"/>
                    <a:pt x="85" y="1288"/>
                  </a:cubicBezTo>
                  <a:cubicBezTo>
                    <a:pt x="85" y="1297"/>
                    <a:pt x="82" y="1305"/>
                    <a:pt x="75" y="1311"/>
                  </a:cubicBezTo>
                  <a:cubicBezTo>
                    <a:pt x="69" y="1317"/>
                    <a:pt x="61" y="1321"/>
                    <a:pt x="52" y="1321"/>
                  </a:cubicBezTo>
                  <a:moveTo>
                    <a:pt x="52" y="1240"/>
                  </a:moveTo>
                  <a:cubicBezTo>
                    <a:pt x="40" y="1240"/>
                    <a:pt x="27" y="1245"/>
                    <a:pt x="18" y="1254"/>
                  </a:cubicBezTo>
                  <a:cubicBezTo>
                    <a:pt x="0" y="1273"/>
                    <a:pt x="0" y="1303"/>
                    <a:pt x="18" y="1322"/>
                  </a:cubicBezTo>
                  <a:cubicBezTo>
                    <a:pt x="28" y="1331"/>
                    <a:pt x="40" y="1336"/>
                    <a:pt x="52" y="1336"/>
                  </a:cubicBezTo>
                  <a:cubicBezTo>
                    <a:pt x="65" y="1336"/>
                    <a:pt x="77" y="1331"/>
                    <a:pt x="86" y="1322"/>
                  </a:cubicBezTo>
                  <a:cubicBezTo>
                    <a:pt x="91" y="1317"/>
                    <a:pt x="94" y="1312"/>
                    <a:pt x="97" y="1306"/>
                  </a:cubicBezTo>
                  <a:cubicBezTo>
                    <a:pt x="184" y="1326"/>
                    <a:pt x="184" y="1326"/>
                    <a:pt x="184" y="1326"/>
                  </a:cubicBezTo>
                  <a:cubicBezTo>
                    <a:pt x="186" y="1312"/>
                    <a:pt x="186" y="1312"/>
                    <a:pt x="186" y="1312"/>
                  </a:cubicBezTo>
                  <a:cubicBezTo>
                    <a:pt x="187" y="1311"/>
                    <a:pt x="187" y="1311"/>
                    <a:pt x="187" y="1311"/>
                  </a:cubicBezTo>
                  <a:cubicBezTo>
                    <a:pt x="100" y="1291"/>
                    <a:pt x="100" y="1291"/>
                    <a:pt x="100" y="1291"/>
                  </a:cubicBezTo>
                  <a:cubicBezTo>
                    <a:pt x="100" y="1290"/>
                    <a:pt x="100" y="1289"/>
                    <a:pt x="100" y="1288"/>
                  </a:cubicBezTo>
                  <a:cubicBezTo>
                    <a:pt x="100" y="1275"/>
                    <a:pt x="95" y="1263"/>
                    <a:pt x="86" y="1254"/>
                  </a:cubicBezTo>
                  <a:cubicBezTo>
                    <a:pt x="77" y="1245"/>
                    <a:pt x="65" y="1240"/>
                    <a:pt x="52" y="1240"/>
                  </a:cubicBezTo>
                  <a:moveTo>
                    <a:pt x="380" y="1234"/>
                  </a:moveTo>
                  <a:cubicBezTo>
                    <a:pt x="354" y="1238"/>
                    <a:pt x="354" y="1238"/>
                    <a:pt x="354" y="1238"/>
                  </a:cubicBezTo>
                  <a:cubicBezTo>
                    <a:pt x="264" y="1329"/>
                    <a:pt x="264" y="1329"/>
                    <a:pt x="264" y="1329"/>
                  </a:cubicBezTo>
                  <a:cubicBezTo>
                    <a:pt x="204" y="1315"/>
                    <a:pt x="204" y="1315"/>
                    <a:pt x="204" y="1315"/>
                  </a:cubicBezTo>
                  <a:cubicBezTo>
                    <a:pt x="200" y="1319"/>
                    <a:pt x="200" y="1319"/>
                    <a:pt x="200" y="1319"/>
                  </a:cubicBezTo>
                  <a:cubicBezTo>
                    <a:pt x="199" y="1330"/>
                    <a:pt x="199" y="1330"/>
                    <a:pt x="199" y="1330"/>
                  </a:cubicBezTo>
                  <a:cubicBezTo>
                    <a:pt x="269" y="1346"/>
                    <a:pt x="269" y="1346"/>
                    <a:pt x="269" y="1346"/>
                  </a:cubicBezTo>
                  <a:cubicBezTo>
                    <a:pt x="380" y="1234"/>
                    <a:pt x="380" y="1234"/>
                    <a:pt x="380" y="1234"/>
                  </a:cubicBezTo>
                  <a:moveTo>
                    <a:pt x="471" y="1121"/>
                  </a:moveTo>
                  <a:cubicBezTo>
                    <a:pt x="373" y="1220"/>
                    <a:pt x="373" y="1220"/>
                    <a:pt x="373" y="1220"/>
                  </a:cubicBezTo>
                  <a:cubicBezTo>
                    <a:pt x="392" y="1217"/>
                    <a:pt x="392" y="1217"/>
                    <a:pt x="392" y="1217"/>
                  </a:cubicBezTo>
                  <a:cubicBezTo>
                    <a:pt x="477" y="1131"/>
                    <a:pt x="477" y="1131"/>
                    <a:pt x="477" y="1131"/>
                  </a:cubicBezTo>
                  <a:cubicBezTo>
                    <a:pt x="475" y="1128"/>
                    <a:pt x="473" y="1124"/>
                    <a:pt x="471" y="1121"/>
                  </a:cubicBezTo>
                  <a:moveTo>
                    <a:pt x="522" y="1070"/>
                  </a:moveTo>
                  <a:cubicBezTo>
                    <a:pt x="484" y="1109"/>
                    <a:pt x="484" y="1109"/>
                    <a:pt x="484" y="1109"/>
                  </a:cubicBezTo>
                  <a:cubicBezTo>
                    <a:pt x="485" y="1113"/>
                    <a:pt x="486" y="1117"/>
                    <a:pt x="489" y="1121"/>
                  </a:cubicBezTo>
                  <a:cubicBezTo>
                    <a:pt x="491" y="1123"/>
                    <a:pt x="491" y="1123"/>
                    <a:pt x="491" y="1123"/>
                  </a:cubicBezTo>
                  <a:cubicBezTo>
                    <a:pt x="537" y="1077"/>
                    <a:pt x="537" y="1077"/>
                    <a:pt x="537" y="1077"/>
                  </a:cubicBezTo>
                  <a:cubicBezTo>
                    <a:pt x="532" y="1074"/>
                    <a:pt x="527" y="1071"/>
                    <a:pt x="522" y="1070"/>
                  </a:cubicBezTo>
                  <a:moveTo>
                    <a:pt x="1792" y="0"/>
                  </a:moveTo>
                  <a:cubicBezTo>
                    <a:pt x="808" y="980"/>
                    <a:pt x="808" y="980"/>
                    <a:pt x="808" y="980"/>
                  </a:cubicBezTo>
                  <a:cubicBezTo>
                    <a:pt x="651" y="941"/>
                    <a:pt x="651" y="941"/>
                    <a:pt x="651" y="941"/>
                  </a:cubicBezTo>
                  <a:cubicBezTo>
                    <a:pt x="534" y="1058"/>
                    <a:pt x="534" y="1058"/>
                    <a:pt x="534" y="1058"/>
                  </a:cubicBezTo>
                  <a:cubicBezTo>
                    <a:pt x="539" y="1060"/>
                    <a:pt x="544" y="1063"/>
                    <a:pt x="548" y="1066"/>
                  </a:cubicBezTo>
                  <a:cubicBezTo>
                    <a:pt x="655" y="958"/>
                    <a:pt x="655" y="958"/>
                    <a:pt x="655" y="958"/>
                  </a:cubicBezTo>
                  <a:cubicBezTo>
                    <a:pt x="813" y="998"/>
                    <a:pt x="813" y="998"/>
                    <a:pt x="813" y="998"/>
                  </a:cubicBezTo>
                  <a:cubicBezTo>
                    <a:pt x="1803" y="11"/>
                    <a:pt x="1803" y="11"/>
                    <a:pt x="1803" y="11"/>
                  </a:cubicBezTo>
                  <a:cubicBezTo>
                    <a:pt x="1792" y="0"/>
                    <a:pt x="1792" y="0"/>
                    <a:pt x="1792"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9">
              <a:extLst>
                <a:ext uri="{FF2B5EF4-FFF2-40B4-BE49-F238E27FC236}">
                  <a16:creationId xmlns:a16="http://schemas.microsoft.com/office/drawing/2014/main" id="{3C737CB4-C743-4A5C-B54C-A93421FC2E41}"/>
                </a:ext>
              </a:extLst>
            </p:cNvPr>
            <p:cNvSpPr>
              <a:spLocks/>
            </p:cNvSpPr>
            <p:nvPr/>
          </p:nvSpPr>
          <p:spPr bwMode="auto">
            <a:xfrm>
              <a:off x="2820944" y="1557809"/>
              <a:ext cx="1725603" cy="1182181"/>
            </a:xfrm>
            <a:custGeom>
              <a:avLst/>
              <a:gdLst>
                <a:gd name="T0" fmla="*/ 639 w 670"/>
                <a:gd name="T1" fmla="*/ 0 h 459"/>
                <a:gd name="T2" fmla="*/ 619 w 670"/>
                <a:gd name="T3" fmla="*/ 8 h 459"/>
                <a:gd name="T4" fmla="*/ 614 w 670"/>
                <a:gd name="T5" fmla="*/ 41 h 459"/>
                <a:gd name="T6" fmla="*/ 410 w 670"/>
                <a:gd name="T7" fmla="*/ 246 h 459"/>
                <a:gd name="T8" fmla="*/ 239 w 670"/>
                <a:gd name="T9" fmla="*/ 211 h 459"/>
                <a:gd name="T10" fmla="*/ 44 w 670"/>
                <a:gd name="T11" fmla="*/ 406 h 459"/>
                <a:gd name="T12" fmla="*/ 30 w 670"/>
                <a:gd name="T13" fmla="*/ 403 h 459"/>
                <a:gd name="T14" fmla="*/ 11 w 670"/>
                <a:gd name="T15" fmla="*/ 411 h 459"/>
                <a:gd name="T16" fmla="*/ 11 w 670"/>
                <a:gd name="T17" fmla="*/ 450 h 459"/>
                <a:gd name="T18" fmla="*/ 30 w 670"/>
                <a:gd name="T19" fmla="*/ 459 h 459"/>
                <a:gd name="T20" fmla="*/ 50 w 670"/>
                <a:gd name="T21" fmla="*/ 450 h 459"/>
                <a:gd name="T22" fmla="*/ 55 w 670"/>
                <a:gd name="T23" fmla="*/ 417 h 459"/>
                <a:gd name="T24" fmla="*/ 244 w 670"/>
                <a:gd name="T25" fmla="*/ 228 h 459"/>
                <a:gd name="T26" fmla="*/ 415 w 670"/>
                <a:gd name="T27" fmla="*/ 262 h 459"/>
                <a:gd name="T28" fmla="*/ 625 w 670"/>
                <a:gd name="T29" fmla="*/ 52 h 459"/>
                <a:gd name="T30" fmla="*/ 639 w 670"/>
                <a:gd name="T31" fmla="*/ 55 h 459"/>
                <a:gd name="T32" fmla="*/ 659 w 670"/>
                <a:gd name="T33" fmla="*/ 47 h 459"/>
                <a:gd name="T34" fmla="*/ 659 w 670"/>
                <a:gd name="T35" fmla="*/ 8 h 459"/>
                <a:gd name="T36" fmla="*/ 639 w 670"/>
                <a:gd name="T3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0" h="459">
                  <a:moveTo>
                    <a:pt x="639" y="0"/>
                  </a:moveTo>
                  <a:cubicBezTo>
                    <a:pt x="632" y="0"/>
                    <a:pt x="625" y="2"/>
                    <a:pt x="619" y="8"/>
                  </a:cubicBezTo>
                  <a:cubicBezTo>
                    <a:pt x="610" y="17"/>
                    <a:pt x="609" y="30"/>
                    <a:pt x="614" y="41"/>
                  </a:cubicBezTo>
                  <a:cubicBezTo>
                    <a:pt x="410" y="246"/>
                    <a:pt x="410" y="246"/>
                    <a:pt x="410" y="246"/>
                  </a:cubicBezTo>
                  <a:cubicBezTo>
                    <a:pt x="239" y="211"/>
                    <a:pt x="239" y="211"/>
                    <a:pt x="239" y="211"/>
                  </a:cubicBezTo>
                  <a:cubicBezTo>
                    <a:pt x="44" y="406"/>
                    <a:pt x="44" y="406"/>
                    <a:pt x="44" y="406"/>
                  </a:cubicBezTo>
                  <a:cubicBezTo>
                    <a:pt x="40" y="404"/>
                    <a:pt x="35" y="403"/>
                    <a:pt x="30" y="403"/>
                  </a:cubicBezTo>
                  <a:cubicBezTo>
                    <a:pt x="23" y="403"/>
                    <a:pt x="16" y="405"/>
                    <a:pt x="11" y="411"/>
                  </a:cubicBezTo>
                  <a:cubicBezTo>
                    <a:pt x="0" y="422"/>
                    <a:pt x="0" y="439"/>
                    <a:pt x="11" y="450"/>
                  </a:cubicBezTo>
                  <a:cubicBezTo>
                    <a:pt x="16" y="456"/>
                    <a:pt x="23" y="459"/>
                    <a:pt x="30" y="459"/>
                  </a:cubicBezTo>
                  <a:cubicBezTo>
                    <a:pt x="38" y="459"/>
                    <a:pt x="45" y="456"/>
                    <a:pt x="50" y="450"/>
                  </a:cubicBezTo>
                  <a:cubicBezTo>
                    <a:pt x="59" y="441"/>
                    <a:pt x="61" y="428"/>
                    <a:pt x="55" y="417"/>
                  </a:cubicBezTo>
                  <a:cubicBezTo>
                    <a:pt x="244" y="228"/>
                    <a:pt x="244" y="228"/>
                    <a:pt x="244" y="228"/>
                  </a:cubicBezTo>
                  <a:cubicBezTo>
                    <a:pt x="415" y="262"/>
                    <a:pt x="415" y="262"/>
                    <a:pt x="415" y="262"/>
                  </a:cubicBezTo>
                  <a:cubicBezTo>
                    <a:pt x="625" y="52"/>
                    <a:pt x="625" y="52"/>
                    <a:pt x="625" y="52"/>
                  </a:cubicBezTo>
                  <a:cubicBezTo>
                    <a:pt x="630" y="54"/>
                    <a:pt x="634" y="55"/>
                    <a:pt x="639" y="55"/>
                  </a:cubicBezTo>
                  <a:cubicBezTo>
                    <a:pt x="646" y="55"/>
                    <a:pt x="653" y="53"/>
                    <a:pt x="659" y="47"/>
                  </a:cubicBezTo>
                  <a:cubicBezTo>
                    <a:pt x="670" y="36"/>
                    <a:pt x="670" y="19"/>
                    <a:pt x="659" y="8"/>
                  </a:cubicBezTo>
                  <a:cubicBezTo>
                    <a:pt x="653" y="2"/>
                    <a:pt x="646" y="0"/>
                    <a:pt x="639"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
              <a:extLst>
                <a:ext uri="{FF2B5EF4-FFF2-40B4-BE49-F238E27FC236}">
                  <a16:creationId xmlns:a16="http://schemas.microsoft.com/office/drawing/2014/main" id="{C88F84BF-36D9-4224-952E-324FCA36CE0F}"/>
                </a:ext>
              </a:extLst>
            </p:cNvPr>
            <p:cNvSpPr>
              <a:spLocks noEditPoints="1"/>
            </p:cNvSpPr>
            <p:nvPr/>
          </p:nvSpPr>
          <p:spPr bwMode="auto">
            <a:xfrm>
              <a:off x="4713000" y="3262438"/>
              <a:ext cx="1981106" cy="2211822"/>
            </a:xfrm>
            <a:custGeom>
              <a:avLst/>
              <a:gdLst>
                <a:gd name="T0" fmla="*/ 721 w 769"/>
                <a:gd name="T1" fmla="*/ 81 h 859"/>
                <a:gd name="T2" fmla="*/ 698 w 769"/>
                <a:gd name="T3" fmla="*/ 71 h 859"/>
                <a:gd name="T4" fmla="*/ 698 w 769"/>
                <a:gd name="T5" fmla="*/ 25 h 859"/>
                <a:gd name="T6" fmla="*/ 721 w 769"/>
                <a:gd name="T7" fmla="*/ 15 h 859"/>
                <a:gd name="T8" fmla="*/ 744 w 769"/>
                <a:gd name="T9" fmla="*/ 25 h 859"/>
                <a:gd name="T10" fmla="*/ 754 w 769"/>
                <a:gd name="T11" fmla="*/ 48 h 859"/>
                <a:gd name="T12" fmla="*/ 744 w 769"/>
                <a:gd name="T13" fmla="*/ 71 h 859"/>
                <a:gd name="T14" fmla="*/ 721 w 769"/>
                <a:gd name="T15" fmla="*/ 81 h 859"/>
                <a:gd name="T16" fmla="*/ 721 w 769"/>
                <a:gd name="T17" fmla="*/ 0 h 859"/>
                <a:gd name="T18" fmla="*/ 687 w 769"/>
                <a:gd name="T19" fmla="*/ 14 h 859"/>
                <a:gd name="T20" fmla="*/ 682 w 769"/>
                <a:gd name="T21" fmla="*/ 76 h 859"/>
                <a:gd name="T22" fmla="*/ 571 w 769"/>
                <a:gd name="T23" fmla="*/ 187 h 859"/>
                <a:gd name="T24" fmla="*/ 582 w 769"/>
                <a:gd name="T25" fmla="*/ 267 h 859"/>
                <a:gd name="T26" fmla="*/ 0 w 769"/>
                <a:gd name="T27" fmla="*/ 849 h 859"/>
                <a:gd name="T28" fmla="*/ 11 w 769"/>
                <a:gd name="T29" fmla="*/ 859 h 859"/>
                <a:gd name="T30" fmla="*/ 598 w 769"/>
                <a:gd name="T31" fmla="*/ 272 h 859"/>
                <a:gd name="T32" fmla="*/ 587 w 769"/>
                <a:gd name="T33" fmla="*/ 192 h 859"/>
                <a:gd name="T34" fmla="*/ 693 w 769"/>
                <a:gd name="T35" fmla="*/ 87 h 859"/>
                <a:gd name="T36" fmla="*/ 721 w 769"/>
                <a:gd name="T37" fmla="*/ 96 h 859"/>
                <a:gd name="T38" fmla="*/ 755 w 769"/>
                <a:gd name="T39" fmla="*/ 82 h 859"/>
                <a:gd name="T40" fmla="*/ 769 w 769"/>
                <a:gd name="T41" fmla="*/ 48 h 859"/>
                <a:gd name="T42" fmla="*/ 755 w 769"/>
                <a:gd name="T43" fmla="*/ 14 h 859"/>
                <a:gd name="T44" fmla="*/ 721 w 769"/>
                <a:gd name="T45" fmla="*/ 0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69" h="859">
                  <a:moveTo>
                    <a:pt x="721" y="81"/>
                  </a:moveTo>
                  <a:cubicBezTo>
                    <a:pt x="712" y="81"/>
                    <a:pt x="704" y="77"/>
                    <a:pt x="698" y="71"/>
                  </a:cubicBezTo>
                  <a:cubicBezTo>
                    <a:pt x="685" y="58"/>
                    <a:pt x="685" y="38"/>
                    <a:pt x="698" y="25"/>
                  </a:cubicBezTo>
                  <a:cubicBezTo>
                    <a:pt x="704" y="19"/>
                    <a:pt x="712" y="15"/>
                    <a:pt x="721" y="15"/>
                  </a:cubicBezTo>
                  <a:cubicBezTo>
                    <a:pt x="730" y="15"/>
                    <a:pt x="738" y="19"/>
                    <a:pt x="744" y="25"/>
                  </a:cubicBezTo>
                  <a:cubicBezTo>
                    <a:pt x="750" y="31"/>
                    <a:pt x="754" y="39"/>
                    <a:pt x="754" y="48"/>
                  </a:cubicBezTo>
                  <a:cubicBezTo>
                    <a:pt x="754" y="57"/>
                    <a:pt x="750" y="65"/>
                    <a:pt x="744" y="71"/>
                  </a:cubicBezTo>
                  <a:cubicBezTo>
                    <a:pt x="738" y="77"/>
                    <a:pt x="730" y="81"/>
                    <a:pt x="721" y="81"/>
                  </a:cubicBezTo>
                  <a:moveTo>
                    <a:pt x="721" y="0"/>
                  </a:moveTo>
                  <a:cubicBezTo>
                    <a:pt x="708" y="0"/>
                    <a:pt x="696" y="5"/>
                    <a:pt x="687" y="14"/>
                  </a:cubicBezTo>
                  <a:cubicBezTo>
                    <a:pt x="671" y="31"/>
                    <a:pt x="669" y="57"/>
                    <a:pt x="682" y="76"/>
                  </a:cubicBezTo>
                  <a:cubicBezTo>
                    <a:pt x="571" y="187"/>
                    <a:pt x="571" y="187"/>
                    <a:pt x="571" y="187"/>
                  </a:cubicBezTo>
                  <a:cubicBezTo>
                    <a:pt x="582" y="267"/>
                    <a:pt x="582" y="267"/>
                    <a:pt x="582" y="267"/>
                  </a:cubicBezTo>
                  <a:cubicBezTo>
                    <a:pt x="0" y="849"/>
                    <a:pt x="0" y="849"/>
                    <a:pt x="0" y="849"/>
                  </a:cubicBezTo>
                  <a:cubicBezTo>
                    <a:pt x="11" y="859"/>
                    <a:pt x="11" y="859"/>
                    <a:pt x="11" y="859"/>
                  </a:cubicBezTo>
                  <a:cubicBezTo>
                    <a:pt x="598" y="272"/>
                    <a:pt x="598" y="272"/>
                    <a:pt x="598" y="272"/>
                  </a:cubicBezTo>
                  <a:cubicBezTo>
                    <a:pt x="587" y="192"/>
                    <a:pt x="587" y="192"/>
                    <a:pt x="587" y="192"/>
                  </a:cubicBezTo>
                  <a:cubicBezTo>
                    <a:pt x="693" y="87"/>
                    <a:pt x="693" y="87"/>
                    <a:pt x="693" y="87"/>
                  </a:cubicBezTo>
                  <a:cubicBezTo>
                    <a:pt x="701" y="93"/>
                    <a:pt x="711" y="96"/>
                    <a:pt x="721" y="96"/>
                  </a:cubicBezTo>
                  <a:cubicBezTo>
                    <a:pt x="734" y="96"/>
                    <a:pt x="746" y="91"/>
                    <a:pt x="755" y="82"/>
                  </a:cubicBezTo>
                  <a:cubicBezTo>
                    <a:pt x="764" y="73"/>
                    <a:pt x="769" y="61"/>
                    <a:pt x="769" y="48"/>
                  </a:cubicBezTo>
                  <a:cubicBezTo>
                    <a:pt x="769" y="35"/>
                    <a:pt x="764" y="23"/>
                    <a:pt x="755" y="14"/>
                  </a:cubicBezTo>
                  <a:cubicBezTo>
                    <a:pt x="746" y="5"/>
                    <a:pt x="734" y="0"/>
                    <a:pt x="72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1">
              <a:extLst>
                <a:ext uri="{FF2B5EF4-FFF2-40B4-BE49-F238E27FC236}">
                  <a16:creationId xmlns:a16="http://schemas.microsoft.com/office/drawing/2014/main" id="{B162FDB6-EDDF-4240-AED9-D3D7E96809E6}"/>
                </a:ext>
              </a:extLst>
            </p:cNvPr>
            <p:cNvSpPr>
              <a:spLocks noEditPoints="1"/>
            </p:cNvSpPr>
            <p:nvPr/>
          </p:nvSpPr>
          <p:spPr bwMode="auto">
            <a:xfrm>
              <a:off x="92395" y="4309240"/>
              <a:ext cx="3012654" cy="3203329"/>
            </a:xfrm>
            <a:custGeom>
              <a:avLst/>
              <a:gdLst>
                <a:gd name="T0" fmla="*/ 1121 w 1169"/>
                <a:gd name="T1" fmla="*/ 81 h 1244"/>
                <a:gd name="T2" fmla="*/ 1098 w 1169"/>
                <a:gd name="T3" fmla="*/ 71 h 1244"/>
                <a:gd name="T4" fmla="*/ 1088 w 1169"/>
                <a:gd name="T5" fmla="*/ 48 h 1244"/>
                <a:gd name="T6" fmla="*/ 1098 w 1169"/>
                <a:gd name="T7" fmla="*/ 25 h 1244"/>
                <a:gd name="T8" fmla="*/ 1121 w 1169"/>
                <a:gd name="T9" fmla="*/ 16 h 1244"/>
                <a:gd name="T10" fmla="*/ 1144 w 1169"/>
                <a:gd name="T11" fmla="*/ 25 h 1244"/>
                <a:gd name="T12" fmla="*/ 1153 w 1169"/>
                <a:gd name="T13" fmla="*/ 48 h 1244"/>
                <a:gd name="T14" fmla="*/ 1144 w 1169"/>
                <a:gd name="T15" fmla="*/ 71 h 1244"/>
                <a:gd name="T16" fmla="*/ 1121 w 1169"/>
                <a:gd name="T17" fmla="*/ 81 h 1244"/>
                <a:gd name="T18" fmla="*/ 1121 w 1169"/>
                <a:gd name="T19" fmla="*/ 0 h 1244"/>
                <a:gd name="T20" fmla="*/ 1087 w 1169"/>
                <a:gd name="T21" fmla="*/ 14 h 1244"/>
                <a:gd name="T22" fmla="*/ 1073 w 1169"/>
                <a:gd name="T23" fmla="*/ 48 h 1244"/>
                <a:gd name="T24" fmla="*/ 1083 w 1169"/>
                <a:gd name="T25" fmla="*/ 78 h 1244"/>
                <a:gd name="T26" fmla="*/ 646 w 1169"/>
                <a:gd name="T27" fmla="*/ 515 h 1244"/>
                <a:gd name="T28" fmla="*/ 579 w 1169"/>
                <a:gd name="T29" fmla="*/ 506 h 1244"/>
                <a:gd name="T30" fmla="*/ 459 w 1169"/>
                <a:gd name="T31" fmla="*/ 625 h 1244"/>
                <a:gd name="T32" fmla="*/ 459 w 1169"/>
                <a:gd name="T33" fmla="*/ 696 h 1244"/>
                <a:gd name="T34" fmla="*/ 182 w 1169"/>
                <a:gd name="T35" fmla="*/ 973 h 1244"/>
                <a:gd name="T36" fmla="*/ 182 w 1169"/>
                <a:gd name="T37" fmla="*/ 1051 h 1244"/>
                <a:gd name="T38" fmla="*/ 0 w 1169"/>
                <a:gd name="T39" fmla="*/ 1233 h 1244"/>
                <a:gd name="T40" fmla="*/ 11 w 1169"/>
                <a:gd name="T41" fmla="*/ 1244 h 1244"/>
                <a:gd name="T42" fmla="*/ 198 w 1169"/>
                <a:gd name="T43" fmla="*/ 1057 h 1244"/>
                <a:gd name="T44" fmla="*/ 198 w 1169"/>
                <a:gd name="T45" fmla="*/ 980 h 1244"/>
                <a:gd name="T46" fmla="*/ 475 w 1169"/>
                <a:gd name="T47" fmla="*/ 703 h 1244"/>
                <a:gd name="T48" fmla="*/ 475 w 1169"/>
                <a:gd name="T49" fmla="*/ 632 h 1244"/>
                <a:gd name="T50" fmla="*/ 584 w 1169"/>
                <a:gd name="T51" fmla="*/ 522 h 1244"/>
                <a:gd name="T52" fmla="*/ 652 w 1169"/>
                <a:gd name="T53" fmla="*/ 531 h 1244"/>
                <a:gd name="T54" fmla="*/ 1094 w 1169"/>
                <a:gd name="T55" fmla="*/ 88 h 1244"/>
                <a:gd name="T56" fmla="*/ 1121 w 1169"/>
                <a:gd name="T57" fmla="*/ 96 h 1244"/>
                <a:gd name="T58" fmla="*/ 1155 w 1169"/>
                <a:gd name="T59" fmla="*/ 82 h 1244"/>
                <a:gd name="T60" fmla="*/ 1169 w 1169"/>
                <a:gd name="T61" fmla="*/ 48 h 1244"/>
                <a:gd name="T62" fmla="*/ 1155 w 1169"/>
                <a:gd name="T63" fmla="*/ 14 h 1244"/>
                <a:gd name="T64" fmla="*/ 1121 w 1169"/>
                <a:gd name="T65"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9" h="1244">
                  <a:moveTo>
                    <a:pt x="1121" y="81"/>
                  </a:moveTo>
                  <a:cubicBezTo>
                    <a:pt x="1112" y="81"/>
                    <a:pt x="1104" y="78"/>
                    <a:pt x="1098" y="71"/>
                  </a:cubicBezTo>
                  <a:cubicBezTo>
                    <a:pt x="1092" y="65"/>
                    <a:pt x="1088" y="57"/>
                    <a:pt x="1088" y="48"/>
                  </a:cubicBezTo>
                  <a:cubicBezTo>
                    <a:pt x="1088" y="40"/>
                    <a:pt x="1092" y="32"/>
                    <a:pt x="1098" y="25"/>
                  </a:cubicBezTo>
                  <a:cubicBezTo>
                    <a:pt x="1104" y="19"/>
                    <a:pt x="1112" y="16"/>
                    <a:pt x="1121" y="16"/>
                  </a:cubicBezTo>
                  <a:cubicBezTo>
                    <a:pt x="1130" y="16"/>
                    <a:pt x="1138" y="19"/>
                    <a:pt x="1144" y="25"/>
                  </a:cubicBezTo>
                  <a:cubicBezTo>
                    <a:pt x="1150" y="31"/>
                    <a:pt x="1153" y="40"/>
                    <a:pt x="1153" y="48"/>
                  </a:cubicBezTo>
                  <a:cubicBezTo>
                    <a:pt x="1153" y="57"/>
                    <a:pt x="1150" y="65"/>
                    <a:pt x="1144" y="71"/>
                  </a:cubicBezTo>
                  <a:cubicBezTo>
                    <a:pt x="1138" y="78"/>
                    <a:pt x="1130" y="81"/>
                    <a:pt x="1121" y="81"/>
                  </a:cubicBezTo>
                  <a:moveTo>
                    <a:pt x="1121" y="0"/>
                  </a:moveTo>
                  <a:cubicBezTo>
                    <a:pt x="1108" y="0"/>
                    <a:pt x="1096" y="5"/>
                    <a:pt x="1087" y="14"/>
                  </a:cubicBezTo>
                  <a:cubicBezTo>
                    <a:pt x="1078" y="24"/>
                    <a:pt x="1073" y="36"/>
                    <a:pt x="1073" y="48"/>
                  </a:cubicBezTo>
                  <a:cubicBezTo>
                    <a:pt x="1073" y="59"/>
                    <a:pt x="1077" y="70"/>
                    <a:pt x="1083" y="78"/>
                  </a:cubicBezTo>
                  <a:cubicBezTo>
                    <a:pt x="646" y="515"/>
                    <a:pt x="646" y="515"/>
                    <a:pt x="646" y="515"/>
                  </a:cubicBezTo>
                  <a:cubicBezTo>
                    <a:pt x="579" y="506"/>
                    <a:pt x="579" y="506"/>
                    <a:pt x="579" y="506"/>
                  </a:cubicBezTo>
                  <a:cubicBezTo>
                    <a:pt x="459" y="625"/>
                    <a:pt x="459" y="625"/>
                    <a:pt x="459" y="625"/>
                  </a:cubicBezTo>
                  <a:cubicBezTo>
                    <a:pt x="459" y="696"/>
                    <a:pt x="459" y="696"/>
                    <a:pt x="459" y="696"/>
                  </a:cubicBezTo>
                  <a:cubicBezTo>
                    <a:pt x="182" y="973"/>
                    <a:pt x="182" y="973"/>
                    <a:pt x="182" y="973"/>
                  </a:cubicBezTo>
                  <a:cubicBezTo>
                    <a:pt x="182" y="1051"/>
                    <a:pt x="182" y="1051"/>
                    <a:pt x="182" y="1051"/>
                  </a:cubicBezTo>
                  <a:cubicBezTo>
                    <a:pt x="0" y="1233"/>
                    <a:pt x="0" y="1233"/>
                    <a:pt x="0" y="1233"/>
                  </a:cubicBezTo>
                  <a:cubicBezTo>
                    <a:pt x="11" y="1244"/>
                    <a:pt x="11" y="1244"/>
                    <a:pt x="11" y="1244"/>
                  </a:cubicBezTo>
                  <a:cubicBezTo>
                    <a:pt x="198" y="1057"/>
                    <a:pt x="198" y="1057"/>
                    <a:pt x="198" y="1057"/>
                  </a:cubicBezTo>
                  <a:cubicBezTo>
                    <a:pt x="198" y="980"/>
                    <a:pt x="198" y="980"/>
                    <a:pt x="198" y="980"/>
                  </a:cubicBezTo>
                  <a:cubicBezTo>
                    <a:pt x="475" y="703"/>
                    <a:pt x="475" y="703"/>
                    <a:pt x="475" y="703"/>
                  </a:cubicBezTo>
                  <a:cubicBezTo>
                    <a:pt x="475" y="632"/>
                    <a:pt x="475" y="632"/>
                    <a:pt x="475" y="632"/>
                  </a:cubicBezTo>
                  <a:cubicBezTo>
                    <a:pt x="584" y="522"/>
                    <a:pt x="584" y="522"/>
                    <a:pt x="584" y="522"/>
                  </a:cubicBezTo>
                  <a:cubicBezTo>
                    <a:pt x="652" y="531"/>
                    <a:pt x="652" y="531"/>
                    <a:pt x="652" y="531"/>
                  </a:cubicBezTo>
                  <a:cubicBezTo>
                    <a:pt x="1094" y="88"/>
                    <a:pt x="1094" y="88"/>
                    <a:pt x="1094" y="88"/>
                  </a:cubicBezTo>
                  <a:cubicBezTo>
                    <a:pt x="1102" y="94"/>
                    <a:pt x="1111" y="96"/>
                    <a:pt x="1121" y="96"/>
                  </a:cubicBezTo>
                  <a:cubicBezTo>
                    <a:pt x="1134" y="96"/>
                    <a:pt x="1146" y="91"/>
                    <a:pt x="1155" y="82"/>
                  </a:cubicBezTo>
                  <a:cubicBezTo>
                    <a:pt x="1164" y="73"/>
                    <a:pt x="1169" y="61"/>
                    <a:pt x="1169" y="48"/>
                  </a:cubicBezTo>
                  <a:cubicBezTo>
                    <a:pt x="1169" y="36"/>
                    <a:pt x="1164" y="23"/>
                    <a:pt x="1155" y="14"/>
                  </a:cubicBezTo>
                  <a:cubicBezTo>
                    <a:pt x="1146" y="5"/>
                    <a:pt x="1134" y="0"/>
                    <a:pt x="112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2">
              <a:extLst>
                <a:ext uri="{FF2B5EF4-FFF2-40B4-BE49-F238E27FC236}">
                  <a16:creationId xmlns:a16="http://schemas.microsoft.com/office/drawing/2014/main" id="{E6ABC7B8-26E9-4D6B-AD78-2338542DD93F}"/>
                </a:ext>
              </a:extLst>
            </p:cNvPr>
            <p:cNvSpPr>
              <a:spLocks noEditPoints="1"/>
            </p:cNvSpPr>
            <p:nvPr/>
          </p:nvSpPr>
          <p:spPr bwMode="auto">
            <a:xfrm>
              <a:off x="90488" y="2715202"/>
              <a:ext cx="3149940" cy="3157567"/>
            </a:xfrm>
            <a:custGeom>
              <a:avLst/>
              <a:gdLst>
                <a:gd name="T0" fmla="*/ 1144 w 1223"/>
                <a:gd name="T1" fmla="*/ 55 h 1226"/>
                <a:gd name="T2" fmla="*/ 1143 w 1223"/>
                <a:gd name="T3" fmla="*/ 48 h 1226"/>
                <a:gd name="T4" fmla="*/ 1152 w 1223"/>
                <a:gd name="T5" fmla="*/ 25 h 1226"/>
                <a:gd name="T6" fmla="*/ 1175 w 1223"/>
                <a:gd name="T7" fmla="*/ 15 h 1226"/>
                <a:gd name="T8" fmla="*/ 1182 w 1223"/>
                <a:gd name="T9" fmla="*/ 16 h 1226"/>
                <a:gd name="T10" fmla="*/ 1197 w 1223"/>
                <a:gd name="T11" fmla="*/ 23 h 1226"/>
                <a:gd name="T12" fmla="*/ 1199 w 1223"/>
                <a:gd name="T13" fmla="*/ 25 h 1226"/>
                <a:gd name="T14" fmla="*/ 1208 w 1223"/>
                <a:gd name="T15" fmla="*/ 48 h 1226"/>
                <a:gd name="T16" fmla="*/ 1199 w 1223"/>
                <a:gd name="T17" fmla="*/ 71 h 1226"/>
                <a:gd name="T18" fmla="*/ 1175 w 1223"/>
                <a:gd name="T19" fmla="*/ 81 h 1226"/>
                <a:gd name="T20" fmla="*/ 1156 w 1223"/>
                <a:gd name="T21" fmla="*/ 74 h 1226"/>
                <a:gd name="T22" fmla="*/ 1151 w 1223"/>
                <a:gd name="T23" fmla="*/ 69 h 1226"/>
                <a:gd name="T24" fmla="*/ 1149 w 1223"/>
                <a:gd name="T25" fmla="*/ 67 h 1226"/>
                <a:gd name="T26" fmla="*/ 1144 w 1223"/>
                <a:gd name="T27" fmla="*/ 55 h 1226"/>
                <a:gd name="T28" fmla="*/ 1175 w 1223"/>
                <a:gd name="T29" fmla="*/ 0 h 1226"/>
                <a:gd name="T30" fmla="*/ 1142 w 1223"/>
                <a:gd name="T31" fmla="*/ 14 h 1226"/>
                <a:gd name="T32" fmla="*/ 1127 w 1223"/>
                <a:gd name="T33" fmla="*/ 48 h 1226"/>
                <a:gd name="T34" fmla="*/ 1131 w 1223"/>
                <a:gd name="T35" fmla="*/ 67 h 1226"/>
                <a:gd name="T36" fmla="*/ 1137 w 1223"/>
                <a:gd name="T37" fmla="*/ 77 h 1226"/>
                <a:gd name="T38" fmla="*/ 1052 w 1223"/>
                <a:gd name="T39" fmla="*/ 163 h 1226"/>
                <a:gd name="T40" fmla="*/ 1033 w 1223"/>
                <a:gd name="T41" fmla="*/ 166 h 1226"/>
                <a:gd name="T42" fmla="*/ 920 w 1223"/>
                <a:gd name="T43" fmla="*/ 183 h 1226"/>
                <a:gd name="T44" fmla="*/ 847 w 1223"/>
                <a:gd name="T45" fmla="*/ 257 h 1226"/>
                <a:gd name="T46" fmla="*/ 846 w 1223"/>
                <a:gd name="T47" fmla="*/ 258 h 1226"/>
                <a:gd name="T48" fmla="*/ 844 w 1223"/>
                <a:gd name="T49" fmla="*/ 272 h 1226"/>
                <a:gd name="T50" fmla="*/ 834 w 1223"/>
                <a:gd name="T51" fmla="*/ 381 h 1226"/>
                <a:gd name="T52" fmla="*/ 0 w 1223"/>
                <a:gd name="T53" fmla="*/ 1215 h 1226"/>
                <a:gd name="T54" fmla="*/ 11 w 1223"/>
                <a:gd name="T55" fmla="*/ 1226 h 1226"/>
                <a:gd name="T56" fmla="*/ 849 w 1223"/>
                <a:gd name="T57" fmla="*/ 388 h 1226"/>
                <a:gd name="T58" fmla="*/ 859 w 1223"/>
                <a:gd name="T59" fmla="*/ 276 h 1226"/>
                <a:gd name="T60" fmla="*/ 860 w 1223"/>
                <a:gd name="T61" fmla="*/ 265 h 1226"/>
                <a:gd name="T62" fmla="*/ 864 w 1223"/>
                <a:gd name="T63" fmla="*/ 261 h 1226"/>
                <a:gd name="T64" fmla="*/ 928 w 1223"/>
                <a:gd name="T65" fmla="*/ 198 h 1226"/>
                <a:gd name="T66" fmla="*/ 1014 w 1223"/>
                <a:gd name="T67" fmla="*/ 184 h 1226"/>
                <a:gd name="T68" fmla="*/ 1040 w 1223"/>
                <a:gd name="T69" fmla="*/ 180 h 1226"/>
                <a:gd name="T70" fmla="*/ 1059 w 1223"/>
                <a:gd name="T71" fmla="*/ 177 h 1226"/>
                <a:gd name="T72" fmla="*/ 1149 w 1223"/>
                <a:gd name="T73" fmla="*/ 88 h 1226"/>
                <a:gd name="T74" fmla="*/ 1175 w 1223"/>
                <a:gd name="T75" fmla="*/ 96 h 1226"/>
                <a:gd name="T76" fmla="*/ 1209 w 1223"/>
                <a:gd name="T77" fmla="*/ 82 h 1226"/>
                <a:gd name="T78" fmla="*/ 1223 w 1223"/>
                <a:gd name="T79" fmla="*/ 48 h 1226"/>
                <a:gd name="T80" fmla="*/ 1209 w 1223"/>
                <a:gd name="T81" fmla="*/ 14 h 1226"/>
                <a:gd name="T82" fmla="*/ 1208 w 1223"/>
                <a:gd name="T83" fmla="*/ 12 h 1226"/>
                <a:gd name="T84" fmla="*/ 1194 w 1223"/>
                <a:gd name="T85" fmla="*/ 4 h 1226"/>
                <a:gd name="T86" fmla="*/ 1175 w 1223"/>
                <a:gd name="T87" fmla="*/ 0 h 1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23" h="1226">
                  <a:moveTo>
                    <a:pt x="1144" y="55"/>
                  </a:moveTo>
                  <a:cubicBezTo>
                    <a:pt x="1143" y="52"/>
                    <a:pt x="1143" y="50"/>
                    <a:pt x="1143" y="48"/>
                  </a:cubicBezTo>
                  <a:cubicBezTo>
                    <a:pt x="1143" y="39"/>
                    <a:pt x="1146" y="31"/>
                    <a:pt x="1152" y="25"/>
                  </a:cubicBezTo>
                  <a:cubicBezTo>
                    <a:pt x="1159" y="19"/>
                    <a:pt x="1167" y="15"/>
                    <a:pt x="1175" y="15"/>
                  </a:cubicBezTo>
                  <a:cubicBezTo>
                    <a:pt x="1178" y="15"/>
                    <a:pt x="1180" y="16"/>
                    <a:pt x="1182" y="16"/>
                  </a:cubicBezTo>
                  <a:cubicBezTo>
                    <a:pt x="1187" y="17"/>
                    <a:pt x="1192" y="20"/>
                    <a:pt x="1197" y="23"/>
                  </a:cubicBezTo>
                  <a:cubicBezTo>
                    <a:pt x="1197" y="24"/>
                    <a:pt x="1198" y="24"/>
                    <a:pt x="1199" y="25"/>
                  </a:cubicBezTo>
                  <a:cubicBezTo>
                    <a:pt x="1205" y="31"/>
                    <a:pt x="1208" y="39"/>
                    <a:pt x="1208" y="48"/>
                  </a:cubicBezTo>
                  <a:cubicBezTo>
                    <a:pt x="1208" y="57"/>
                    <a:pt x="1205" y="65"/>
                    <a:pt x="1199" y="71"/>
                  </a:cubicBezTo>
                  <a:cubicBezTo>
                    <a:pt x="1192" y="77"/>
                    <a:pt x="1184" y="81"/>
                    <a:pt x="1175" y="81"/>
                  </a:cubicBezTo>
                  <a:cubicBezTo>
                    <a:pt x="1168" y="81"/>
                    <a:pt x="1162" y="78"/>
                    <a:pt x="1156" y="74"/>
                  </a:cubicBezTo>
                  <a:cubicBezTo>
                    <a:pt x="1151" y="69"/>
                    <a:pt x="1151" y="69"/>
                    <a:pt x="1151" y="69"/>
                  </a:cubicBezTo>
                  <a:cubicBezTo>
                    <a:pt x="1149" y="67"/>
                    <a:pt x="1149" y="67"/>
                    <a:pt x="1149" y="67"/>
                  </a:cubicBezTo>
                  <a:cubicBezTo>
                    <a:pt x="1146" y="63"/>
                    <a:pt x="1145" y="59"/>
                    <a:pt x="1144" y="55"/>
                  </a:cubicBezTo>
                  <a:moveTo>
                    <a:pt x="1175" y="0"/>
                  </a:moveTo>
                  <a:cubicBezTo>
                    <a:pt x="1163" y="0"/>
                    <a:pt x="1151" y="5"/>
                    <a:pt x="1142" y="14"/>
                  </a:cubicBezTo>
                  <a:cubicBezTo>
                    <a:pt x="1132" y="23"/>
                    <a:pt x="1127" y="35"/>
                    <a:pt x="1127" y="48"/>
                  </a:cubicBezTo>
                  <a:cubicBezTo>
                    <a:pt x="1127" y="55"/>
                    <a:pt x="1129" y="61"/>
                    <a:pt x="1131" y="67"/>
                  </a:cubicBezTo>
                  <a:cubicBezTo>
                    <a:pt x="1133" y="70"/>
                    <a:pt x="1135" y="74"/>
                    <a:pt x="1137" y="77"/>
                  </a:cubicBezTo>
                  <a:cubicBezTo>
                    <a:pt x="1052" y="163"/>
                    <a:pt x="1052" y="163"/>
                    <a:pt x="1052" y="163"/>
                  </a:cubicBezTo>
                  <a:cubicBezTo>
                    <a:pt x="1033" y="166"/>
                    <a:pt x="1033" y="166"/>
                    <a:pt x="1033" y="166"/>
                  </a:cubicBezTo>
                  <a:cubicBezTo>
                    <a:pt x="920" y="183"/>
                    <a:pt x="920" y="183"/>
                    <a:pt x="920" y="183"/>
                  </a:cubicBezTo>
                  <a:cubicBezTo>
                    <a:pt x="847" y="257"/>
                    <a:pt x="847" y="257"/>
                    <a:pt x="847" y="257"/>
                  </a:cubicBezTo>
                  <a:cubicBezTo>
                    <a:pt x="846" y="258"/>
                    <a:pt x="846" y="258"/>
                    <a:pt x="846" y="258"/>
                  </a:cubicBezTo>
                  <a:cubicBezTo>
                    <a:pt x="844" y="272"/>
                    <a:pt x="844" y="272"/>
                    <a:pt x="844" y="272"/>
                  </a:cubicBezTo>
                  <a:cubicBezTo>
                    <a:pt x="834" y="381"/>
                    <a:pt x="834" y="381"/>
                    <a:pt x="834" y="381"/>
                  </a:cubicBezTo>
                  <a:cubicBezTo>
                    <a:pt x="0" y="1215"/>
                    <a:pt x="0" y="1215"/>
                    <a:pt x="0" y="1215"/>
                  </a:cubicBezTo>
                  <a:cubicBezTo>
                    <a:pt x="11" y="1226"/>
                    <a:pt x="11" y="1226"/>
                    <a:pt x="11" y="1226"/>
                  </a:cubicBezTo>
                  <a:cubicBezTo>
                    <a:pt x="849" y="388"/>
                    <a:pt x="849" y="388"/>
                    <a:pt x="849" y="388"/>
                  </a:cubicBezTo>
                  <a:cubicBezTo>
                    <a:pt x="859" y="276"/>
                    <a:pt x="859" y="276"/>
                    <a:pt x="859" y="276"/>
                  </a:cubicBezTo>
                  <a:cubicBezTo>
                    <a:pt x="860" y="265"/>
                    <a:pt x="860" y="265"/>
                    <a:pt x="860" y="265"/>
                  </a:cubicBezTo>
                  <a:cubicBezTo>
                    <a:pt x="864" y="261"/>
                    <a:pt x="864" y="261"/>
                    <a:pt x="864" y="261"/>
                  </a:cubicBezTo>
                  <a:cubicBezTo>
                    <a:pt x="928" y="198"/>
                    <a:pt x="928" y="198"/>
                    <a:pt x="928" y="198"/>
                  </a:cubicBezTo>
                  <a:cubicBezTo>
                    <a:pt x="1014" y="184"/>
                    <a:pt x="1014" y="184"/>
                    <a:pt x="1014" y="184"/>
                  </a:cubicBezTo>
                  <a:cubicBezTo>
                    <a:pt x="1040" y="180"/>
                    <a:pt x="1040" y="180"/>
                    <a:pt x="1040" y="180"/>
                  </a:cubicBezTo>
                  <a:cubicBezTo>
                    <a:pt x="1059" y="177"/>
                    <a:pt x="1059" y="177"/>
                    <a:pt x="1059" y="177"/>
                  </a:cubicBezTo>
                  <a:cubicBezTo>
                    <a:pt x="1149" y="88"/>
                    <a:pt x="1149" y="88"/>
                    <a:pt x="1149" y="88"/>
                  </a:cubicBezTo>
                  <a:cubicBezTo>
                    <a:pt x="1156" y="93"/>
                    <a:pt x="1166" y="96"/>
                    <a:pt x="1175" y="96"/>
                  </a:cubicBezTo>
                  <a:cubicBezTo>
                    <a:pt x="1188" y="96"/>
                    <a:pt x="1200" y="91"/>
                    <a:pt x="1209" y="82"/>
                  </a:cubicBezTo>
                  <a:cubicBezTo>
                    <a:pt x="1219" y="73"/>
                    <a:pt x="1223" y="61"/>
                    <a:pt x="1223" y="48"/>
                  </a:cubicBezTo>
                  <a:cubicBezTo>
                    <a:pt x="1223" y="35"/>
                    <a:pt x="1218" y="23"/>
                    <a:pt x="1209" y="14"/>
                  </a:cubicBezTo>
                  <a:cubicBezTo>
                    <a:pt x="1209" y="13"/>
                    <a:pt x="1208" y="13"/>
                    <a:pt x="1208" y="12"/>
                  </a:cubicBezTo>
                  <a:cubicBezTo>
                    <a:pt x="1204" y="9"/>
                    <a:pt x="1199" y="6"/>
                    <a:pt x="1194" y="4"/>
                  </a:cubicBezTo>
                  <a:cubicBezTo>
                    <a:pt x="1188" y="1"/>
                    <a:pt x="1182" y="0"/>
                    <a:pt x="1175"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13">
              <a:extLst>
                <a:ext uri="{FF2B5EF4-FFF2-40B4-BE49-F238E27FC236}">
                  <a16:creationId xmlns:a16="http://schemas.microsoft.com/office/drawing/2014/main" id="{F1DDEF1A-BBCD-4917-938F-6CE534CB6660}"/>
                </a:ext>
              </a:extLst>
            </p:cNvPr>
            <p:cNvSpPr>
              <a:spLocks/>
            </p:cNvSpPr>
            <p:nvPr/>
          </p:nvSpPr>
          <p:spPr bwMode="auto">
            <a:xfrm>
              <a:off x="1962910" y="5476167"/>
              <a:ext cx="1035362" cy="1264171"/>
            </a:xfrm>
            <a:custGeom>
              <a:avLst/>
              <a:gdLst>
                <a:gd name="T0" fmla="*/ 372 w 402"/>
                <a:gd name="T1" fmla="*/ 0 h 491"/>
                <a:gd name="T2" fmla="*/ 352 w 402"/>
                <a:gd name="T3" fmla="*/ 8 h 491"/>
                <a:gd name="T4" fmla="*/ 347 w 402"/>
                <a:gd name="T5" fmla="*/ 42 h 491"/>
                <a:gd name="T6" fmla="*/ 239 w 402"/>
                <a:gd name="T7" fmla="*/ 150 h 491"/>
                <a:gd name="T8" fmla="*/ 250 w 402"/>
                <a:gd name="T9" fmla="*/ 230 h 491"/>
                <a:gd name="T10" fmla="*/ 0 w 402"/>
                <a:gd name="T11" fmla="*/ 480 h 491"/>
                <a:gd name="T12" fmla="*/ 11 w 402"/>
                <a:gd name="T13" fmla="*/ 491 h 491"/>
                <a:gd name="T14" fmla="*/ 266 w 402"/>
                <a:gd name="T15" fmla="*/ 236 h 491"/>
                <a:gd name="T16" fmla="*/ 255 w 402"/>
                <a:gd name="T17" fmla="*/ 156 h 491"/>
                <a:gd name="T18" fmla="*/ 358 w 402"/>
                <a:gd name="T19" fmla="*/ 53 h 491"/>
                <a:gd name="T20" fmla="*/ 372 w 402"/>
                <a:gd name="T21" fmla="*/ 56 h 491"/>
                <a:gd name="T22" fmla="*/ 391 w 402"/>
                <a:gd name="T23" fmla="*/ 48 h 491"/>
                <a:gd name="T24" fmla="*/ 391 w 402"/>
                <a:gd name="T25" fmla="*/ 8 h 491"/>
                <a:gd name="T26" fmla="*/ 372 w 402"/>
                <a:gd name="T27" fmla="*/ 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491">
                  <a:moveTo>
                    <a:pt x="372" y="0"/>
                  </a:moveTo>
                  <a:cubicBezTo>
                    <a:pt x="365" y="0"/>
                    <a:pt x="357" y="3"/>
                    <a:pt x="352" y="8"/>
                  </a:cubicBezTo>
                  <a:cubicBezTo>
                    <a:pt x="343" y="17"/>
                    <a:pt x="341" y="31"/>
                    <a:pt x="347" y="42"/>
                  </a:cubicBezTo>
                  <a:cubicBezTo>
                    <a:pt x="239" y="150"/>
                    <a:pt x="239" y="150"/>
                    <a:pt x="239" y="150"/>
                  </a:cubicBezTo>
                  <a:cubicBezTo>
                    <a:pt x="250" y="230"/>
                    <a:pt x="250" y="230"/>
                    <a:pt x="250" y="230"/>
                  </a:cubicBezTo>
                  <a:cubicBezTo>
                    <a:pt x="0" y="480"/>
                    <a:pt x="0" y="480"/>
                    <a:pt x="0" y="480"/>
                  </a:cubicBezTo>
                  <a:cubicBezTo>
                    <a:pt x="11" y="491"/>
                    <a:pt x="11" y="491"/>
                    <a:pt x="11" y="491"/>
                  </a:cubicBezTo>
                  <a:cubicBezTo>
                    <a:pt x="266" y="236"/>
                    <a:pt x="266" y="236"/>
                    <a:pt x="266" y="236"/>
                  </a:cubicBezTo>
                  <a:cubicBezTo>
                    <a:pt x="255" y="156"/>
                    <a:pt x="255" y="156"/>
                    <a:pt x="255" y="156"/>
                  </a:cubicBezTo>
                  <a:cubicBezTo>
                    <a:pt x="358" y="53"/>
                    <a:pt x="358" y="53"/>
                    <a:pt x="358" y="53"/>
                  </a:cubicBezTo>
                  <a:cubicBezTo>
                    <a:pt x="363" y="55"/>
                    <a:pt x="367" y="56"/>
                    <a:pt x="372" y="56"/>
                  </a:cubicBezTo>
                  <a:cubicBezTo>
                    <a:pt x="379" y="56"/>
                    <a:pt x="386" y="53"/>
                    <a:pt x="391" y="48"/>
                  </a:cubicBezTo>
                  <a:cubicBezTo>
                    <a:pt x="402" y="37"/>
                    <a:pt x="402" y="19"/>
                    <a:pt x="391" y="8"/>
                  </a:cubicBezTo>
                  <a:cubicBezTo>
                    <a:pt x="386" y="3"/>
                    <a:pt x="379" y="0"/>
                    <a:pt x="372"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4">
              <a:extLst>
                <a:ext uri="{FF2B5EF4-FFF2-40B4-BE49-F238E27FC236}">
                  <a16:creationId xmlns:a16="http://schemas.microsoft.com/office/drawing/2014/main" id="{169ABF8D-FAFC-446D-BA3A-12725C8F89FB}"/>
                </a:ext>
              </a:extLst>
            </p:cNvPr>
            <p:cNvSpPr>
              <a:spLocks/>
            </p:cNvSpPr>
            <p:nvPr/>
          </p:nvSpPr>
          <p:spPr bwMode="auto">
            <a:xfrm>
              <a:off x="792170" y="5975733"/>
              <a:ext cx="3111805" cy="2915411"/>
            </a:xfrm>
            <a:custGeom>
              <a:avLst/>
              <a:gdLst>
                <a:gd name="T0" fmla="*/ 1177 w 1208"/>
                <a:gd name="T1" fmla="*/ 0 h 1132"/>
                <a:gd name="T2" fmla="*/ 1158 w 1208"/>
                <a:gd name="T3" fmla="*/ 8 h 1132"/>
                <a:gd name="T4" fmla="*/ 1153 w 1208"/>
                <a:gd name="T5" fmla="*/ 41 h 1132"/>
                <a:gd name="T6" fmla="*/ 978 w 1208"/>
                <a:gd name="T7" fmla="*/ 215 h 1132"/>
                <a:gd name="T8" fmla="*/ 901 w 1208"/>
                <a:gd name="T9" fmla="*/ 215 h 1132"/>
                <a:gd name="T10" fmla="*/ 624 w 1208"/>
                <a:gd name="T11" fmla="*/ 492 h 1132"/>
                <a:gd name="T12" fmla="*/ 553 w 1208"/>
                <a:gd name="T13" fmla="*/ 492 h 1132"/>
                <a:gd name="T14" fmla="*/ 434 w 1208"/>
                <a:gd name="T15" fmla="*/ 612 h 1132"/>
                <a:gd name="T16" fmla="*/ 443 w 1208"/>
                <a:gd name="T17" fmla="*/ 679 h 1132"/>
                <a:gd name="T18" fmla="*/ 0 w 1208"/>
                <a:gd name="T19" fmla="*/ 1122 h 1132"/>
                <a:gd name="T20" fmla="*/ 11 w 1208"/>
                <a:gd name="T21" fmla="*/ 1132 h 1132"/>
                <a:gd name="T22" fmla="*/ 456 w 1208"/>
                <a:gd name="T23" fmla="*/ 687 h 1132"/>
                <a:gd name="T24" fmla="*/ 459 w 1208"/>
                <a:gd name="T25" fmla="*/ 685 h 1132"/>
                <a:gd name="T26" fmla="*/ 450 w 1208"/>
                <a:gd name="T27" fmla="*/ 617 h 1132"/>
                <a:gd name="T28" fmla="*/ 560 w 1208"/>
                <a:gd name="T29" fmla="*/ 508 h 1132"/>
                <a:gd name="T30" fmla="*/ 630 w 1208"/>
                <a:gd name="T31" fmla="*/ 508 h 1132"/>
                <a:gd name="T32" fmla="*/ 908 w 1208"/>
                <a:gd name="T33" fmla="*/ 231 h 1132"/>
                <a:gd name="T34" fmla="*/ 985 w 1208"/>
                <a:gd name="T35" fmla="*/ 231 h 1132"/>
                <a:gd name="T36" fmla="*/ 1163 w 1208"/>
                <a:gd name="T37" fmla="*/ 52 h 1132"/>
                <a:gd name="T38" fmla="*/ 1178 w 1208"/>
                <a:gd name="T39" fmla="*/ 56 h 1132"/>
                <a:gd name="T40" fmla="*/ 1197 w 1208"/>
                <a:gd name="T41" fmla="*/ 48 h 1132"/>
                <a:gd name="T42" fmla="*/ 1197 w 1208"/>
                <a:gd name="T43" fmla="*/ 8 h 1132"/>
                <a:gd name="T44" fmla="*/ 1177 w 1208"/>
                <a:gd name="T45" fmla="*/ 0 h 1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08" h="1132">
                  <a:moveTo>
                    <a:pt x="1177" y="0"/>
                  </a:moveTo>
                  <a:cubicBezTo>
                    <a:pt x="1170" y="0"/>
                    <a:pt x="1163" y="3"/>
                    <a:pt x="1158" y="8"/>
                  </a:cubicBezTo>
                  <a:cubicBezTo>
                    <a:pt x="1149" y="17"/>
                    <a:pt x="1147" y="30"/>
                    <a:pt x="1153" y="41"/>
                  </a:cubicBezTo>
                  <a:cubicBezTo>
                    <a:pt x="978" y="215"/>
                    <a:pt x="978" y="215"/>
                    <a:pt x="978" y="215"/>
                  </a:cubicBezTo>
                  <a:cubicBezTo>
                    <a:pt x="901" y="215"/>
                    <a:pt x="901" y="215"/>
                    <a:pt x="901" y="215"/>
                  </a:cubicBezTo>
                  <a:cubicBezTo>
                    <a:pt x="624" y="492"/>
                    <a:pt x="624" y="492"/>
                    <a:pt x="624" y="492"/>
                  </a:cubicBezTo>
                  <a:cubicBezTo>
                    <a:pt x="553" y="492"/>
                    <a:pt x="553" y="492"/>
                    <a:pt x="553" y="492"/>
                  </a:cubicBezTo>
                  <a:cubicBezTo>
                    <a:pt x="434" y="612"/>
                    <a:pt x="434" y="612"/>
                    <a:pt x="434" y="612"/>
                  </a:cubicBezTo>
                  <a:cubicBezTo>
                    <a:pt x="443" y="679"/>
                    <a:pt x="443" y="679"/>
                    <a:pt x="443" y="679"/>
                  </a:cubicBezTo>
                  <a:cubicBezTo>
                    <a:pt x="0" y="1122"/>
                    <a:pt x="0" y="1122"/>
                    <a:pt x="0" y="1122"/>
                  </a:cubicBezTo>
                  <a:cubicBezTo>
                    <a:pt x="11" y="1132"/>
                    <a:pt x="11" y="1132"/>
                    <a:pt x="11" y="1132"/>
                  </a:cubicBezTo>
                  <a:cubicBezTo>
                    <a:pt x="456" y="687"/>
                    <a:pt x="456" y="687"/>
                    <a:pt x="456" y="687"/>
                  </a:cubicBezTo>
                  <a:cubicBezTo>
                    <a:pt x="459" y="685"/>
                    <a:pt x="459" y="685"/>
                    <a:pt x="459" y="685"/>
                  </a:cubicBezTo>
                  <a:cubicBezTo>
                    <a:pt x="450" y="617"/>
                    <a:pt x="450" y="617"/>
                    <a:pt x="450" y="617"/>
                  </a:cubicBezTo>
                  <a:cubicBezTo>
                    <a:pt x="560" y="508"/>
                    <a:pt x="560" y="508"/>
                    <a:pt x="560" y="508"/>
                  </a:cubicBezTo>
                  <a:cubicBezTo>
                    <a:pt x="630" y="508"/>
                    <a:pt x="630" y="508"/>
                    <a:pt x="630" y="508"/>
                  </a:cubicBezTo>
                  <a:cubicBezTo>
                    <a:pt x="908" y="231"/>
                    <a:pt x="908" y="231"/>
                    <a:pt x="908" y="231"/>
                  </a:cubicBezTo>
                  <a:cubicBezTo>
                    <a:pt x="985" y="231"/>
                    <a:pt x="985" y="231"/>
                    <a:pt x="985" y="231"/>
                  </a:cubicBezTo>
                  <a:cubicBezTo>
                    <a:pt x="1163" y="52"/>
                    <a:pt x="1163" y="52"/>
                    <a:pt x="1163" y="52"/>
                  </a:cubicBezTo>
                  <a:cubicBezTo>
                    <a:pt x="1168" y="55"/>
                    <a:pt x="1173" y="56"/>
                    <a:pt x="1178" y="56"/>
                  </a:cubicBezTo>
                  <a:cubicBezTo>
                    <a:pt x="1185" y="56"/>
                    <a:pt x="1192" y="53"/>
                    <a:pt x="1197" y="48"/>
                  </a:cubicBezTo>
                  <a:cubicBezTo>
                    <a:pt x="1208" y="37"/>
                    <a:pt x="1208" y="19"/>
                    <a:pt x="1197" y="8"/>
                  </a:cubicBezTo>
                  <a:cubicBezTo>
                    <a:pt x="1192" y="3"/>
                    <a:pt x="1185" y="0"/>
                    <a:pt x="1177"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5">
              <a:extLst>
                <a:ext uri="{FF2B5EF4-FFF2-40B4-BE49-F238E27FC236}">
                  <a16:creationId xmlns:a16="http://schemas.microsoft.com/office/drawing/2014/main" id="{83CDFA40-7E34-405E-A1A2-D896A51403C6}"/>
                </a:ext>
              </a:extLst>
            </p:cNvPr>
            <p:cNvSpPr>
              <a:spLocks/>
            </p:cNvSpPr>
            <p:nvPr/>
          </p:nvSpPr>
          <p:spPr bwMode="auto">
            <a:xfrm>
              <a:off x="6048332" y="98197"/>
              <a:ext cx="3111805" cy="2919224"/>
            </a:xfrm>
            <a:custGeom>
              <a:avLst/>
              <a:gdLst>
                <a:gd name="T0" fmla="*/ 1197 w 1208"/>
                <a:gd name="T1" fmla="*/ 0 h 1133"/>
                <a:gd name="T2" fmla="*/ 749 w 1208"/>
                <a:gd name="T3" fmla="*/ 448 h 1133"/>
                <a:gd name="T4" fmla="*/ 758 w 1208"/>
                <a:gd name="T5" fmla="*/ 516 h 1133"/>
                <a:gd name="T6" fmla="*/ 649 w 1208"/>
                <a:gd name="T7" fmla="*/ 625 h 1133"/>
                <a:gd name="T8" fmla="*/ 578 w 1208"/>
                <a:gd name="T9" fmla="*/ 625 h 1133"/>
                <a:gd name="T10" fmla="*/ 301 w 1208"/>
                <a:gd name="T11" fmla="*/ 902 h 1133"/>
                <a:gd name="T12" fmla="*/ 224 w 1208"/>
                <a:gd name="T13" fmla="*/ 902 h 1133"/>
                <a:gd name="T14" fmla="*/ 45 w 1208"/>
                <a:gd name="T15" fmla="*/ 1081 h 1133"/>
                <a:gd name="T16" fmla="*/ 31 w 1208"/>
                <a:gd name="T17" fmla="*/ 1077 h 1133"/>
                <a:gd name="T18" fmla="*/ 11 w 1208"/>
                <a:gd name="T19" fmla="*/ 1085 h 1133"/>
                <a:gd name="T20" fmla="*/ 11 w 1208"/>
                <a:gd name="T21" fmla="*/ 1124 h 1133"/>
                <a:gd name="T22" fmla="*/ 31 w 1208"/>
                <a:gd name="T23" fmla="*/ 1133 h 1133"/>
                <a:gd name="T24" fmla="*/ 51 w 1208"/>
                <a:gd name="T25" fmla="*/ 1124 h 1133"/>
                <a:gd name="T26" fmla="*/ 56 w 1208"/>
                <a:gd name="T27" fmla="*/ 1092 h 1133"/>
                <a:gd name="T28" fmla="*/ 230 w 1208"/>
                <a:gd name="T29" fmla="*/ 918 h 1133"/>
                <a:gd name="T30" fmla="*/ 307 w 1208"/>
                <a:gd name="T31" fmla="*/ 918 h 1133"/>
                <a:gd name="T32" fmla="*/ 584 w 1208"/>
                <a:gd name="T33" fmla="*/ 640 h 1133"/>
                <a:gd name="T34" fmla="*/ 655 w 1208"/>
                <a:gd name="T35" fmla="*/ 640 h 1133"/>
                <a:gd name="T36" fmla="*/ 775 w 1208"/>
                <a:gd name="T37" fmla="*/ 521 h 1133"/>
                <a:gd name="T38" fmla="*/ 766 w 1208"/>
                <a:gd name="T39" fmla="*/ 454 h 1133"/>
                <a:gd name="T40" fmla="*/ 1208 w 1208"/>
                <a:gd name="T41" fmla="*/ 11 h 1133"/>
                <a:gd name="T42" fmla="*/ 1197 w 1208"/>
                <a:gd name="T43" fmla="*/ 0 h 1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08" h="1133">
                  <a:moveTo>
                    <a:pt x="1197" y="0"/>
                  </a:moveTo>
                  <a:cubicBezTo>
                    <a:pt x="749" y="448"/>
                    <a:pt x="749" y="448"/>
                    <a:pt x="749" y="448"/>
                  </a:cubicBezTo>
                  <a:cubicBezTo>
                    <a:pt x="758" y="516"/>
                    <a:pt x="758" y="516"/>
                    <a:pt x="758" y="516"/>
                  </a:cubicBezTo>
                  <a:cubicBezTo>
                    <a:pt x="649" y="625"/>
                    <a:pt x="649" y="625"/>
                    <a:pt x="649" y="625"/>
                  </a:cubicBezTo>
                  <a:cubicBezTo>
                    <a:pt x="578" y="625"/>
                    <a:pt x="578" y="625"/>
                    <a:pt x="578" y="625"/>
                  </a:cubicBezTo>
                  <a:cubicBezTo>
                    <a:pt x="301" y="902"/>
                    <a:pt x="301" y="902"/>
                    <a:pt x="301" y="902"/>
                  </a:cubicBezTo>
                  <a:cubicBezTo>
                    <a:pt x="224" y="902"/>
                    <a:pt x="224" y="902"/>
                    <a:pt x="224" y="902"/>
                  </a:cubicBezTo>
                  <a:cubicBezTo>
                    <a:pt x="45" y="1081"/>
                    <a:pt x="45" y="1081"/>
                    <a:pt x="45" y="1081"/>
                  </a:cubicBezTo>
                  <a:cubicBezTo>
                    <a:pt x="41" y="1078"/>
                    <a:pt x="36" y="1077"/>
                    <a:pt x="31" y="1077"/>
                  </a:cubicBezTo>
                  <a:cubicBezTo>
                    <a:pt x="24" y="1077"/>
                    <a:pt x="17" y="1079"/>
                    <a:pt x="11" y="1085"/>
                  </a:cubicBezTo>
                  <a:cubicBezTo>
                    <a:pt x="0" y="1096"/>
                    <a:pt x="0" y="1114"/>
                    <a:pt x="11" y="1124"/>
                  </a:cubicBezTo>
                  <a:cubicBezTo>
                    <a:pt x="17" y="1130"/>
                    <a:pt x="24" y="1133"/>
                    <a:pt x="31" y="1133"/>
                  </a:cubicBezTo>
                  <a:cubicBezTo>
                    <a:pt x="38" y="1133"/>
                    <a:pt x="45" y="1130"/>
                    <a:pt x="51" y="1124"/>
                  </a:cubicBezTo>
                  <a:cubicBezTo>
                    <a:pt x="60" y="1116"/>
                    <a:pt x="61" y="1102"/>
                    <a:pt x="56" y="1092"/>
                  </a:cubicBezTo>
                  <a:cubicBezTo>
                    <a:pt x="230" y="918"/>
                    <a:pt x="230" y="918"/>
                    <a:pt x="230" y="918"/>
                  </a:cubicBezTo>
                  <a:cubicBezTo>
                    <a:pt x="307" y="918"/>
                    <a:pt x="307" y="918"/>
                    <a:pt x="307" y="918"/>
                  </a:cubicBezTo>
                  <a:cubicBezTo>
                    <a:pt x="584" y="640"/>
                    <a:pt x="584" y="640"/>
                    <a:pt x="584" y="640"/>
                  </a:cubicBezTo>
                  <a:cubicBezTo>
                    <a:pt x="655" y="640"/>
                    <a:pt x="655" y="640"/>
                    <a:pt x="655" y="640"/>
                  </a:cubicBezTo>
                  <a:cubicBezTo>
                    <a:pt x="775" y="521"/>
                    <a:pt x="775" y="521"/>
                    <a:pt x="775" y="521"/>
                  </a:cubicBezTo>
                  <a:cubicBezTo>
                    <a:pt x="766" y="454"/>
                    <a:pt x="766" y="454"/>
                    <a:pt x="766" y="454"/>
                  </a:cubicBezTo>
                  <a:cubicBezTo>
                    <a:pt x="1208" y="11"/>
                    <a:pt x="1208" y="11"/>
                    <a:pt x="1208" y="11"/>
                  </a:cubicBezTo>
                  <a:cubicBezTo>
                    <a:pt x="1197" y="0"/>
                    <a:pt x="1197" y="0"/>
                    <a:pt x="1197"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0">
              <a:extLst>
                <a:ext uri="{FF2B5EF4-FFF2-40B4-BE49-F238E27FC236}">
                  <a16:creationId xmlns:a16="http://schemas.microsoft.com/office/drawing/2014/main" id="{B815A8A4-1FBE-43D2-A62C-C08B86A1E3B2}"/>
                </a:ext>
              </a:extLst>
            </p:cNvPr>
            <p:cNvSpPr>
              <a:spLocks noEditPoints="1"/>
            </p:cNvSpPr>
            <p:nvPr/>
          </p:nvSpPr>
          <p:spPr bwMode="auto">
            <a:xfrm>
              <a:off x="878420" y="739817"/>
              <a:ext cx="1981106" cy="2211822"/>
            </a:xfrm>
            <a:custGeom>
              <a:avLst/>
              <a:gdLst>
                <a:gd name="T0" fmla="*/ 721 w 769"/>
                <a:gd name="T1" fmla="*/ 81 h 859"/>
                <a:gd name="T2" fmla="*/ 698 w 769"/>
                <a:gd name="T3" fmla="*/ 71 h 859"/>
                <a:gd name="T4" fmla="*/ 698 w 769"/>
                <a:gd name="T5" fmla="*/ 25 h 859"/>
                <a:gd name="T6" fmla="*/ 721 w 769"/>
                <a:gd name="T7" fmla="*/ 15 h 859"/>
                <a:gd name="T8" fmla="*/ 744 w 769"/>
                <a:gd name="T9" fmla="*/ 25 h 859"/>
                <a:gd name="T10" fmla="*/ 754 w 769"/>
                <a:gd name="T11" fmla="*/ 48 h 859"/>
                <a:gd name="T12" fmla="*/ 744 w 769"/>
                <a:gd name="T13" fmla="*/ 71 h 859"/>
                <a:gd name="T14" fmla="*/ 721 w 769"/>
                <a:gd name="T15" fmla="*/ 81 h 859"/>
                <a:gd name="T16" fmla="*/ 721 w 769"/>
                <a:gd name="T17" fmla="*/ 0 h 859"/>
                <a:gd name="T18" fmla="*/ 687 w 769"/>
                <a:gd name="T19" fmla="*/ 14 h 859"/>
                <a:gd name="T20" fmla="*/ 682 w 769"/>
                <a:gd name="T21" fmla="*/ 76 h 859"/>
                <a:gd name="T22" fmla="*/ 571 w 769"/>
                <a:gd name="T23" fmla="*/ 187 h 859"/>
                <a:gd name="T24" fmla="*/ 582 w 769"/>
                <a:gd name="T25" fmla="*/ 267 h 859"/>
                <a:gd name="T26" fmla="*/ 0 w 769"/>
                <a:gd name="T27" fmla="*/ 849 h 859"/>
                <a:gd name="T28" fmla="*/ 11 w 769"/>
                <a:gd name="T29" fmla="*/ 859 h 859"/>
                <a:gd name="T30" fmla="*/ 598 w 769"/>
                <a:gd name="T31" fmla="*/ 272 h 859"/>
                <a:gd name="T32" fmla="*/ 587 w 769"/>
                <a:gd name="T33" fmla="*/ 192 h 859"/>
                <a:gd name="T34" fmla="*/ 693 w 769"/>
                <a:gd name="T35" fmla="*/ 87 h 859"/>
                <a:gd name="T36" fmla="*/ 721 w 769"/>
                <a:gd name="T37" fmla="*/ 96 h 859"/>
                <a:gd name="T38" fmla="*/ 755 w 769"/>
                <a:gd name="T39" fmla="*/ 82 h 859"/>
                <a:gd name="T40" fmla="*/ 769 w 769"/>
                <a:gd name="T41" fmla="*/ 48 h 859"/>
                <a:gd name="T42" fmla="*/ 755 w 769"/>
                <a:gd name="T43" fmla="*/ 14 h 859"/>
                <a:gd name="T44" fmla="*/ 721 w 769"/>
                <a:gd name="T45" fmla="*/ 0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69" h="859">
                  <a:moveTo>
                    <a:pt x="721" y="81"/>
                  </a:moveTo>
                  <a:cubicBezTo>
                    <a:pt x="712" y="81"/>
                    <a:pt x="704" y="77"/>
                    <a:pt x="698" y="71"/>
                  </a:cubicBezTo>
                  <a:cubicBezTo>
                    <a:pt x="685" y="58"/>
                    <a:pt x="685" y="38"/>
                    <a:pt x="698" y="25"/>
                  </a:cubicBezTo>
                  <a:cubicBezTo>
                    <a:pt x="704" y="19"/>
                    <a:pt x="712" y="15"/>
                    <a:pt x="721" y="15"/>
                  </a:cubicBezTo>
                  <a:cubicBezTo>
                    <a:pt x="730" y="15"/>
                    <a:pt x="738" y="19"/>
                    <a:pt x="744" y="25"/>
                  </a:cubicBezTo>
                  <a:cubicBezTo>
                    <a:pt x="750" y="31"/>
                    <a:pt x="754" y="39"/>
                    <a:pt x="754" y="48"/>
                  </a:cubicBezTo>
                  <a:cubicBezTo>
                    <a:pt x="754" y="57"/>
                    <a:pt x="750" y="65"/>
                    <a:pt x="744" y="71"/>
                  </a:cubicBezTo>
                  <a:cubicBezTo>
                    <a:pt x="738" y="77"/>
                    <a:pt x="730" y="81"/>
                    <a:pt x="721" y="81"/>
                  </a:cubicBezTo>
                  <a:moveTo>
                    <a:pt x="721" y="0"/>
                  </a:moveTo>
                  <a:cubicBezTo>
                    <a:pt x="708" y="0"/>
                    <a:pt x="696" y="5"/>
                    <a:pt x="687" y="14"/>
                  </a:cubicBezTo>
                  <a:cubicBezTo>
                    <a:pt x="671" y="31"/>
                    <a:pt x="669" y="57"/>
                    <a:pt x="682" y="76"/>
                  </a:cubicBezTo>
                  <a:cubicBezTo>
                    <a:pt x="571" y="187"/>
                    <a:pt x="571" y="187"/>
                    <a:pt x="571" y="187"/>
                  </a:cubicBezTo>
                  <a:cubicBezTo>
                    <a:pt x="582" y="267"/>
                    <a:pt x="582" y="267"/>
                    <a:pt x="582" y="267"/>
                  </a:cubicBezTo>
                  <a:cubicBezTo>
                    <a:pt x="0" y="849"/>
                    <a:pt x="0" y="849"/>
                    <a:pt x="0" y="849"/>
                  </a:cubicBezTo>
                  <a:cubicBezTo>
                    <a:pt x="11" y="859"/>
                    <a:pt x="11" y="859"/>
                    <a:pt x="11" y="859"/>
                  </a:cubicBezTo>
                  <a:cubicBezTo>
                    <a:pt x="598" y="272"/>
                    <a:pt x="598" y="272"/>
                    <a:pt x="598" y="272"/>
                  </a:cubicBezTo>
                  <a:cubicBezTo>
                    <a:pt x="587" y="192"/>
                    <a:pt x="587" y="192"/>
                    <a:pt x="587" y="192"/>
                  </a:cubicBezTo>
                  <a:cubicBezTo>
                    <a:pt x="693" y="87"/>
                    <a:pt x="693" y="87"/>
                    <a:pt x="693" y="87"/>
                  </a:cubicBezTo>
                  <a:cubicBezTo>
                    <a:pt x="701" y="93"/>
                    <a:pt x="711" y="96"/>
                    <a:pt x="721" y="96"/>
                  </a:cubicBezTo>
                  <a:cubicBezTo>
                    <a:pt x="734" y="96"/>
                    <a:pt x="746" y="91"/>
                    <a:pt x="755" y="82"/>
                  </a:cubicBezTo>
                  <a:cubicBezTo>
                    <a:pt x="764" y="73"/>
                    <a:pt x="769" y="61"/>
                    <a:pt x="769" y="48"/>
                  </a:cubicBezTo>
                  <a:cubicBezTo>
                    <a:pt x="769" y="35"/>
                    <a:pt x="764" y="23"/>
                    <a:pt x="755" y="14"/>
                  </a:cubicBezTo>
                  <a:cubicBezTo>
                    <a:pt x="746" y="5"/>
                    <a:pt x="734" y="0"/>
                    <a:pt x="72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4" name="Oval 103">
            <a:extLst>
              <a:ext uri="{FF2B5EF4-FFF2-40B4-BE49-F238E27FC236}">
                <a16:creationId xmlns:a16="http://schemas.microsoft.com/office/drawing/2014/main" id="{B0340614-4961-49BC-9490-271429A500E0}"/>
              </a:ext>
            </a:extLst>
          </p:cNvPr>
          <p:cNvSpPr/>
          <p:nvPr/>
        </p:nvSpPr>
        <p:spPr>
          <a:xfrm>
            <a:off x="7535779" y="2392964"/>
            <a:ext cx="7841303" cy="7841303"/>
          </a:xfrm>
          <a:prstGeom prst="ellipse">
            <a:avLst/>
          </a:prstGeom>
          <a:noFill/>
          <a:ln>
            <a:solidFill>
              <a:schemeClr val="bg2"/>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5CE0F56A-F97E-462E-88C2-F968662DA487}"/>
              </a:ext>
            </a:extLst>
          </p:cNvPr>
          <p:cNvSpPr/>
          <p:nvPr/>
        </p:nvSpPr>
        <p:spPr>
          <a:xfrm>
            <a:off x="8311594" y="3115618"/>
            <a:ext cx="6439713" cy="643971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id="{AA76CCBD-0733-4435-9982-5766F7D6181C}"/>
              </a:ext>
            </a:extLst>
          </p:cNvPr>
          <p:cNvSpPr/>
          <p:nvPr/>
        </p:nvSpPr>
        <p:spPr>
          <a:xfrm>
            <a:off x="10366865" y="9109956"/>
            <a:ext cx="150694" cy="106739"/>
          </a:xfrm>
          <a:custGeom>
            <a:avLst/>
            <a:gdLst>
              <a:gd name="connsiteX0" fmla="*/ 88430 w 150694"/>
              <a:gd name="connsiteY0" fmla="*/ 0 h 106739"/>
              <a:gd name="connsiteX1" fmla="*/ 150694 w 150694"/>
              <a:gd name="connsiteY1" fmla="*/ 106739 h 106739"/>
              <a:gd name="connsiteX2" fmla="*/ 0 w 150694"/>
              <a:gd name="connsiteY2" fmla="*/ 51584 h 106739"/>
              <a:gd name="connsiteX3" fmla="*/ 88430 w 150694"/>
              <a:gd name="connsiteY3" fmla="*/ 0 h 106739"/>
            </a:gdLst>
            <a:ahLst/>
            <a:cxnLst>
              <a:cxn ang="0">
                <a:pos x="connsiteX0" y="connsiteY0"/>
              </a:cxn>
              <a:cxn ang="0">
                <a:pos x="connsiteX1" y="connsiteY1"/>
              </a:cxn>
              <a:cxn ang="0">
                <a:pos x="connsiteX2" y="connsiteY2"/>
              </a:cxn>
              <a:cxn ang="0">
                <a:pos x="connsiteX3" y="connsiteY3"/>
              </a:cxn>
            </a:cxnLst>
            <a:rect l="l" t="t" r="r" b="b"/>
            <a:pathLst>
              <a:path w="150694" h="106739">
                <a:moveTo>
                  <a:pt x="88430" y="0"/>
                </a:moveTo>
                <a:lnTo>
                  <a:pt x="150694" y="106739"/>
                </a:lnTo>
                <a:lnTo>
                  <a:pt x="0" y="51584"/>
                </a:lnTo>
                <a:lnTo>
                  <a:pt x="88430" y="0"/>
                </a:lnTo>
                <a:close/>
              </a:path>
            </a:pathLst>
          </a:custGeom>
          <a:blipFill dpi="0" rotWithShape="1">
            <a:blip r:embed="rId2" cstate="email">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Shape 64">
            <a:extLst>
              <a:ext uri="{FF2B5EF4-FFF2-40B4-BE49-F238E27FC236}">
                <a16:creationId xmlns:a16="http://schemas.microsoft.com/office/drawing/2014/main" id="{007A955C-87CD-4696-83EF-CD2F81B2229A}"/>
              </a:ext>
            </a:extLst>
          </p:cNvPr>
          <p:cNvSpPr/>
          <p:nvPr/>
        </p:nvSpPr>
        <p:spPr>
          <a:xfrm>
            <a:off x="7035599" y="2663371"/>
            <a:ext cx="8132011" cy="7904802"/>
          </a:xfrm>
          <a:custGeom>
            <a:avLst/>
            <a:gdLst>
              <a:gd name="connsiteX0" fmla="*/ 3558852 w 6477862"/>
              <a:gd name="connsiteY0" fmla="*/ 465676 h 6296870"/>
              <a:gd name="connsiteX1" fmla="*/ 1394253 w 6477862"/>
              <a:gd name="connsiteY1" fmla="*/ 1753991 h 6296870"/>
              <a:gd name="connsiteX2" fmla="*/ 1304103 w 6477862"/>
              <a:gd name="connsiteY2" fmla="*/ 1941131 h 6296870"/>
              <a:gd name="connsiteX3" fmla="*/ 1414637 w 6477862"/>
              <a:gd name="connsiteY3" fmla="*/ 2032330 h 6296870"/>
              <a:gd name="connsiteX4" fmla="*/ 1657350 w 6477862"/>
              <a:gd name="connsiteY4" fmla="*/ 2618292 h 6296870"/>
              <a:gd name="connsiteX5" fmla="*/ 1151233 w 6477862"/>
              <a:gd name="connsiteY5" fmla="*/ 3381845 h 6296870"/>
              <a:gd name="connsiteX6" fmla="*/ 1141344 w 6477862"/>
              <a:gd name="connsiteY6" fmla="*/ 3385465 h 6296870"/>
              <a:gd name="connsiteX7" fmla="*/ 1147151 w 6477862"/>
              <a:gd name="connsiteY7" fmla="*/ 3423512 h 6296870"/>
              <a:gd name="connsiteX8" fmla="*/ 3558852 w 6477862"/>
              <a:gd name="connsiteY8" fmla="*/ 5389105 h 6296870"/>
              <a:gd name="connsiteX9" fmla="*/ 3756550 w 6477862"/>
              <a:gd name="connsiteY9" fmla="*/ 5379122 h 6296870"/>
              <a:gd name="connsiteX10" fmla="*/ 3768444 w 6477862"/>
              <a:gd name="connsiteY10" fmla="*/ 5301188 h 6296870"/>
              <a:gd name="connsiteX11" fmla="*/ 4580283 w 6477862"/>
              <a:gd name="connsiteY11" fmla="*/ 4639520 h 6296870"/>
              <a:gd name="connsiteX12" fmla="*/ 5043603 w 6477862"/>
              <a:gd name="connsiteY12" fmla="*/ 4781045 h 6296870"/>
              <a:gd name="connsiteX13" fmla="*/ 5111372 w 6477862"/>
              <a:gd name="connsiteY13" fmla="*/ 4836959 h 6296870"/>
              <a:gd name="connsiteX14" fmla="*/ 5124731 w 6477862"/>
              <a:gd name="connsiteY14" fmla="*/ 4826970 h 6296870"/>
              <a:gd name="connsiteX15" fmla="*/ 6020566 w 6477862"/>
              <a:gd name="connsiteY15" fmla="*/ 2927391 h 6296870"/>
              <a:gd name="connsiteX16" fmla="*/ 3558852 w 6477862"/>
              <a:gd name="connsiteY16" fmla="*/ 465676 h 6296870"/>
              <a:gd name="connsiteX17" fmla="*/ 3550471 w 6477862"/>
              <a:gd name="connsiteY17" fmla="*/ 0 h 6296870"/>
              <a:gd name="connsiteX18" fmla="*/ 6477862 w 6477862"/>
              <a:gd name="connsiteY18" fmla="*/ 2927391 h 6296870"/>
              <a:gd name="connsiteX19" fmla="*/ 5412563 w 6477862"/>
              <a:gd name="connsiteY19" fmla="*/ 5186308 h 6296870"/>
              <a:gd name="connsiteX20" fmla="*/ 5370292 w 6477862"/>
              <a:gd name="connsiteY20" fmla="*/ 5217918 h 6296870"/>
              <a:gd name="connsiteX21" fmla="*/ 5371702 w 6477862"/>
              <a:gd name="connsiteY21" fmla="*/ 5221772 h 6296870"/>
              <a:gd name="connsiteX22" fmla="*/ 5408958 w 6477862"/>
              <a:gd name="connsiteY22" fmla="*/ 5468195 h 6296870"/>
              <a:gd name="connsiteX23" fmla="*/ 4580283 w 6477862"/>
              <a:gd name="connsiteY23" fmla="*/ 6296870 h 6296870"/>
              <a:gd name="connsiteX24" fmla="*/ 3893133 w 6477862"/>
              <a:gd name="connsiteY24" fmla="*/ 5931515 h 6296870"/>
              <a:gd name="connsiteX25" fmla="*/ 3843537 w 6477862"/>
              <a:gd name="connsiteY25" fmla="*/ 5840143 h 6296870"/>
              <a:gd name="connsiteX26" fmla="*/ 3701114 w 6477862"/>
              <a:gd name="connsiteY26" fmla="*/ 5850973 h 6296870"/>
              <a:gd name="connsiteX27" fmla="*/ 3550471 w 6477862"/>
              <a:gd name="connsiteY27" fmla="*/ 5854782 h 6296870"/>
              <a:gd name="connsiteX28" fmla="*/ 682554 w 6477862"/>
              <a:gd name="connsiteY28" fmla="*/ 3517362 h 6296870"/>
              <a:gd name="connsiteX29" fmla="*/ 669422 w 6477862"/>
              <a:gd name="connsiteY29" fmla="*/ 3431314 h 6296870"/>
              <a:gd name="connsiteX30" fmla="*/ 661668 w 6477862"/>
              <a:gd name="connsiteY30" fmla="*/ 3430131 h 6296870"/>
              <a:gd name="connsiteX31" fmla="*/ 0 w 6477862"/>
              <a:gd name="connsiteY31" fmla="*/ 2618292 h 6296870"/>
              <a:gd name="connsiteX32" fmla="*/ 828675 w 6477862"/>
              <a:gd name="connsiteY32" fmla="*/ 1789617 h 6296870"/>
              <a:gd name="connsiteX33" fmla="*/ 852075 w 6477862"/>
              <a:gd name="connsiteY33" fmla="*/ 1790798 h 6296870"/>
              <a:gd name="connsiteX34" fmla="*/ 853129 w 6477862"/>
              <a:gd name="connsiteY34" fmla="*/ 1787918 h 6296870"/>
              <a:gd name="connsiteX35" fmla="*/ 3550471 w 6477862"/>
              <a:gd name="connsiteY35" fmla="*/ 0 h 6296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477862" h="6296870">
                <a:moveTo>
                  <a:pt x="3558852" y="465676"/>
                </a:moveTo>
                <a:cubicBezTo>
                  <a:pt x="2624149" y="465676"/>
                  <a:pt x="1811118" y="986613"/>
                  <a:pt x="1394253" y="1753991"/>
                </a:cubicBezTo>
                <a:lnTo>
                  <a:pt x="1304103" y="1941131"/>
                </a:lnTo>
                <a:lnTo>
                  <a:pt x="1414637" y="2032330"/>
                </a:lnTo>
                <a:cubicBezTo>
                  <a:pt x="1564597" y="2182291"/>
                  <a:pt x="1657350" y="2389459"/>
                  <a:pt x="1657350" y="2618292"/>
                </a:cubicBezTo>
                <a:cubicBezTo>
                  <a:pt x="1657350" y="2961541"/>
                  <a:pt x="1448657" y="3256046"/>
                  <a:pt x="1151233" y="3381845"/>
                </a:cubicBezTo>
                <a:lnTo>
                  <a:pt x="1141344" y="3385465"/>
                </a:lnTo>
                <a:lnTo>
                  <a:pt x="1147151" y="3423512"/>
                </a:lnTo>
                <a:cubicBezTo>
                  <a:pt x="1376696" y="4545274"/>
                  <a:pt x="2369230" y="5389105"/>
                  <a:pt x="3558852" y="5389105"/>
                </a:cubicBezTo>
                <a:lnTo>
                  <a:pt x="3756550" y="5379122"/>
                </a:lnTo>
                <a:lnTo>
                  <a:pt x="3768444" y="5301188"/>
                </a:lnTo>
                <a:cubicBezTo>
                  <a:pt x="3845714" y="4923575"/>
                  <a:pt x="4179826" y="4639520"/>
                  <a:pt x="4580283" y="4639520"/>
                </a:cubicBezTo>
                <a:cubicBezTo>
                  <a:pt x="4751907" y="4639520"/>
                  <a:pt x="4911346" y="4691694"/>
                  <a:pt x="5043603" y="4781045"/>
                </a:cubicBezTo>
                <a:lnTo>
                  <a:pt x="5111372" y="4836959"/>
                </a:lnTo>
                <a:lnTo>
                  <a:pt x="5124731" y="4826970"/>
                </a:lnTo>
                <a:cubicBezTo>
                  <a:pt x="5671840" y="4375455"/>
                  <a:pt x="6020566" y="3692148"/>
                  <a:pt x="6020566" y="2927391"/>
                </a:cubicBezTo>
                <a:cubicBezTo>
                  <a:pt x="6020566" y="1567823"/>
                  <a:pt x="4918420" y="465676"/>
                  <a:pt x="3558852" y="465676"/>
                </a:cubicBezTo>
                <a:close/>
                <a:moveTo>
                  <a:pt x="3550471" y="0"/>
                </a:moveTo>
                <a:cubicBezTo>
                  <a:pt x="5167224" y="0"/>
                  <a:pt x="6477862" y="1310637"/>
                  <a:pt x="6477862" y="2927391"/>
                </a:cubicBezTo>
                <a:cubicBezTo>
                  <a:pt x="6477862" y="3836815"/>
                  <a:pt x="6063168" y="4649382"/>
                  <a:pt x="5412563" y="5186308"/>
                </a:cubicBezTo>
                <a:lnTo>
                  <a:pt x="5370292" y="5217918"/>
                </a:lnTo>
                <a:lnTo>
                  <a:pt x="5371702" y="5221772"/>
                </a:lnTo>
                <a:cubicBezTo>
                  <a:pt x="5395915" y="5299617"/>
                  <a:pt x="5408958" y="5382383"/>
                  <a:pt x="5408958" y="5468195"/>
                </a:cubicBezTo>
                <a:cubicBezTo>
                  <a:pt x="5408958" y="5925860"/>
                  <a:pt x="5037948" y="6296870"/>
                  <a:pt x="4580283" y="6296870"/>
                </a:cubicBezTo>
                <a:cubicBezTo>
                  <a:pt x="4294242" y="6296870"/>
                  <a:pt x="4042051" y="6151944"/>
                  <a:pt x="3893133" y="5931515"/>
                </a:cubicBezTo>
                <a:lnTo>
                  <a:pt x="3843537" y="5840143"/>
                </a:lnTo>
                <a:lnTo>
                  <a:pt x="3701114" y="5850973"/>
                </a:lnTo>
                <a:cubicBezTo>
                  <a:pt x="3651219" y="5853502"/>
                  <a:pt x="3600995" y="5854782"/>
                  <a:pt x="3550471" y="5854782"/>
                </a:cubicBezTo>
                <a:cubicBezTo>
                  <a:pt x="2135812" y="5854782"/>
                  <a:pt x="955522" y="4851325"/>
                  <a:pt x="682554" y="3517362"/>
                </a:cubicBezTo>
                <a:lnTo>
                  <a:pt x="669422" y="3431314"/>
                </a:lnTo>
                <a:lnTo>
                  <a:pt x="661668" y="3430131"/>
                </a:lnTo>
                <a:cubicBezTo>
                  <a:pt x="284054" y="3352860"/>
                  <a:pt x="0" y="3018749"/>
                  <a:pt x="0" y="2618292"/>
                </a:cubicBezTo>
                <a:cubicBezTo>
                  <a:pt x="0" y="2160627"/>
                  <a:pt x="371010" y="1789617"/>
                  <a:pt x="828675" y="1789617"/>
                </a:cubicBezTo>
                <a:lnTo>
                  <a:pt x="852075" y="1790798"/>
                </a:lnTo>
                <a:lnTo>
                  <a:pt x="853129" y="1787918"/>
                </a:lnTo>
                <a:cubicBezTo>
                  <a:pt x="1297531" y="737234"/>
                  <a:pt x="2337906" y="0"/>
                  <a:pt x="3550471" y="0"/>
                </a:cubicBezTo>
                <a:close/>
              </a:path>
            </a:pathLst>
          </a:custGeom>
          <a:solidFill>
            <a:srgbClr val="DE2F7C">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Rectangle: Rounded Corners 66">
            <a:extLst>
              <a:ext uri="{FF2B5EF4-FFF2-40B4-BE49-F238E27FC236}">
                <a16:creationId xmlns:a16="http://schemas.microsoft.com/office/drawing/2014/main" id="{4CDEC23D-8568-4F1C-B2ED-70ACD6CA0137}"/>
              </a:ext>
            </a:extLst>
          </p:cNvPr>
          <p:cNvSpPr/>
          <p:nvPr/>
        </p:nvSpPr>
        <p:spPr>
          <a:xfrm>
            <a:off x="5049622" y="5036211"/>
            <a:ext cx="13449300" cy="1207088"/>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1F0D3144-A049-4810-BBB4-A21CA2EF6383}"/>
              </a:ext>
            </a:extLst>
          </p:cNvPr>
          <p:cNvSpPr txBox="1"/>
          <p:nvPr/>
        </p:nvSpPr>
        <p:spPr>
          <a:xfrm>
            <a:off x="5436996" y="5066394"/>
            <a:ext cx="12782550" cy="1323439"/>
          </a:xfrm>
          <a:prstGeom prst="rect">
            <a:avLst/>
          </a:prstGeom>
          <a:noFill/>
        </p:spPr>
        <p:txBody>
          <a:bodyPr wrap="square" rtlCol="0" anchor="ctr">
            <a:spAutoFit/>
          </a:bodyPr>
          <a:lstStyle/>
          <a:p>
            <a:pPr algn="ctr"/>
            <a:r>
              <a:rPr lang="en-US" sz="8000" dirty="0">
                <a:solidFill>
                  <a:schemeClr val="accent2">
                    <a:lumMod val="20000"/>
                    <a:lumOff val="80000"/>
                  </a:schemeClr>
                </a:solidFill>
                <a:latin typeface="Montserrat Black" panose="00000A00000000000000" pitchFamily="50" charset="0"/>
              </a:rPr>
              <a:t>THANKS</a:t>
            </a:r>
            <a:endParaRPr lang="en-US" sz="8000" dirty="0">
              <a:solidFill>
                <a:schemeClr val="bg1"/>
              </a:solidFill>
              <a:latin typeface="Montserrat Black" panose="00000A00000000000000" pitchFamily="50" charset="0"/>
            </a:endParaRPr>
          </a:p>
        </p:txBody>
      </p:sp>
      <p:sp>
        <p:nvSpPr>
          <p:cNvPr id="69" name="TextBox 68">
            <a:extLst>
              <a:ext uri="{FF2B5EF4-FFF2-40B4-BE49-F238E27FC236}">
                <a16:creationId xmlns:a16="http://schemas.microsoft.com/office/drawing/2014/main" id="{A58EEEC1-16E1-4FF3-8E80-43CA0844B8CC}"/>
              </a:ext>
            </a:extLst>
          </p:cNvPr>
          <p:cNvSpPr txBox="1"/>
          <p:nvPr/>
        </p:nvSpPr>
        <p:spPr>
          <a:xfrm>
            <a:off x="6200419" y="6194722"/>
            <a:ext cx="11199061" cy="646331"/>
          </a:xfrm>
          <a:prstGeom prst="rect">
            <a:avLst/>
          </a:prstGeom>
          <a:noFill/>
        </p:spPr>
        <p:txBody>
          <a:bodyPr wrap="square" rtlCol="0">
            <a:spAutoFit/>
          </a:bodyPr>
          <a:lstStyle/>
          <a:p>
            <a:pPr algn="ctr"/>
            <a:r>
              <a:rPr lang="en-US" dirty="0">
                <a:solidFill>
                  <a:schemeClr val="bg2"/>
                </a:solidFill>
              </a:rPr>
              <a:t>www.ppthemes.com</a:t>
            </a:r>
          </a:p>
        </p:txBody>
      </p:sp>
      <p:cxnSp>
        <p:nvCxnSpPr>
          <p:cNvPr id="107" name="Straight Connector 106">
            <a:extLst>
              <a:ext uri="{FF2B5EF4-FFF2-40B4-BE49-F238E27FC236}">
                <a16:creationId xmlns:a16="http://schemas.microsoft.com/office/drawing/2014/main" id="{C0F98FC9-DB0D-4394-805A-40EF7A817534}"/>
              </a:ext>
            </a:extLst>
          </p:cNvPr>
          <p:cNvCxnSpPr>
            <a:cxnSpLocks/>
          </p:cNvCxnSpPr>
          <p:nvPr/>
        </p:nvCxnSpPr>
        <p:spPr>
          <a:xfrm>
            <a:off x="14282377" y="5758718"/>
            <a:ext cx="3293888"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8FA24BF9-03C0-44B9-96D7-4592DF211504}"/>
              </a:ext>
            </a:extLst>
          </p:cNvPr>
          <p:cNvSpPr/>
          <p:nvPr/>
        </p:nvSpPr>
        <p:spPr>
          <a:xfrm>
            <a:off x="17644216" y="5638123"/>
            <a:ext cx="331767" cy="331767"/>
          </a:xfrm>
          <a:prstGeom prst="ellipse">
            <a:avLst/>
          </a:prstGeom>
          <a:solidFill>
            <a:srgbClr val="FFFFFF">
              <a:alpha val="5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DB736314-DA84-4661-8223-4EA9C8FB5706}"/>
              </a:ext>
            </a:extLst>
          </p:cNvPr>
          <p:cNvCxnSpPr>
            <a:cxnSpLocks/>
          </p:cNvCxnSpPr>
          <p:nvPr/>
        </p:nvCxnSpPr>
        <p:spPr>
          <a:xfrm>
            <a:off x="6048332" y="5842482"/>
            <a:ext cx="3419518"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EA9B2B18-F1C2-4F70-9C4D-12C9A2ADDF03}"/>
              </a:ext>
            </a:extLst>
          </p:cNvPr>
          <p:cNvSpPr/>
          <p:nvPr/>
        </p:nvSpPr>
        <p:spPr>
          <a:xfrm>
            <a:off x="5703553" y="5689024"/>
            <a:ext cx="331767" cy="331767"/>
          </a:xfrm>
          <a:prstGeom prst="ellipse">
            <a:avLst/>
          </a:prstGeom>
          <a:solidFill>
            <a:srgbClr val="FFFFFF">
              <a:alpha val="5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39">
            <a:extLst>
              <a:ext uri="{FF2B5EF4-FFF2-40B4-BE49-F238E27FC236}">
                <a16:creationId xmlns:a16="http://schemas.microsoft.com/office/drawing/2014/main" id="{AA2EA2E0-31C6-4786-B0DD-96DDB7C40A9F}"/>
              </a:ext>
            </a:extLst>
          </p:cNvPr>
          <p:cNvSpPr txBox="1">
            <a:spLocks noChangeArrowheads="1"/>
          </p:cNvSpPr>
          <p:nvPr/>
        </p:nvSpPr>
        <p:spPr bwMode="auto">
          <a:xfrm>
            <a:off x="9752676" y="7539106"/>
            <a:ext cx="4028179" cy="80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chemeClr val="bg2"/>
                </a:solidFill>
                <a:latin typeface="Arial" panose="020B0604020202020204" pitchFamily="34" charset="0"/>
                <a:cs typeface="Arial" panose="020B0604020202020204" pitchFamily="34" charset="0"/>
              </a:rPr>
              <a:t>Email: contacto@gmail.com</a:t>
            </a:r>
          </a:p>
          <a:p>
            <a:pPr algn="ctr"/>
            <a:r>
              <a:rPr lang="en-US" altLang="es-MX" sz="1800" dirty="0" err="1">
                <a:solidFill>
                  <a:schemeClr val="bg2"/>
                </a:solidFill>
                <a:latin typeface="Arial" panose="020B0604020202020204" pitchFamily="34" charset="0"/>
                <a:cs typeface="Arial" panose="020B0604020202020204" pitchFamily="34" charset="0"/>
              </a:rPr>
              <a:t>Cel</a:t>
            </a:r>
            <a:r>
              <a:rPr lang="en-US" altLang="es-MX" sz="1800" dirty="0">
                <a:solidFill>
                  <a:schemeClr val="bg2"/>
                </a:solidFill>
                <a:latin typeface="Arial" panose="020B0604020202020204" pitchFamily="34" charset="0"/>
                <a:cs typeface="Arial" panose="020B0604020202020204" pitchFamily="34" charset="0"/>
              </a:rPr>
              <a:t>: 320 222 222 </a:t>
            </a:r>
          </a:p>
        </p:txBody>
      </p:sp>
      <p:sp>
        <p:nvSpPr>
          <p:cNvPr id="50" name="Rectangle 40">
            <a:extLst>
              <a:ext uri="{FF2B5EF4-FFF2-40B4-BE49-F238E27FC236}">
                <a16:creationId xmlns:a16="http://schemas.microsoft.com/office/drawing/2014/main" id="{19F6826A-0AE3-49DB-8C55-BA0431927E98}"/>
              </a:ext>
            </a:extLst>
          </p:cNvPr>
          <p:cNvSpPr>
            <a:spLocks noChangeArrowheads="1"/>
          </p:cNvSpPr>
          <p:nvPr/>
        </p:nvSpPr>
        <p:spPr bwMode="auto">
          <a:xfrm>
            <a:off x="10621551" y="7159477"/>
            <a:ext cx="2228600" cy="55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2"/>
                </a:solidFill>
                <a:latin typeface="Arial" panose="020B0604020202020204" pitchFamily="34" charset="0"/>
                <a:cs typeface="Arial" panose="020B0604020202020204" pitchFamily="34" charset="0"/>
              </a:rPr>
              <a:t>CONTACT US</a:t>
            </a:r>
            <a:r>
              <a:rPr lang="en-US" altLang="es-MX" sz="2000" b="1" dirty="0">
                <a:solidFill>
                  <a:schemeClr val="bg2"/>
                </a:solidFill>
                <a:latin typeface="Arial" panose="020B0604020202020204" pitchFamily="34" charset="0"/>
                <a:cs typeface="Arial" panose="020B0604020202020204" pitchFamily="34" charset="0"/>
              </a:rPr>
              <a:t> </a:t>
            </a:r>
          </a:p>
        </p:txBody>
      </p:sp>
      <p:sp>
        <p:nvSpPr>
          <p:cNvPr id="59" name="Freeform 185">
            <a:extLst>
              <a:ext uri="{FF2B5EF4-FFF2-40B4-BE49-F238E27FC236}">
                <a16:creationId xmlns:a16="http://schemas.microsoft.com/office/drawing/2014/main" id="{4F91E2B7-E424-47DC-87F5-7A02AFBB78CA}"/>
              </a:ext>
            </a:extLst>
          </p:cNvPr>
          <p:cNvSpPr>
            <a:spLocks noChangeArrowheads="1"/>
          </p:cNvSpPr>
          <p:nvPr/>
        </p:nvSpPr>
        <p:spPr bwMode="auto">
          <a:xfrm>
            <a:off x="11544516" y="6849908"/>
            <a:ext cx="382670" cy="29250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p:spPr>
        <p:txBody>
          <a:bodyPr wrap="none" lIns="91431" tIns="45716" rIns="91431" bIns="45716" anchor="ctr"/>
          <a:lstStyle/>
          <a:p>
            <a:endParaRPr lang="es-MX" sz="1200">
              <a:solidFill>
                <a:schemeClr val="bg2"/>
              </a:solidFill>
            </a:endParaRPr>
          </a:p>
        </p:txBody>
      </p:sp>
    </p:spTree>
    <p:extLst>
      <p:ext uri="{BB962C8B-B14F-4D97-AF65-F5344CB8AC3E}">
        <p14:creationId xmlns:p14="http://schemas.microsoft.com/office/powerpoint/2010/main" val="1787393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9523" y="5356"/>
            <a:ext cx="24358611" cy="13705288"/>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5714" y="5874347"/>
            <a:ext cx="15910859"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7418" y="11878980"/>
            <a:ext cx="13743358"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094" y="9880898"/>
            <a:ext cx="1615255" cy="1274498"/>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9252" y="9880898"/>
            <a:ext cx="1615255" cy="127449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785" y="10076216"/>
            <a:ext cx="420852" cy="774254"/>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842" y="9880898"/>
            <a:ext cx="1615255" cy="1274498"/>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696" y="10035395"/>
            <a:ext cx="703237" cy="812802"/>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68" tIns="45684" rIns="91368" bIns="45684"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4871" y="9880898"/>
            <a:ext cx="1615255" cy="1274498"/>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074" y="10076214"/>
            <a:ext cx="695871" cy="69587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53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7326" y="10179612"/>
            <a:ext cx="837114" cy="592472"/>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68" tIns="45684" rIns="91368" bIns="45684"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1591" y="10348198"/>
            <a:ext cx="215576" cy="253848"/>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68" tIns="45684" rIns="91368" bIns="45684"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3173" y="1791814"/>
            <a:ext cx="24371304" cy="42226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6"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3175" y="3802436"/>
            <a:ext cx="24358611" cy="269664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a:extLst>
              <a:ext uri="{FF2B5EF4-FFF2-40B4-BE49-F238E27FC236}">
                <a16:creationId xmlns:a16="http://schemas.microsoft.com/office/drawing/2014/main" id="{182CD043-E35F-4532-A1B1-139B07475696}"/>
              </a:ext>
            </a:extLst>
          </p:cNvPr>
          <p:cNvSpPr/>
          <p:nvPr/>
        </p:nvSpPr>
        <p:spPr>
          <a:xfrm>
            <a:off x="0" y="0"/>
            <a:ext cx="24377650" cy="13715999"/>
          </a:xfrm>
          <a:prstGeom prst="rect">
            <a:avLst/>
          </a:prstGeom>
          <a:gradFill flip="none" rotWithShape="1">
            <a:gsLst>
              <a:gs pos="0">
                <a:schemeClr val="accent5"/>
              </a:gs>
              <a:gs pos="82000">
                <a:schemeClr val="accent2">
                  <a:lumMod val="75000"/>
                </a:schemeClr>
              </a:gs>
              <a:gs pos="37000">
                <a:schemeClr val="accent5">
                  <a:lumMod val="75000"/>
                </a:schemeClr>
              </a:gs>
              <a:gs pos="100000">
                <a:schemeClr val="accent2">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8" name="Group 4">
            <a:extLst>
              <a:ext uri="{FF2B5EF4-FFF2-40B4-BE49-F238E27FC236}">
                <a16:creationId xmlns:a16="http://schemas.microsoft.com/office/drawing/2014/main" id="{9E79CE3D-7675-40EA-8DA0-2CAB2CB8606D}"/>
              </a:ext>
            </a:extLst>
          </p:cNvPr>
          <p:cNvGrpSpPr>
            <a:grpSpLocks noChangeAspect="1"/>
          </p:cNvGrpSpPr>
          <p:nvPr/>
        </p:nvGrpSpPr>
        <p:grpSpPr bwMode="auto">
          <a:xfrm>
            <a:off x="16581014" y="6357369"/>
            <a:ext cx="7850062" cy="8891144"/>
            <a:chOff x="57" y="0"/>
            <a:chExt cx="4117" cy="4663"/>
          </a:xfrm>
          <a:solidFill>
            <a:schemeClr val="accent4">
              <a:alpha val="58824"/>
            </a:schemeClr>
          </a:solidFill>
        </p:grpSpPr>
        <p:sp>
          <p:nvSpPr>
            <p:cNvPr id="89" name="Freeform 5">
              <a:extLst>
                <a:ext uri="{FF2B5EF4-FFF2-40B4-BE49-F238E27FC236}">
                  <a16:creationId xmlns:a16="http://schemas.microsoft.com/office/drawing/2014/main" id="{379C8DB4-7AF1-4704-B60A-B042C1D5CA6F}"/>
                </a:ext>
              </a:extLst>
            </p:cNvPr>
            <p:cNvSpPr>
              <a:spLocks noEditPoints="1"/>
            </p:cNvSpPr>
            <p:nvPr/>
          </p:nvSpPr>
          <p:spPr bwMode="auto">
            <a:xfrm>
              <a:off x="2409" y="647"/>
              <a:ext cx="904" cy="1459"/>
            </a:xfrm>
            <a:custGeom>
              <a:avLst/>
              <a:gdLst>
                <a:gd name="T0" fmla="*/ 48 w 669"/>
                <a:gd name="T1" fmla="*/ 1065 h 1080"/>
                <a:gd name="T2" fmla="*/ 25 w 669"/>
                <a:gd name="T3" fmla="*/ 1055 h 1080"/>
                <a:gd name="T4" fmla="*/ 15 w 669"/>
                <a:gd name="T5" fmla="*/ 1032 h 1080"/>
                <a:gd name="T6" fmla="*/ 25 w 669"/>
                <a:gd name="T7" fmla="*/ 1009 h 1080"/>
                <a:gd name="T8" fmla="*/ 48 w 669"/>
                <a:gd name="T9" fmla="*/ 1000 h 1080"/>
                <a:gd name="T10" fmla="*/ 71 w 669"/>
                <a:gd name="T11" fmla="*/ 1009 h 1080"/>
                <a:gd name="T12" fmla="*/ 71 w 669"/>
                <a:gd name="T13" fmla="*/ 1055 h 1080"/>
                <a:gd name="T14" fmla="*/ 48 w 669"/>
                <a:gd name="T15" fmla="*/ 1065 h 1080"/>
                <a:gd name="T16" fmla="*/ 658 w 669"/>
                <a:gd name="T17" fmla="*/ 0 h 1080"/>
                <a:gd name="T18" fmla="*/ 387 w 669"/>
                <a:gd name="T19" fmla="*/ 271 h 1080"/>
                <a:gd name="T20" fmla="*/ 381 w 669"/>
                <a:gd name="T21" fmla="*/ 468 h 1080"/>
                <a:gd name="T22" fmla="*/ 43 w 669"/>
                <a:gd name="T23" fmla="*/ 807 h 1080"/>
                <a:gd name="T24" fmla="*/ 43 w 669"/>
                <a:gd name="T25" fmla="*/ 985 h 1080"/>
                <a:gd name="T26" fmla="*/ 14 w 669"/>
                <a:gd name="T27" fmla="*/ 998 h 1080"/>
                <a:gd name="T28" fmla="*/ 0 w 669"/>
                <a:gd name="T29" fmla="*/ 1032 h 1080"/>
                <a:gd name="T30" fmla="*/ 14 w 669"/>
                <a:gd name="T31" fmla="*/ 1066 h 1080"/>
                <a:gd name="T32" fmla="*/ 48 w 669"/>
                <a:gd name="T33" fmla="*/ 1080 h 1080"/>
                <a:gd name="T34" fmla="*/ 82 w 669"/>
                <a:gd name="T35" fmla="*/ 1066 h 1080"/>
                <a:gd name="T36" fmla="*/ 82 w 669"/>
                <a:gd name="T37" fmla="*/ 998 h 1080"/>
                <a:gd name="T38" fmla="*/ 58 w 669"/>
                <a:gd name="T39" fmla="*/ 986 h 1080"/>
                <a:gd name="T40" fmla="*/ 58 w 669"/>
                <a:gd name="T41" fmla="*/ 813 h 1080"/>
                <a:gd name="T42" fmla="*/ 396 w 669"/>
                <a:gd name="T43" fmla="*/ 475 h 1080"/>
                <a:gd name="T44" fmla="*/ 402 w 669"/>
                <a:gd name="T45" fmla="*/ 278 h 1080"/>
                <a:gd name="T46" fmla="*/ 669 w 669"/>
                <a:gd name="T47" fmla="*/ 11 h 1080"/>
                <a:gd name="T48" fmla="*/ 658 w 669"/>
                <a:gd name="T49" fmla="*/ 0 h 1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9" h="1080">
                  <a:moveTo>
                    <a:pt x="48" y="1065"/>
                  </a:moveTo>
                  <a:cubicBezTo>
                    <a:pt x="39" y="1065"/>
                    <a:pt x="31" y="1062"/>
                    <a:pt x="25" y="1055"/>
                  </a:cubicBezTo>
                  <a:cubicBezTo>
                    <a:pt x="19" y="1049"/>
                    <a:pt x="15" y="1041"/>
                    <a:pt x="15" y="1032"/>
                  </a:cubicBezTo>
                  <a:cubicBezTo>
                    <a:pt x="15" y="1024"/>
                    <a:pt x="19" y="1015"/>
                    <a:pt x="25" y="1009"/>
                  </a:cubicBezTo>
                  <a:cubicBezTo>
                    <a:pt x="31" y="1003"/>
                    <a:pt x="39" y="1000"/>
                    <a:pt x="48" y="1000"/>
                  </a:cubicBezTo>
                  <a:cubicBezTo>
                    <a:pt x="57" y="1000"/>
                    <a:pt x="65" y="1003"/>
                    <a:pt x="71" y="1009"/>
                  </a:cubicBezTo>
                  <a:cubicBezTo>
                    <a:pt x="84" y="1022"/>
                    <a:pt x="84" y="1043"/>
                    <a:pt x="71" y="1055"/>
                  </a:cubicBezTo>
                  <a:cubicBezTo>
                    <a:pt x="65" y="1062"/>
                    <a:pt x="57" y="1065"/>
                    <a:pt x="48" y="1065"/>
                  </a:cubicBezTo>
                  <a:moveTo>
                    <a:pt x="658" y="0"/>
                  </a:moveTo>
                  <a:cubicBezTo>
                    <a:pt x="387" y="271"/>
                    <a:pt x="387" y="271"/>
                    <a:pt x="387" y="271"/>
                  </a:cubicBezTo>
                  <a:cubicBezTo>
                    <a:pt x="381" y="468"/>
                    <a:pt x="381" y="468"/>
                    <a:pt x="381" y="468"/>
                  </a:cubicBezTo>
                  <a:cubicBezTo>
                    <a:pt x="43" y="807"/>
                    <a:pt x="43" y="807"/>
                    <a:pt x="43" y="807"/>
                  </a:cubicBezTo>
                  <a:cubicBezTo>
                    <a:pt x="43" y="985"/>
                    <a:pt x="43" y="985"/>
                    <a:pt x="43" y="985"/>
                  </a:cubicBezTo>
                  <a:cubicBezTo>
                    <a:pt x="32" y="986"/>
                    <a:pt x="22" y="991"/>
                    <a:pt x="14" y="998"/>
                  </a:cubicBezTo>
                  <a:cubicBezTo>
                    <a:pt x="5" y="1008"/>
                    <a:pt x="0" y="1020"/>
                    <a:pt x="0" y="1032"/>
                  </a:cubicBezTo>
                  <a:cubicBezTo>
                    <a:pt x="0" y="1045"/>
                    <a:pt x="5" y="1057"/>
                    <a:pt x="14" y="1066"/>
                  </a:cubicBezTo>
                  <a:cubicBezTo>
                    <a:pt x="23" y="1075"/>
                    <a:pt x="35" y="1080"/>
                    <a:pt x="48" y="1080"/>
                  </a:cubicBezTo>
                  <a:cubicBezTo>
                    <a:pt x="61" y="1080"/>
                    <a:pt x="73" y="1075"/>
                    <a:pt x="82" y="1066"/>
                  </a:cubicBezTo>
                  <a:cubicBezTo>
                    <a:pt x="101" y="1048"/>
                    <a:pt x="101" y="1017"/>
                    <a:pt x="82" y="998"/>
                  </a:cubicBezTo>
                  <a:cubicBezTo>
                    <a:pt x="75" y="992"/>
                    <a:pt x="67" y="987"/>
                    <a:pt x="58" y="986"/>
                  </a:cubicBezTo>
                  <a:cubicBezTo>
                    <a:pt x="58" y="813"/>
                    <a:pt x="58" y="813"/>
                    <a:pt x="58" y="813"/>
                  </a:cubicBezTo>
                  <a:cubicBezTo>
                    <a:pt x="396" y="475"/>
                    <a:pt x="396" y="475"/>
                    <a:pt x="396" y="475"/>
                  </a:cubicBezTo>
                  <a:cubicBezTo>
                    <a:pt x="402" y="278"/>
                    <a:pt x="402" y="278"/>
                    <a:pt x="402" y="278"/>
                  </a:cubicBezTo>
                  <a:cubicBezTo>
                    <a:pt x="669" y="11"/>
                    <a:pt x="669" y="11"/>
                    <a:pt x="669" y="11"/>
                  </a:cubicBezTo>
                  <a:cubicBezTo>
                    <a:pt x="658" y="0"/>
                    <a:pt x="658" y="0"/>
                    <a:pt x="65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
              <a:extLst>
                <a:ext uri="{FF2B5EF4-FFF2-40B4-BE49-F238E27FC236}">
                  <a16:creationId xmlns:a16="http://schemas.microsoft.com/office/drawing/2014/main" id="{0DD07563-573D-4F50-A8C2-CBB221D5F994}"/>
                </a:ext>
              </a:extLst>
            </p:cNvPr>
            <p:cNvSpPr>
              <a:spLocks noEditPoints="1"/>
            </p:cNvSpPr>
            <p:nvPr/>
          </p:nvSpPr>
          <p:spPr bwMode="auto">
            <a:xfrm>
              <a:off x="2188" y="760"/>
              <a:ext cx="1313" cy="1823"/>
            </a:xfrm>
            <a:custGeom>
              <a:avLst/>
              <a:gdLst>
                <a:gd name="T0" fmla="*/ 53 w 972"/>
                <a:gd name="T1" fmla="*/ 1333 h 1349"/>
                <a:gd name="T2" fmla="*/ 30 w 972"/>
                <a:gd name="T3" fmla="*/ 1324 h 1349"/>
                <a:gd name="T4" fmla="*/ 30 w 972"/>
                <a:gd name="T5" fmla="*/ 1278 h 1349"/>
                <a:gd name="T6" fmla="*/ 53 w 972"/>
                <a:gd name="T7" fmla="*/ 1268 h 1349"/>
                <a:gd name="T8" fmla="*/ 76 w 972"/>
                <a:gd name="T9" fmla="*/ 1278 h 1349"/>
                <a:gd name="T10" fmla="*/ 86 w 972"/>
                <a:gd name="T11" fmla="*/ 1301 h 1349"/>
                <a:gd name="T12" fmla="*/ 76 w 972"/>
                <a:gd name="T13" fmla="*/ 1324 h 1349"/>
                <a:gd name="T14" fmla="*/ 53 w 972"/>
                <a:gd name="T15" fmla="*/ 1333 h 1349"/>
                <a:gd name="T16" fmla="*/ 961 w 972"/>
                <a:gd name="T17" fmla="*/ 0 h 1349"/>
                <a:gd name="T18" fmla="*/ 690 w 972"/>
                <a:gd name="T19" fmla="*/ 272 h 1349"/>
                <a:gd name="T20" fmla="*/ 684 w 972"/>
                <a:gd name="T21" fmla="*/ 469 h 1349"/>
                <a:gd name="T22" fmla="*/ 346 w 972"/>
                <a:gd name="T23" fmla="*/ 807 h 1349"/>
                <a:gd name="T24" fmla="*/ 346 w 972"/>
                <a:gd name="T25" fmla="*/ 989 h 1349"/>
                <a:gd name="T26" fmla="*/ 76 w 972"/>
                <a:gd name="T27" fmla="*/ 1259 h 1349"/>
                <a:gd name="T28" fmla="*/ 53 w 972"/>
                <a:gd name="T29" fmla="*/ 1253 h 1349"/>
                <a:gd name="T30" fmla="*/ 19 w 972"/>
                <a:gd name="T31" fmla="*/ 1267 h 1349"/>
                <a:gd name="T32" fmla="*/ 19 w 972"/>
                <a:gd name="T33" fmla="*/ 1335 h 1349"/>
                <a:gd name="T34" fmla="*/ 53 w 972"/>
                <a:gd name="T35" fmla="*/ 1349 h 1349"/>
                <a:gd name="T36" fmla="*/ 87 w 972"/>
                <a:gd name="T37" fmla="*/ 1335 h 1349"/>
                <a:gd name="T38" fmla="*/ 101 w 972"/>
                <a:gd name="T39" fmla="*/ 1301 h 1349"/>
                <a:gd name="T40" fmla="*/ 88 w 972"/>
                <a:gd name="T41" fmla="*/ 1268 h 1349"/>
                <a:gd name="T42" fmla="*/ 361 w 972"/>
                <a:gd name="T43" fmla="*/ 995 h 1349"/>
                <a:gd name="T44" fmla="*/ 361 w 972"/>
                <a:gd name="T45" fmla="*/ 813 h 1349"/>
                <a:gd name="T46" fmla="*/ 699 w 972"/>
                <a:gd name="T47" fmla="*/ 475 h 1349"/>
                <a:gd name="T48" fmla="*/ 705 w 972"/>
                <a:gd name="T49" fmla="*/ 278 h 1349"/>
                <a:gd name="T50" fmla="*/ 972 w 972"/>
                <a:gd name="T51" fmla="*/ 11 h 1349"/>
                <a:gd name="T52" fmla="*/ 961 w 972"/>
                <a:gd name="T53" fmla="*/ 0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72" h="1349">
                  <a:moveTo>
                    <a:pt x="53" y="1333"/>
                  </a:moveTo>
                  <a:cubicBezTo>
                    <a:pt x="44" y="1333"/>
                    <a:pt x="36" y="1330"/>
                    <a:pt x="30" y="1324"/>
                  </a:cubicBezTo>
                  <a:cubicBezTo>
                    <a:pt x="17" y="1311"/>
                    <a:pt x="17" y="1290"/>
                    <a:pt x="30" y="1278"/>
                  </a:cubicBezTo>
                  <a:cubicBezTo>
                    <a:pt x="36" y="1272"/>
                    <a:pt x="44" y="1268"/>
                    <a:pt x="53" y="1268"/>
                  </a:cubicBezTo>
                  <a:cubicBezTo>
                    <a:pt x="62" y="1268"/>
                    <a:pt x="70" y="1272"/>
                    <a:pt x="76" y="1278"/>
                  </a:cubicBezTo>
                  <a:cubicBezTo>
                    <a:pt x="82" y="1284"/>
                    <a:pt x="86" y="1292"/>
                    <a:pt x="86" y="1301"/>
                  </a:cubicBezTo>
                  <a:cubicBezTo>
                    <a:pt x="86" y="1309"/>
                    <a:pt x="82" y="1318"/>
                    <a:pt x="76" y="1324"/>
                  </a:cubicBezTo>
                  <a:cubicBezTo>
                    <a:pt x="70" y="1330"/>
                    <a:pt x="62" y="1333"/>
                    <a:pt x="53" y="1333"/>
                  </a:cubicBezTo>
                  <a:moveTo>
                    <a:pt x="961" y="0"/>
                  </a:moveTo>
                  <a:cubicBezTo>
                    <a:pt x="690" y="272"/>
                    <a:pt x="690" y="272"/>
                    <a:pt x="690" y="272"/>
                  </a:cubicBezTo>
                  <a:cubicBezTo>
                    <a:pt x="684" y="469"/>
                    <a:pt x="684" y="469"/>
                    <a:pt x="684" y="469"/>
                  </a:cubicBezTo>
                  <a:cubicBezTo>
                    <a:pt x="346" y="807"/>
                    <a:pt x="346" y="807"/>
                    <a:pt x="346" y="807"/>
                  </a:cubicBezTo>
                  <a:cubicBezTo>
                    <a:pt x="346" y="989"/>
                    <a:pt x="346" y="989"/>
                    <a:pt x="346" y="989"/>
                  </a:cubicBezTo>
                  <a:cubicBezTo>
                    <a:pt x="76" y="1259"/>
                    <a:pt x="76" y="1259"/>
                    <a:pt x="76" y="1259"/>
                  </a:cubicBezTo>
                  <a:cubicBezTo>
                    <a:pt x="69" y="1255"/>
                    <a:pt x="61" y="1253"/>
                    <a:pt x="53" y="1253"/>
                  </a:cubicBezTo>
                  <a:cubicBezTo>
                    <a:pt x="40" y="1253"/>
                    <a:pt x="28" y="1258"/>
                    <a:pt x="19" y="1267"/>
                  </a:cubicBezTo>
                  <a:cubicBezTo>
                    <a:pt x="0" y="1286"/>
                    <a:pt x="0" y="1316"/>
                    <a:pt x="19" y="1335"/>
                  </a:cubicBezTo>
                  <a:cubicBezTo>
                    <a:pt x="28" y="1344"/>
                    <a:pt x="40" y="1349"/>
                    <a:pt x="53" y="1349"/>
                  </a:cubicBezTo>
                  <a:cubicBezTo>
                    <a:pt x="66" y="1349"/>
                    <a:pt x="78" y="1344"/>
                    <a:pt x="87" y="1335"/>
                  </a:cubicBezTo>
                  <a:cubicBezTo>
                    <a:pt x="96" y="1326"/>
                    <a:pt x="101" y="1314"/>
                    <a:pt x="101" y="1301"/>
                  </a:cubicBezTo>
                  <a:cubicBezTo>
                    <a:pt x="101" y="1289"/>
                    <a:pt x="97" y="1277"/>
                    <a:pt x="88" y="1268"/>
                  </a:cubicBezTo>
                  <a:cubicBezTo>
                    <a:pt x="361" y="995"/>
                    <a:pt x="361" y="995"/>
                    <a:pt x="361" y="995"/>
                  </a:cubicBezTo>
                  <a:cubicBezTo>
                    <a:pt x="361" y="813"/>
                    <a:pt x="361" y="813"/>
                    <a:pt x="361" y="813"/>
                  </a:cubicBezTo>
                  <a:cubicBezTo>
                    <a:pt x="699" y="475"/>
                    <a:pt x="699" y="475"/>
                    <a:pt x="699" y="475"/>
                  </a:cubicBezTo>
                  <a:cubicBezTo>
                    <a:pt x="705" y="278"/>
                    <a:pt x="705" y="278"/>
                    <a:pt x="705" y="278"/>
                  </a:cubicBezTo>
                  <a:cubicBezTo>
                    <a:pt x="972" y="11"/>
                    <a:pt x="972" y="11"/>
                    <a:pt x="972" y="11"/>
                  </a:cubicBezTo>
                  <a:cubicBezTo>
                    <a:pt x="961" y="0"/>
                    <a:pt x="961" y="0"/>
                    <a:pt x="96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
              <a:extLst>
                <a:ext uri="{FF2B5EF4-FFF2-40B4-BE49-F238E27FC236}">
                  <a16:creationId xmlns:a16="http://schemas.microsoft.com/office/drawing/2014/main" id="{822AF912-CA80-4B23-9E4C-915A616F3FF3}"/>
                </a:ext>
              </a:extLst>
            </p:cNvPr>
            <p:cNvSpPr>
              <a:spLocks/>
            </p:cNvSpPr>
            <p:nvPr/>
          </p:nvSpPr>
          <p:spPr bwMode="auto">
            <a:xfrm>
              <a:off x="2003" y="1275"/>
              <a:ext cx="794" cy="636"/>
            </a:xfrm>
            <a:custGeom>
              <a:avLst/>
              <a:gdLst>
                <a:gd name="T0" fmla="*/ 557 w 588"/>
                <a:gd name="T1" fmla="*/ 0 h 471"/>
                <a:gd name="T2" fmla="*/ 537 w 588"/>
                <a:gd name="T3" fmla="*/ 8 h 471"/>
                <a:gd name="T4" fmla="*/ 533 w 588"/>
                <a:gd name="T5" fmla="*/ 41 h 471"/>
                <a:gd name="T6" fmla="*/ 203 w 588"/>
                <a:gd name="T7" fmla="*/ 371 h 471"/>
                <a:gd name="T8" fmla="*/ 54 w 588"/>
                <a:gd name="T9" fmla="*/ 428 h 471"/>
                <a:gd name="T10" fmla="*/ 51 w 588"/>
                <a:gd name="T11" fmla="*/ 424 h 471"/>
                <a:gd name="T12" fmla="*/ 31 w 588"/>
                <a:gd name="T13" fmla="*/ 415 h 471"/>
                <a:gd name="T14" fmla="*/ 11 w 588"/>
                <a:gd name="T15" fmla="*/ 424 h 471"/>
                <a:gd name="T16" fmla="*/ 11 w 588"/>
                <a:gd name="T17" fmla="*/ 463 h 471"/>
                <a:gd name="T18" fmla="*/ 31 w 588"/>
                <a:gd name="T19" fmla="*/ 471 h 471"/>
                <a:gd name="T20" fmla="*/ 51 w 588"/>
                <a:gd name="T21" fmla="*/ 463 h 471"/>
                <a:gd name="T22" fmla="*/ 59 w 588"/>
                <a:gd name="T23" fmla="*/ 443 h 471"/>
                <a:gd name="T24" fmla="*/ 212 w 588"/>
                <a:gd name="T25" fmla="*/ 384 h 471"/>
                <a:gd name="T26" fmla="*/ 544 w 588"/>
                <a:gd name="T27" fmla="*/ 52 h 471"/>
                <a:gd name="T28" fmla="*/ 557 w 588"/>
                <a:gd name="T29" fmla="*/ 55 h 471"/>
                <a:gd name="T30" fmla="*/ 577 w 588"/>
                <a:gd name="T31" fmla="*/ 47 h 471"/>
                <a:gd name="T32" fmla="*/ 577 w 588"/>
                <a:gd name="T33" fmla="*/ 8 h 471"/>
                <a:gd name="T34" fmla="*/ 557 w 588"/>
                <a:gd name="T35" fmla="*/ 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8" h="471">
                  <a:moveTo>
                    <a:pt x="557" y="0"/>
                  </a:moveTo>
                  <a:cubicBezTo>
                    <a:pt x="550" y="0"/>
                    <a:pt x="543" y="2"/>
                    <a:pt x="537" y="8"/>
                  </a:cubicBezTo>
                  <a:cubicBezTo>
                    <a:pt x="528" y="17"/>
                    <a:pt x="527" y="30"/>
                    <a:pt x="533" y="41"/>
                  </a:cubicBezTo>
                  <a:cubicBezTo>
                    <a:pt x="203" y="371"/>
                    <a:pt x="203" y="371"/>
                    <a:pt x="203" y="371"/>
                  </a:cubicBezTo>
                  <a:cubicBezTo>
                    <a:pt x="54" y="428"/>
                    <a:pt x="54" y="428"/>
                    <a:pt x="54" y="428"/>
                  </a:cubicBezTo>
                  <a:cubicBezTo>
                    <a:pt x="53" y="426"/>
                    <a:pt x="52" y="425"/>
                    <a:pt x="51" y="424"/>
                  </a:cubicBezTo>
                  <a:cubicBezTo>
                    <a:pt x="45" y="418"/>
                    <a:pt x="38" y="415"/>
                    <a:pt x="31" y="415"/>
                  </a:cubicBezTo>
                  <a:cubicBezTo>
                    <a:pt x="24" y="415"/>
                    <a:pt x="17" y="418"/>
                    <a:pt x="11" y="424"/>
                  </a:cubicBezTo>
                  <a:cubicBezTo>
                    <a:pt x="0" y="434"/>
                    <a:pt x="0" y="452"/>
                    <a:pt x="11" y="463"/>
                  </a:cubicBezTo>
                  <a:cubicBezTo>
                    <a:pt x="17" y="469"/>
                    <a:pt x="24" y="471"/>
                    <a:pt x="31" y="471"/>
                  </a:cubicBezTo>
                  <a:cubicBezTo>
                    <a:pt x="38" y="471"/>
                    <a:pt x="45" y="468"/>
                    <a:pt x="51" y="463"/>
                  </a:cubicBezTo>
                  <a:cubicBezTo>
                    <a:pt x="56" y="457"/>
                    <a:pt x="59" y="450"/>
                    <a:pt x="59" y="443"/>
                  </a:cubicBezTo>
                  <a:cubicBezTo>
                    <a:pt x="212" y="384"/>
                    <a:pt x="212" y="384"/>
                    <a:pt x="212" y="384"/>
                  </a:cubicBezTo>
                  <a:cubicBezTo>
                    <a:pt x="544" y="52"/>
                    <a:pt x="544" y="52"/>
                    <a:pt x="544" y="52"/>
                  </a:cubicBezTo>
                  <a:cubicBezTo>
                    <a:pt x="548" y="54"/>
                    <a:pt x="553" y="55"/>
                    <a:pt x="557" y="55"/>
                  </a:cubicBezTo>
                  <a:cubicBezTo>
                    <a:pt x="565" y="55"/>
                    <a:pt x="572" y="53"/>
                    <a:pt x="577" y="47"/>
                  </a:cubicBezTo>
                  <a:cubicBezTo>
                    <a:pt x="588" y="36"/>
                    <a:pt x="588" y="19"/>
                    <a:pt x="577" y="8"/>
                  </a:cubicBezTo>
                  <a:cubicBezTo>
                    <a:pt x="572" y="2"/>
                    <a:pt x="564" y="0"/>
                    <a:pt x="55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8">
              <a:extLst>
                <a:ext uri="{FF2B5EF4-FFF2-40B4-BE49-F238E27FC236}">
                  <a16:creationId xmlns:a16="http://schemas.microsoft.com/office/drawing/2014/main" id="{B5E4063A-6E36-4287-A6B5-BDE39BFFC348}"/>
                </a:ext>
              </a:extLst>
            </p:cNvPr>
            <p:cNvSpPr>
              <a:spLocks noEditPoints="1"/>
            </p:cNvSpPr>
            <p:nvPr/>
          </p:nvSpPr>
          <p:spPr bwMode="auto">
            <a:xfrm>
              <a:off x="949" y="0"/>
              <a:ext cx="2436" cy="1818"/>
            </a:xfrm>
            <a:custGeom>
              <a:avLst/>
              <a:gdLst>
                <a:gd name="T0" fmla="*/ 52 w 1803"/>
                <a:gd name="T1" fmla="*/ 1321 h 1346"/>
                <a:gd name="T2" fmla="*/ 29 w 1803"/>
                <a:gd name="T3" fmla="*/ 1311 h 1346"/>
                <a:gd name="T4" fmla="*/ 20 w 1803"/>
                <a:gd name="T5" fmla="*/ 1288 h 1346"/>
                <a:gd name="T6" fmla="*/ 29 w 1803"/>
                <a:gd name="T7" fmla="*/ 1265 h 1346"/>
                <a:gd name="T8" fmla="*/ 52 w 1803"/>
                <a:gd name="T9" fmla="*/ 1255 h 1346"/>
                <a:gd name="T10" fmla="*/ 75 w 1803"/>
                <a:gd name="T11" fmla="*/ 1265 h 1346"/>
                <a:gd name="T12" fmla="*/ 85 w 1803"/>
                <a:gd name="T13" fmla="*/ 1288 h 1346"/>
                <a:gd name="T14" fmla="*/ 75 w 1803"/>
                <a:gd name="T15" fmla="*/ 1311 h 1346"/>
                <a:gd name="T16" fmla="*/ 52 w 1803"/>
                <a:gd name="T17" fmla="*/ 1321 h 1346"/>
                <a:gd name="T18" fmla="*/ 52 w 1803"/>
                <a:gd name="T19" fmla="*/ 1240 h 1346"/>
                <a:gd name="T20" fmla="*/ 18 w 1803"/>
                <a:gd name="T21" fmla="*/ 1254 h 1346"/>
                <a:gd name="T22" fmla="*/ 18 w 1803"/>
                <a:gd name="T23" fmla="*/ 1322 h 1346"/>
                <a:gd name="T24" fmla="*/ 52 w 1803"/>
                <a:gd name="T25" fmla="*/ 1336 h 1346"/>
                <a:gd name="T26" fmla="*/ 86 w 1803"/>
                <a:gd name="T27" fmla="*/ 1322 h 1346"/>
                <a:gd name="T28" fmla="*/ 97 w 1803"/>
                <a:gd name="T29" fmla="*/ 1306 h 1346"/>
                <a:gd name="T30" fmla="*/ 184 w 1803"/>
                <a:gd name="T31" fmla="*/ 1326 h 1346"/>
                <a:gd name="T32" fmla="*/ 186 w 1803"/>
                <a:gd name="T33" fmla="*/ 1312 h 1346"/>
                <a:gd name="T34" fmla="*/ 187 w 1803"/>
                <a:gd name="T35" fmla="*/ 1311 h 1346"/>
                <a:gd name="T36" fmla="*/ 100 w 1803"/>
                <a:gd name="T37" fmla="*/ 1291 h 1346"/>
                <a:gd name="T38" fmla="*/ 100 w 1803"/>
                <a:gd name="T39" fmla="*/ 1288 h 1346"/>
                <a:gd name="T40" fmla="*/ 86 w 1803"/>
                <a:gd name="T41" fmla="*/ 1254 h 1346"/>
                <a:gd name="T42" fmla="*/ 52 w 1803"/>
                <a:gd name="T43" fmla="*/ 1240 h 1346"/>
                <a:gd name="T44" fmla="*/ 380 w 1803"/>
                <a:gd name="T45" fmla="*/ 1234 h 1346"/>
                <a:gd name="T46" fmla="*/ 354 w 1803"/>
                <a:gd name="T47" fmla="*/ 1238 h 1346"/>
                <a:gd name="T48" fmla="*/ 264 w 1803"/>
                <a:gd name="T49" fmla="*/ 1329 h 1346"/>
                <a:gd name="T50" fmla="*/ 204 w 1803"/>
                <a:gd name="T51" fmla="*/ 1315 h 1346"/>
                <a:gd name="T52" fmla="*/ 200 w 1803"/>
                <a:gd name="T53" fmla="*/ 1319 h 1346"/>
                <a:gd name="T54" fmla="*/ 199 w 1803"/>
                <a:gd name="T55" fmla="*/ 1330 h 1346"/>
                <a:gd name="T56" fmla="*/ 269 w 1803"/>
                <a:gd name="T57" fmla="*/ 1346 h 1346"/>
                <a:gd name="T58" fmla="*/ 380 w 1803"/>
                <a:gd name="T59" fmla="*/ 1234 h 1346"/>
                <a:gd name="T60" fmla="*/ 471 w 1803"/>
                <a:gd name="T61" fmla="*/ 1121 h 1346"/>
                <a:gd name="T62" fmla="*/ 373 w 1803"/>
                <a:gd name="T63" fmla="*/ 1220 h 1346"/>
                <a:gd name="T64" fmla="*/ 392 w 1803"/>
                <a:gd name="T65" fmla="*/ 1217 h 1346"/>
                <a:gd name="T66" fmla="*/ 477 w 1803"/>
                <a:gd name="T67" fmla="*/ 1131 h 1346"/>
                <a:gd name="T68" fmla="*/ 471 w 1803"/>
                <a:gd name="T69" fmla="*/ 1121 h 1346"/>
                <a:gd name="T70" fmla="*/ 522 w 1803"/>
                <a:gd name="T71" fmla="*/ 1070 h 1346"/>
                <a:gd name="T72" fmla="*/ 484 w 1803"/>
                <a:gd name="T73" fmla="*/ 1109 h 1346"/>
                <a:gd name="T74" fmla="*/ 489 w 1803"/>
                <a:gd name="T75" fmla="*/ 1121 h 1346"/>
                <a:gd name="T76" fmla="*/ 491 w 1803"/>
                <a:gd name="T77" fmla="*/ 1123 h 1346"/>
                <a:gd name="T78" fmla="*/ 537 w 1803"/>
                <a:gd name="T79" fmla="*/ 1077 h 1346"/>
                <a:gd name="T80" fmla="*/ 522 w 1803"/>
                <a:gd name="T81" fmla="*/ 1070 h 1346"/>
                <a:gd name="T82" fmla="*/ 1792 w 1803"/>
                <a:gd name="T83" fmla="*/ 0 h 1346"/>
                <a:gd name="T84" fmla="*/ 808 w 1803"/>
                <a:gd name="T85" fmla="*/ 980 h 1346"/>
                <a:gd name="T86" fmla="*/ 651 w 1803"/>
                <a:gd name="T87" fmla="*/ 941 h 1346"/>
                <a:gd name="T88" fmla="*/ 534 w 1803"/>
                <a:gd name="T89" fmla="*/ 1058 h 1346"/>
                <a:gd name="T90" fmla="*/ 548 w 1803"/>
                <a:gd name="T91" fmla="*/ 1066 h 1346"/>
                <a:gd name="T92" fmla="*/ 655 w 1803"/>
                <a:gd name="T93" fmla="*/ 958 h 1346"/>
                <a:gd name="T94" fmla="*/ 813 w 1803"/>
                <a:gd name="T95" fmla="*/ 998 h 1346"/>
                <a:gd name="T96" fmla="*/ 1803 w 1803"/>
                <a:gd name="T97" fmla="*/ 11 h 1346"/>
                <a:gd name="T98" fmla="*/ 1792 w 1803"/>
                <a:gd name="T99" fmla="*/ 0 h 1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03" h="1346">
                  <a:moveTo>
                    <a:pt x="52" y="1321"/>
                  </a:moveTo>
                  <a:cubicBezTo>
                    <a:pt x="44" y="1321"/>
                    <a:pt x="36" y="1317"/>
                    <a:pt x="29" y="1311"/>
                  </a:cubicBezTo>
                  <a:cubicBezTo>
                    <a:pt x="23" y="1305"/>
                    <a:pt x="20" y="1297"/>
                    <a:pt x="20" y="1288"/>
                  </a:cubicBezTo>
                  <a:cubicBezTo>
                    <a:pt x="20" y="1279"/>
                    <a:pt x="23" y="1271"/>
                    <a:pt x="29" y="1265"/>
                  </a:cubicBezTo>
                  <a:cubicBezTo>
                    <a:pt x="35" y="1259"/>
                    <a:pt x="44" y="1255"/>
                    <a:pt x="52" y="1255"/>
                  </a:cubicBezTo>
                  <a:cubicBezTo>
                    <a:pt x="61" y="1255"/>
                    <a:pt x="69" y="1259"/>
                    <a:pt x="75" y="1265"/>
                  </a:cubicBezTo>
                  <a:cubicBezTo>
                    <a:pt x="82" y="1271"/>
                    <a:pt x="85" y="1279"/>
                    <a:pt x="85" y="1288"/>
                  </a:cubicBezTo>
                  <a:cubicBezTo>
                    <a:pt x="85" y="1297"/>
                    <a:pt x="82" y="1305"/>
                    <a:pt x="75" y="1311"/>
                  </a:cubicBezTo>
                  <a:cubicBezTo>
                    <a:pt x="69" y="1317"/>
                    <a:pt x="61" y="1321"/>
                    <a:pt x="52" y="1321"/>
                  </a:cubicBezTo>
                  <a:moveTo>
                    <a:pt x="52" y="1240"/>
                  </a:moveTo>
                  <a:cubicBezTo>
                    <a:pt x="40" y="1240"/>
                    <a:pt x="27" y="1245"/>
                    <a:pt x="18" y="1254"/>
                  </a:cubicBezTo>
                  <a:cubicBezTo>
                    <a:pt x="0" y="1273"/>
                    <a:pt x="0" y="1303"/>
                    <a:pt x="18" y="1322"/>
                  </a:cubicBezTo>
                  <a:cubicBezTo>
                    <a:pt x="28" y="1331"/>
                    <a:pt x="40" y="1336"/>
                    <a:pt x="52" y="1336"/>
                  </a:cubicBezTo>
                  <a:cubicBezTo>
                    <a:pt x="65" y="1336"/>
                    <a:pt x="77" y="1331"/>
                    <a:pt x="86" y="1322"/>
                  </a:cubicBezTo>
                  <a:cubicBezTo>
                    <a:pt x="91" y="1317"/>
                    <a:pt x="94" y="1312"/>
                    <a:pt x="97" y="1306"/>
                  </a:cubicBezTo>
                  <a:cubicBezTo>
                    <a:pt x="184" y="1326"/>
                    <a:pt x="184" y="1326"/>
                    <a:pt x="184" y="1326"/>
                  </a:cubicBezTo>
                  <a:cubicBezTo>
                    <a:pt x="186" y="1312"/>
                    <a:pt x="186" y="1312"/>
                    <a:pt x="186" y="1312"/>
                  </a:cubicBezTo>
                  <a:cubicBezTo>
                    <a:pt x="187" y="1311"/>
                    <a:pt x="187" y="1311"/>
                    <a:pt x="187" y="1311"/>
                  </a:cubicBezTo>
                  <a:cubicBezTo>
                    <a:pt x="100" y="1291"/>
                    <a:pt x="100" y="1291"/>
                    <a:pt x="100" y="1291"/>
                  </a:cubicBezTo>
                  <a:cubicBezTo>
                    <a:pt x="100" y="1290"/>
                    <a:pt x="100" y="1289"/>
                    <a:pt x="100" y="1288"/>
                  </a:cubicBezTo>
                  <a:cubicBezTo>
                    <a:pt x="100" y="1275"/>
                    <a:pt x="95" y="1263"/>
                    <a:pt x="86" y="1254"/>
                  </a:cubicBezTo>
                  <a:cubicBezTo>
                    <a:pt x="77" y="1245"/>
                    <a:pt x="65" y="1240"/>
                    <a:pt x="52" y="1240"/>
                  </a:cubicBezTo>
                  <a:moveTo>
                    <a:pt x="380" y="1234"/>
                  </a:moveTo>
                  <a:cubicBezTo>
                    <a:pt x="354" y="1238"/>
                    <a:pt x="354" y="1238"/>
                    <a:pt x="354" y="1238"/>
                  </a:cubicBezTo>
                  <a:cubicBezTo>
                    <a:pt x="264" y="1329"/>
                    <a:pt x="264" y="1329"/>
                    <a:pt x="264" y="1329"/>
                  </a:cubicBezTo>
                  <a:cubicBezTo>
                    <a:pt x="204" y="1315"/>
                    <a:pt x="204" y="1315"/>
                    <a:pt x="204" y="1315"/>
                  </a:cubicBezTo>
                  <a:cubicBezTo>
                    <a:pt x="200" y="1319"/>
                    <a:pt x="200" y="1319"/>
                    <a:pt x="200" y="1319"/>
                  </a:cubicBezTo>
                  <a:cubicBezTo>
                    <a:pt x="199" y="1330"/>
                    <a:pt x="199" y="1330"/>
                    <a:pt x="199" y="1330"/>
                  </a:cubicBezTo>
                  <a:cubicBezTo>
                    <a:pt x="269" y="1346"/>
                    <a:pt x="269" y="1346"/>
                    <a:pt x="269" y="1346"/>
                  </a:cubicBezTo>
                  <a:cubicBezTo>
                    <a:pt x="380" y="1234"/>
                    <a:pt x="380" y="1234"/>
                    <a:pt x="380" y="1234"/>
                  </a:cubicBezTo>
                  <a:moveTo>
                    <a:pt x="471" y="1121"/>
                  </a:moveTo>
                  <a:cubicBezTo>
                    <a:pt x="373" y="1220"/>
                    <a:pt x="373" y="1220"/>
                    <a:pt x="373" y="1220"/>
                  </a:cubicBezTo>
                  <a:cubicBezTo>
                    <a:pt x="392" y="1217"/>
                    <a:pt x="392" y="1217"/>
                    <a:pt x="392" y="1217"/>
                  </a:cubicBezTo>
                  <a:cubicBezTo>
                    <a:pt x="477" y="1131"/>
                    <a:pt x="477" y="1131"/>
                    <a:pt x="477" y="1131"/>
                  </a:cubicBezTo>
                  <a:cubicBezTo>
                    <a:pt x="475" y="1128"/>
                    <a:pt x="473" y="1124"/>
                    <a:pt x="471" y="1121"/>
                  </a:cubicBezTo>
                  <a:moveTo>
                    <a:pt x="522" y="1070"/>
                  </a:moveTo>
                  <a:cubicBezTo>
                    <a:pt x="484" y="1109"/>
                    <a:pt x="484" y="1109"/>
                    <a:pt x="484" y="1109"/>
                  </a:cubicBezTo>
                  <a:cubicBezTo>
                    <a:pt x="485" y="1113"/>
                    <a:pt x="486" y="1117"/>
                    <a:pt x="489" y="1121"/>
                  </a:cubicBezTo>
                  <a:cubicBezTo>
                    <a:pt x="491" y="1123"/>
                    <a:pt x="491" y="1123"/>
                    <a:pt x="491" y="1123"/>
                  </a:cubicBezTo>
                  <a:cubicBezTo>
                    <a:pt x="537" y="1077"/>
                    <a:pt x="537" y="1077"/>
                    <a:pt x="537" y="1077"/>
                  </a:cubicBezTo>
                  <a:cubicBezTo>
                    <a:pt x="532" y="1074"/>
                    <a:pt x="527" y="1071"/>
                    <a:pt x="522" y="1070"/>
                  </a:cubicBezTo>
                  <a:moveTo>
                    <a:pt x="1792" y="0"/>
                  </a:moveTo>
                  <a:cubicBezTo>
                    <a:pt x="808" y="980"/>
                    <a:pt x="808" y="980"/>
                    <a:pt x="808" y="980"/>
                  </a:cubicBezTo>
                  <a:cubicBezTo>
                    <a:pt x="651" y="941"/>
                    <a:pt x="651" y="941"/>
                    <a:pt x="651" y="941"/>
                  </a:cubicBezTo>
                  <a:cubicBezTo>
                    <a:pt x="534" y="1058"/>
                    <a:pt x="534" y="1058"/>
                    <a:pt x="534" y="1058"/>
                  </a:cubicBezTo>
                  <a:cubicBezTo>
                    <a:pt x="539" y="1060"/>
                    <a:pt x="544" y="1063"/>
                    <a:pt x="548" y="1066"/>
                  </a:cubicBezTo>
                  <a:cubicBezTo>
                    <a:pt x="655" y="958"/>
                    <a:pt x="655" y="958"/>
                    <a:pt x="655" y="958"/>
                  </a:cubicBezTo>
                  <a:cubicBezTo>
                    <a:pt x="813" y="998"/>
                    <a:pt x="813" y="998"/>
                    <a:pt x="813" y="998"/>
                  </a:cubicBezTo>
                  <a:cubicBezTo>
                    <a:pt x="1803" y="11"/>
                    <a:pt x="1803" y="11"/>
                    <a:pt x="1803" y="11"/>
                  </a:cubicBezTo>
                  <a:cubicBezTo>
                    <a:pt x="1792" y="0"/>
                    <a:pt x="1792" y="0"/>
                    <a:pt x="179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9">
              <a:extLst>
                <a:ext uri="{FF2B5EF4-FFF2-40B4-BE49-F238E27FC236}">
                  <a16:creationId xmlns:a16="http://schemas.microsoft.com/office/drawing/2014/main" id="{23081C54-7120-4BDF-9C04-008AC23C4203}"/>
                </a:ext>
              </a:extLst>
            </p:cNvPr>
            <p:cNvSpPr>
              <a:spLocks/>
            </p:cNvSpPr>
            <p:nvPr/>
          </p:nvSpPr>
          <p:spPr bwMode="auto">
            <a:xfrm>
              <a:off x="1489" y="817"/>
              <a:ext cx="905" cy="620"/>
            </a:xfrm>
            <a:custGeom>
              <a:avLst/>
              <a:gdLst>
                <a:gd name="T0" fmla="*/ 639 w 670"/>
                <a:gd name="T1" fmla="*/ 0 h 459"/>
                <a:gd name="T2" fmla="*/ 619 w 670"/>
                <a:gd name="T3" fmla="*/ 8 h 459"/>
                <a:gd name="T4" fmla="*/ 614 w 670"/>
                <a:gd name="T5" fmla="*/ 41 h 459"/>
                <a:gd name="T6" fmla="*/ 410 w 670"/>
                <a:gd name="T7" fmla="*/ 246 h 459"/>
                <a:gd name="T8" fmla="*/ 239 w 670"/>
                <a:gd name="T9" fmla="*/ 211 h 459"/>
                <a:gd name="T10" fmla="*/ 44 w 670"/>
                <a:gd name="T11" fmla="*/ 406 h 459"/>
                <a:gd name="T12" fmla="*/ 30 w 670"/>
                <a:gd name="T13" fmla="*/ 403 h 459"/>
                <a:gd name="T14" fmla="*/ 11 w 670"/>
                <a:gd name="T15" fmla="*/ 411 h 459"/>
                <a:gd name="T16" fmla="*/ 11 w 670"/>
                <a:gd name="T17" fmla="*/ 450 h 459"/>
                <a:gd name="T18" fmla="*/ 30 w 670"/>
                <a:gd name="T19" fmla="*/ 459 h 459"/>
                <a:gd name="T20" fmla="*/ 50 w 670"/>
                <a:gd name="T21" fmla="*/ 450 h 459"/>
                <a:gd name="T22" fmla="*/ 55 w 670"/>
                <a:gd name="T23" fmla="*/ 417 h 459"/>
                <a:gd name="T24" fmla="*/ 244 w 670"/>
                <a:gd name="T25" fmla="*/ 228 h 459"/>
                <a:gd name="T26" fmla="*/ 415 w 670"/>
                <a:gd name="T27" fmla="*/ 262 h 459"/>
                <a:gd name="T28" fmla="*/ 625 w 670"/>
                <a:gd name="T29" fmla="*/ 52 h 459"/>
                <a:gd name="T30" fmla="*/ 639 w 670"/>
                <a:gd name="T31" fmla="*/ 55 h 459"/>
                <a:gd name="T32" fmla="*/ 659 w 670"/>
                <a:gd name="T33" fmla="*/ 47 h 459"/>
                <a:gd name="T34" fmla="*/ 659 w 670"/>
                <a:gd name="T35" fmla="*/ 8 h 459"/>
                <a:gd name="T36" fmla="*/ 639 w 670"/>
                <a:gd name="T3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0" h="459">
                  <a:moveTo>
                    <a:pt x="639" y="0"/>
                  </a:moveTo>
                  <a:cubicBezTo>
                    <a:pt x="632" y="0"/>
                    <a:pt x="625" y="2"/>
                    <a:pt x="619" y="8"/>
                  </a:cubicBezTo>
                  <a:cubicBezTo>
                    <a:pt x="610" y="17"/>
                    <a:pt x="609" y="30"/>
                    <a:pt x="614" y="41"/>
                  </a:cubicBezTo>
                  <a:cubicBezTo>
                    <a:pt x="410" y="246"/>
                    <a:pt x="410" y="246"/>
                    <a:pt x="410" y="246"/>
                  </a:cubicBezTo>
                  <a:cubicBezTo>
                    <a:pt x="239" y="211"/>
                    <a:pt x="239" y="211"/>
                    <a:pt x="239" y="211"/>
                  </a:cubicBezTo>
                  <a:cubicBezTo>
                    <a:pt x="44" y="406"/>
                    <a:pt x="44" y="406"/>
                    <a:pt x="44" y="406"/>
                  </a:cubicBezTo>
                  <a:cubicBezTo>
                    <a:pt x="40" y="404"/>
                    <a:pt x="35" y="403"/>
                    <a:pt x="30" y="403"/>
                  </a:cubicBezTo>
                  <a:cubicBezTo>
                    <a:pt x="23" y="403"/>
                    <a:pt x="16" y="405"/>
                    <a:pt x="11" y="411"/>
                  </a:cubicBezTo>
                  <a:cubicBezTo>
                    <a:pt x="0" y="422"/>
                    <a:pt x="0" y="439"/>
                    <a:pt x="11" y="450"/>
                  </a:cubicBezTo>
                  <a:cubicBezTo>
                    <a:pt x="16" y="456"/>
                    <a:pt x="23" y="459"/>
                    <a:pt x="30" y="459"/>
                  </a:cubicBezTo>
                  <a:cubicBezTo>
                    <a:pt x="38" y="459"/>
                    <a:pt x="45" y="456"/>
                    <a:pt x="50" y="450"/>
                  </a:cubicBezTo>
                  <a:cubicBezTo>
                    <a:pt x="59" y="441"/>
                    <a:pt x="61" y="428"/>
                    <a:pt x="55" y="417"/>
                  </a:cubicBezTo>
                  <a:cubicBezTo>
                    <a:pt x="244" y="228"/>
                    <a:pt x="244" y="228"/>
                    <a:pt x="244" y="228"/>
                  </a:cubicBezTo>
                  <a:cubicBezTo>
                    <a:pt x="415" y="262"/>
                    <a:pt x="415" y="262"/>
                    <a:pt x="415" y="262"/>
                  </a:cubicBezTo>
                  <a:cubicBezTo>
                    <a:pt x="625" y="52"/>
                    <a:pt x="625" y="52"/>
                    <a:pt x="625" y="52"/>
                  </a:cubicBezTo>
                  <a:cubicBezTo>
                    <a:pt x="630" y="54"/>
                    <a:pt x="634" y="55"/>
                    <a:pt x="639" y="55"/>
                  </a:cubicBezTo>
                  <a:cubicBezTo>
                    <a:pt x="646" y="55"/>
                    <a:pt x="653" y="53"/>
                    <a:pt x="659" y="47"/>
                  </a:cubicBezTo>
                  <a:cubicBezTo>
                    <a:pt x="670" y="36"/>
                    <a:pt x="670" y="19"/>
                    <a:pt x="659" y="8"/>
                  </a:cubicBezTo>
                  <a:cubicBezTo>
                    <a:pt x="653" y="2"/>
                    <a:pt x="646" y="0"/>
                    <a:pt x="63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0">
              <a:extLst>
                <a:ext uri="{FF2B5EF4-FFF2-40B4-BE49-F238E27FC236}">
                  <a16:creationId xmlns:a16="http://schemas.microsoft.com/office/drawing/2014/main" id="{55FB0C86-C441-4C90-ACC5-9217801C4BB1}"/>
                </a:ext>
              </a:extLst>
            </p:cNvPr>
            <p:cNvSpPr>
              <a:spLocks noEditPoints="1"/>
            </p:cNvSpPr>
            <p:nvPr/>
          </p:nvSpPr>
          <p:spPr bwMode="auto">
            <a:xfrm>
              <a:off x="1381" y="2796"/>
              <a:ext cx="1039" cy="1160"/>
            </a:xfrm>
            <a:custGeom>
              <a:avLst/>
              <a:gdLst>
                <a:gd name="T0" fmla="*/ 721 w 769"/>
                <a:gd name="T1" fmla="*/ 81 h 859"/>
                <a:gd name="T2" fmla="*/ 698 w 769"/>
                <a:gd name="T3" fmla="*/ 71 h 859"/>
                <a:gd name="T4" fmla="*/ 698 w 769"/>
                <a:gd name="T5" fmla="*/ 25 h 859"/>
                <a:gd name="T6" fmla="*/ 721 w 769"/>
                <a:gd name="T7" fmla="*/ 15 h 859"/>
                <a:gd name="T8" fmla="*/ 744 w 769"/>
                <a:gd name="T9" fmla="*/ 25 h 859"/>
                <a:gd name="T10" fmla="*/ 754 w 769"/>
                <a:gd name="T11" fmla="*/ 48 h 859"/>
                <a:gd name="T12" fmla="*/ 744 w 769"/>
                <a:gd name="T13" fmla="*/ 71 h 859"/>
                <a:gd name="T14" fmla="*/ 721 w 769"/>
                <a:gd name="T15" fmla="*/ 81 h 859"/>
                <a:gd name="T16" fmla="*/ 721 w 769"/>
                <a:gd name="T17" fmla="*/ 0 h 859"/>
                <a:gd name="T18" fmla="*/ 687 w 769"/>
                <a:gd name="T19" fmla="*/ 14 h 859"/>
                <a:gd name="T20" fmla="*/ 682 w 769"/>
                <a:gd name="T21" fmla="*/ 76 h 859"/>
                <a:gd name="T22" fmla="*/ 571 w 769"/>
                <a:gd name="T23" fmla="*/ 187 h 859"/>
                <a:gd name="T24" fmla="*/ 582 w 769"/>
                <a:gd name="T25" fmla="*/ 267 h 859"/>
                <a:gd name="T26" fmla="*/ 0 w 769"/>
                <a:gd name="T27" fmla="*/ 849 h 859"/>
                <a:gd name="T28" fmla="*/ 11 w 769"/>
                <a:gd name="T29" fmla="*/ 859 h 859"/>
                <a:gd name="T30" fmla="*/ 598 w 769"/>
                <a:gd name="T31" fmla="*/ 272 h 859"/>
                <a:gd name="T32" fmla="*/ 587 w 769"/>
                <a:gd name="T33" fmla="*/ 192 h 859"/>
                <a:gd name="T34" fmla="*/ 693 w 769"/>
                <a:gd name="T35" fmla="*/ 87 h 859"/>
                <a:gd name="T36" fmla="*/ 721 w 769"/>
                <a:gd name="T37" fmla="*/ 96 h 859"/>
                <a:gd name="T38" fmla="*/ 755 w 769"/>
                <a:gd name="T39" fmla="*/ 82 h 859"/>
                <a:gd name="T40" fmla="*/ 769 w 769"/>
                <a:gd name="T41" fmla="*/ 48 h 859"/>
                <a:gd name="T42" fmla="*/ 755 w 769"/>
                <a:gd name="T43" fmla="*/ 14 h 859"/>
                <a:gd name="T44" fmla="*/ 721 w 769"/>
                <a:gd name="T45" fmla="*/ 0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69" h="859">
                  <a:moveTo>
                    <a:pt x="721" y="81"/>
                  </a:moveTo>
                  <a:cubicBezTo>
                    <a:pt x="712" y="81"/>
                    <a:pt x="704" y="77"/>
                    <a:pt x="698" y="71"/>
                  </a:cubicBezTo>
                  <a:cubicBezTo>
                    <a:pt x="685" y="58"/>
                    <a:pt x="685" y="38"/>
                    <a:pt x="698" y="25"/>
                  </a:cubicBezTo>
                  <a:cubicBezTo>
                    <a:pt x="704" y="19"/>
                    <a:pt x="712" y="15"/>
                    <a:pt x="721" y="15"/>
                  </a:cubicBezTo>
                  <a:cubicBezTo>
                    <a:pt x="730" y="15"/>
                    <a:pt x="738" y="19"/>
                    <a:pt x="744" y="25"/>
                  </a:cubicBezTo>
                  <a:cubicBezTo>
                    <a:pt x="750" y="31"/>
                    <a:pt x="754" y="39"/>
                    <a:pt x="754" y="48"/>
                  </a:cubicBezTo>
                  <a:cubicBezTo>
                    <a:pt x="754" y="57"/>
                    <a:pt x="750" y="65"/>
                    <a:pt x="744" y="71"/>
                  </a:cubicBezTo>
                  <a:cubicBezTo>
                    <a:pt x="738" y="77"/>
                    <a:pt x="730" y="81"/>
                    <a:pt x="721" y="81"/>
                  </a:cubicBezTo>
                  <a:moveTo>
                    <a:pt x="721" y="0"/>
                  </a:moveTo>
                  <a:cubicBezTo>
                    <a:pt x="708" y="0"/>
                    <a:pt x="696" y="5"/>
                    <a:pt x="687" y="14"/>
                  </a:cubicBezTo>
                  <a:cubicBezTo>
                    <a:pt x="671" y="31"/>
                    <a:pt x="669" y="57"/>
                    <a:pt x="682" y="76"/>
                  </a:cubicBezTo>
                  <a:cubicBezTo>
                    <a:pt x="571" y="187"/>
                    <a:pt x="571" y="187"/>
                    <a:pt x="571" y="187"/>
                  </a:cubicBezTo>
                  <a:cubicBezTo>
                    <a:pt x="582" y="267"/>
                    <a:pt x="582" y="267"/>
                    <a:pt x="582" y="267"/>
                  </a:cubicBezTo>
                  <a:cubicBezTo>
                    <a:pt x="0" y="849"/>
                    <a:pt x="0" y="849"/>
                    <a:pt x="0" y="849"/>
                  </a:cubicBezTo>
                  <a:cubicBezTo>
                    <a:pt x="11" y="859"/>
                    <a:pt x="11" y="859"/>
                    <a:pt x="11" y="859"/>
                  </a:cubicBezTo>
                  <a:cubicBezTo>
                    <a:pt x="598" y="272"/>
                    <a:pt x="598" y="272"/>
                    <a:pt x="598" y="272"/>
                  </a:cubicBezTo>
                  <a:cubicBezTo>
                    <a:pt x="587" y="192"/>
                    <a:pt x="587" y="192"/>
                    <a:pt x="587" y="192"/>
                  </a:cubicBezTo>
                  <a:cubicBezTo>
                    <a:pt x="693" y="87"/>
                    <a:pt x="693" y="87"/>
                    <a:pt x="693" y="87"/>
                  </a:cubicBezTo>
                  <a:cubicBezTo>
                    <a:pt x="701" y="93"/>
                    <a:pt x="711" y="96"/>
                    <a:pt x="721" y="96"/>
                  </a:cubicBezTo>
                  <a:cubicBezTo>
                    <a:pt x="734" y="96"/>
                    <a:pt x="746" y="91"/>
                    <a:pt x="755" y="82"/>
                  </a:cubicBezTo>
                  <a:cubicBezTo>
                    <a:pt x="764" y="73"/>
                    <a:pt x="769" y="61"/>
                    <a:pt x="769" y="48"/>
                  </a:cubicBezTo>
                  <a:cubicBezTo>
                    <a:pt x="769" y="35"/>
                    <a:pt x="764" y="23"/>
                    <a:pt x="755" y="14"/>
                  </a:cubicBezTo>
                  <a:cubicBezTo>
                    <a:pt x="746" y="5"/>
                    <a:pt x="734" y="0"/>
                    <a:pt x="72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1">
              <a:extLst>
                <a:ext uri="{FF2B5EF4-FFF2-40B4-BE49-F238E27FC236}">
                  <a16:creationId xmlns:a16="http://schemas.microsoft.com/office/drawing/2014/main" id="{A139DA77-5080-4153-AA5F-4ACBF9F6A32C}"/>
                </a:ext>
              </a:extLst>
            </p:cNvPr>
            <p:cNvSpPr>
              <a:spLocks noEditPoints="1"/>
            </p:cNvSpPr>
            <p:nvPr/>
          </p:nvSpPr>
          <p:spPr bwMode="auto">
            <a:xfrm>
              <a:off x="58" y="2260"/>
              <a:ext cx="1580" cy="1680"/>
            </a:xfrm>
            <a:custGeom>
              <a:avLst/>
              <a:gdLst>
                <a:gd name="T0" fmla="*/ 1121 w 1169"/>
                <a:gd name="T1" fmla="*/ 81 h 1244"/>
                <a:gd name="T2" fmla="*/ 1098 w 1169"/>
                <a:gd name="T3" fmla="*/ 71 h 1244"/>
                <a:gd name="T4" fmla="*/ 1088 w 1169"/>
                <a:gd name="T5" fmla="*/ 48 h 1244"/>
                <a:gd name="T6" fmla="*/ 1098 w 1169"/>
                <a:gd name="T7" fmla="*/ 25 h 1244"/>
                <a:gd name="T8" fmla="*/ 1121 w 1169"/>
                <a:gd name="T9" fmla="*/ 16 h 1244"/>
                <a:gd name="T10" fmla="*/ 1144 w 1169"/>
                <a:gd name="T11" fmla="*/ 25 h 1244"/>
                <a:gd name="T12" fmla="*/ 1153 w 1169"/>
                <a:gd name="T13" fmla="*/ 48 h 1244"/>
                <a:gd name="T14" fmla="*/ 1144 w 1169"/>
                <a:gd name="T15" fmla="*/ 71 h 1244"/>
                <a:gd name="T16" fmla="*/ 1121 w 1169"/>
                <a:gd name="T17" fmla="*/ 81 h 1244"/>
                <a:gd name="T18" fmla="*/ 1121 w 1169"/>
                <a:gd name="T19" fmla="*/ 0 h 1244"/>
                <a:gd name="T20" fmla="*/ 1087 w 1169"/>
                <a:gd name="T21" fmla="*/ 14 h 1244"/>
                <a:gd name="T22" fmla="*/ 1073 w 1169"/>
                <a:gd name="T23" fmla="*/ 48 h 1244"/>
                <a:gd name="T24" fmla="*/ 1083 w 1169"/>
                <a:gd name="T25" fmla="*/ 78 h 1244"/>
                <a:gd name="T26" fmla="*/ 646 w 1169"/>
                <a:gd name="T27" fmla="*/ 515 h 1244"/>
                <a:gd name="T28" fmla="*/ 579 w 1169"/>
                <a:gd name="T29" fmla="*/ 506 h 1244"/>
                <a:gd name="T30" fmla="*/ 459 w 1169"/>
                <a:gd name="T31" fmla="*/ 625 h 1244"/>
                <a:gd name="T32" fmla="*/ 459 w 1169"/>
                <a:gd name="T33" fmla="*/ 696 h 1244"/>
                <a:gd name="T34" fmla="*/ 182 w 1169"/>
                <a:gd name="T35" fmla="*/ 973 h 1244"/>
                <a:gd name="T36" fmla="*/ 182 w 1169"/>
                <a:gd name="T37" fmla="*/ 1051 h 1244"/>
                <a:gd name="T38" fmla="*/ 0 w 1169"/>
                <a:gd name="T39" fmla="*/ 1233 h 1244"/>
                <a:gd name="T40" fmla="*/ 11 w 1169"/>
                <a:gd name="T41" fmla="*/ 1244 h 1244"/>
                <a:gd name="T42" fmla="*/ 198 w 1169"/>
                <a:gd name="T43" fmla="*/ 1057 h 1244"/>
                <a:gd name="T44" fmla="*/ 198 w 1169"/>
                <a:gd name="T45" fmla="*/ 980 h 1244"/>
                <a:gd name="T46" fmla="*/ 475 w 1169"/>
                <a:gd name="T47" fmla="*/ 703 h 1244"/>
                <a:gd name="T48" fmla="*/ 475 w 1169"/>
                <a:gd name="T49" fmla="*/ 632 h 1244"/>
                <a:gd name="T50" fmla="*/ 584 w 1169"/>
                <a:gd name="T51" fmla="*/ 522 h 1244"/>
                <a:gd name="T52" fmla="*/ 652 w 1169"/>
                <a:gd name="T53" fmla="*/ 531 h 1244"/>
                <a:gd name="T54" fmla="*/ 1094 w 1169"/>
                <a:gd name="T55" fmla="*/ 88 h 1244"/>
                <a:gd name="T56" fmla="*/ 1121 w 1169"/>
                <a:gd name="T57" fmla="*/ 96 h 1244"/>
                <a:gd name="T58" fmla="*/ 1155 w 1169"/>
                <a:gd name="T59" fmla="*/ 82 h 1244"/>
                <a:gd name="T60" fmla="*/ 1169 w 1169"/>
                <a:gd name="T61" fmla="*/ 48 h 1244"/>
                <a:gd name="T62" fmla="*/ 1155 w 1169"/>
                <a:gd name="T63" fmla="*/ 14 h 1244"/>
                <a:gd name="T64" fmla="*/ 1121 w 1169"/>
                <a:gd name="T65"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9" h="1244">
                  <a:moveTo>
                    <a:pt x="1121" y="81"/>
                  </a:moveTo>
                  <a:cubicBezTo>
                    <a:pt x="1112" y="81"/>
                    <a:pt x="1104" y="78"/>
                    <a:pt x="1098" y="71"/>
                  </a:cubicBezTo>
                  <a:cubicBezTo>
                    <a:pt x="1092" y="65"/>
                    <a:pt x="1088" y="57"/>
                    <a:pt x="1088" y="48"/>
                  </a:cubicBezTo>
                  <a:cubicBezTo>
                    <a:pt x="1088" y="40"/>
                    <a:pt x="1092" y="32"/>
                    <a:pt x="1098" y="25"/>
                  </a:cubicBezTo>
                  <a:cubicBezTo>
                    <a:pt x="1104" y="19"/>
                    <a:pt x="1112" y="16"/>
                    <a:pt x="1121" y="16"/>
                  </a:cubicBezTo>
                  <a:cubicBezTo>
                    <a:pt x="1130" y="16"/>
                    <a:pt x="1138" y="19"/>
                    <a:pt x="1144" y="25"/>
                  </a:cubicBezTo>
                  <a:cubicBezTo>
                    <a:pt x="1150" y="31"/>
                    <a:pt x="1153" y="40"/>
                    <a:pt x="1153" y="48"/>
                  </a:cubicBezTo>
                  <a:cubicBezTo>
                    <a:pt x="1153" y="57"/>
                    <a:pt x="1150" y="65"/>
                    <a:pt x="1144" y="71"/>
                  </a:cubicBezTo>
                  <a:cubicBezTo>
                    <a:pt x="1138" y="78"/>
                    <a:pt x="1130" y="81"/>
                    <a:pt x="1121" y="81"/>
                  </a:cubicBezTo>
                  <a:moveTo>
                    <a:pt x="1121" y="0"/>
                  </a:moveTo>
                  <a:cubicBezTo>
                    <a:pt x="1108" y="0"/>
                    <a:pt x="1096" y="5"/>
                    <a:pt x="1087" y="14"/>
                  </a:cubicBezTo>
                  <a:cubicBezTo>
                    <a:pt x="1078" y="24"/>
                    <a:pt x="1073" y="36"/>
                    <a:pt x="1073" y="48"/>
                  </a:cubicBezTo>
                  <a:cubicBezTo>
                    <a:pt x="1073" y="59"/>
                    <a:pt x="1077" y="70"/>
                    <a:pt x="1083" y="78"/>
                  </a:cubicBezTo>
                  <a:cubicBezTo>
                    <a:pt x="646" y="515"/>
                    <a:pt x="646" y="515"/>
                    <a:pt x="646" y="515"/>
                  </a:cubicBezTo>
                  <a:cubicBezTo>
                    <a:pt x="579" y="506"/>
                    <a:pt x="579" y="506"/>
                    <a:pt x="579" y="506"/>
                  </a:cubicBezTo>
                  <a:cubicBezTo>
                    <a:pt x="459" y="625"/>
                    <a:pt x="459" y="625"/>
                    <a:pt x="459" y="625"/>
                  </a:cubicBezTo>
                  <a:cubicBezTo>
                    <a:pt x="459" y="696"/>
                    <a:pt x="459" y="696"/>
                    <a:pt x="459" y="696"/>
                  </a:cubicBezTo>
                  <a:cubicBezTo>
                    <a:pt x="182" y="973"/>
                    <a:pt x="182" y="973"/>
                    <a:pt x="182" y="973"/>
                  </a:cubicBezTo>
                  <a:cubicBezTo>
                    <a:pt x="182" y="1051"/>
                    <a:pt x="182" y="1051"/>
                    <a:pt x="182" y="1051"/>
                  </a:cubicBezTo>
                  <a:cubicBezTo>
                    <a:pt x="0" y="1233"/>
                    <a:pt x="0" y="1233"/>
                    <a:pt x="0" y="1233"/>
                  </a:cubicBezTo>
                  <a:cubicBezTo>
                    <a:pt x="11" y="1244"/>
                    <a:pt x="11" y="1244"/>
                    <a:pt x="11" y="1244"/>
                  </a:cubicBezTo>
                  <a:cubicBezTo>
                    <a:pt x="198" y="1057"/>
                    <a:pt x="198" y="1057"/>
                    <a:pt x="198" y="1057"/>
                  </a:cubicBezTo>
                  <a:cubicBezTo>
                    <a:pt x="198" y="980"/>
                    <a:pt x="198" y="980"/>
                    <a:pt x="198" y="980"/>
                  </a:cubicBezTo>
                  <a:cubicBezTo>
                    <a:pt x="475" y="703"/>
                    <a:pt x="475" y="703"/>
                    <a:pt x="475" y="703"/>
                  </a:cubicBezTo>
                  <a:cubicBezTo>
                    <a:pt x="475" y="632"/>
                    <a:pt x="475" y="632"/>
                    <a:pt x="475" y="632"/>
                  </a:cubicBezTo>
                  <a:cubicBezTo>
                    <a:pt x="584" y="522"/>
                    <a:pt x="584" y="522"/>
                    <a:pt x="584" y="522"/>
                  </a:cubicBezTo>
                  <a:cubicBezTo>
                    <a:pt x="652" y="531"/>
                    <a:pt x="652" y="531"/>
                    <a:pt x="652" y="531"/>
                  </a:cubicBezTo>
                  <a:cubicBezTo>
                    <a:pt x="1094" y="88"/>
                    <a:pt x="1094" y="88"/>
                    <a:pt x="1094" y="88"/>
                  </a:cubicBezTo>
                  <a:cubicBezTo>
                    <a:pt x="1102" y="94"/>
                    <a:pt x="1111" y="96"/>
                    <a:pt x="1121" y="96"/>
                  </a:cubicBezTo>
                  <a:cubicBezTo>
                    <a:pt x="1134" y="96"/>
                    <a:pt x="1146" y="91"/>
                    <a:pt x="1155" y="82"/>
                  </a:cubicBezTo>
                  <a:cubicBezTo>
                    <a:pt x="1164" y="73"/>
                    <a:pt x="1169" y="61"/>
                    <a:pt x="1169" y="48"/>
                  </a:cubicBezTo>
                  <a:cubicBezTo>
                    <a:pt x="1169" y="36"/>
                    <a:pt x="1164" y="23"/>
                    <a:pt x="1155" y="14"/>
                  </a:cubicBezTo>
                  <a:cubicBezTo>
                    <a:pt x="1146" y="5"/>
                    <a:pt x="1134" y="0"/>
                    <a:pt x="112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2">
              <a:extLst>
                <a:ext uri="{FF2B5EF4-FFF2-40B4-BE49-F238E27FC236}">
                  <a16:creationId xmlns:a16="http://schemas.microsoft.com/office/drawing/2014/main" id="{DA5DAB7B-FEDF-4C00-BA96-FF58E3CA6DA3}"/>
                </a:ext>
              </a:extLst>
            </p:cNvPr>
            <p:cNvSpPr>
              <a:spLocks noEditPoints="1"/>
            </p:cNvSpPr>
            <p:nvPr/>
          </p:nvSpPr>
          <p:spPr bwMode="auto">
            <a:xfrm>
              <a:off x="57" y="1424"/>
              <a:ext cx="1652" cy="1656"/>
            </a:xfrm>
            <a:custGeom>
              <a:avLst/>
              <a:gdLst>
                <a:gd name="T0" fmla="*/ 1144 w 1223"/>
                <a:gd name="T1" fmla="*/ 55 h 1226"/>
                <a:gd name="T2" fmla="*/ 1143 w 1223"/>
                <a:gd name="T3" fmla="*/ 48 h 1226"/>
                <a:gd name="T4" fmla="*/ 1152 w 1223"/>
                <a:gd name="T5" fmla="*/ 25 h 1226"/>
                <a:gd name="T6" fmla="*/ 1175 w 1223"/>
                <a:gd name="T7" fmla="*/ 15 h 1226"/>
                <a:gd name="T8" fmla="*/ 1182 w 1223"/>
                <a:gd name="T9" fmla="*/ 16 h 1226"/>
                <a:gd name="T10" fmla="*/ 1197 w 1223"/>
                <a:gd name="T11" fmla="*/ 23 h 1226"/>
                <a:gd name="T12" fmla="*/ 1199 w 1223"/>
                <a:gd name="T13" fmla="*/ 25 h 1226"/>
                <a:gd name="T14" fmla="*/ 1208 w 1223"/>
                <a:gd name="T15" fmla="*/ 48 h 1226"/>
                <a:gd name="T16" fmla="*/ 1199 w 1223"/>
                <a:gd name="T17" fmla="*/ 71 h 1226"/>
                <a:gd name="T18" fmla="*/ 1175 w 1223"/>
                <a:gd name="T19" fmla="*/ 81 h 1226"/>
                <a:gd name="T20" fmla="*/ 1156 w 1223"/>
                <a:gd name="T21" fmla="*/ 74 h 1226"/>
                <a:gd name="T22" fmla="*/ 1151 w 1223"/>
                <a:gd name="T23" fmla="*/ 69 h 1226"/>
                <a:gd name="T24" fmla="*/ 1149 w 1223"/>
                <a:gd name="T25" fmla="*/ 67 h 1226"/>
                <a:gd name="T26" fmla="*/ 1144 w 1223"/>
                <a:gd name="T27" fmla="*/ 55 h 1226"/>
                <a:gd name="T28" fmla="*/ 1175 w 1223"/>
                <a:gd name="T29" fmla="*/ 0 h 1226"/>
                <a:gd name="T30" fmla="*/ 1142 w 1223"/>
                <a:gd name="T31" fmla="*/ 14 h 1226"/>
                <a:gd name="T32" fmla="*/ 1127 w 1223"/>
                <a:gd name="T33" fmla="*/ 48 h 1226"/>
                <a:gd name="T34" fmla="*/ 1131 w 1223"/>
                <a:gd name="T35" fmla="*/ 67 h 1226"/>
                <a:gd name="T36" fmla="*/ 1137 w 1223"/>
                <a:gd name="T37" fmla="*/ 77 h 1226"/>
                <a:gd name="T38" fmla="*/ 1052 w 1223"/>
                <a:gd name="T39" fmla="*/ 163 h 1226"/>
                <a:gd name="T40" fmla="*/ 1033 w 1223"/>
                <a:gd name="T41" fmla="*/ 166 h 1226"/>
                <a:gd name="T42" fmla="*/ 920 w 1223"/>
                <a:gd name="T43" fmla="*/ 183 h 1226"/>
                <a:gd name="T44" fmla="*/ 847 w 1223"/>
                <a:gd name="T45" fmla="*/ 257 h 1226"/>
                <a:gd name="T46" fmla="*/ 846 w 1223"/>
                <a:gd name="T47" fmla="*/ 258 h 1226"/>
                <a:gd name="T48" fmla="*/ 844 w 1223"/>
                <a:gd name="T49" fmla="*/ 272 h 1226"/>
                <a:gd name="T50" fmla="*/ 834 w 1223"/>
                <a:gd name="T51" fmla="*/ 381 h 1226"/>
                <a:gd name="T52" fmla="*/ 0 w 1223"/>
                <a:gd name="T53" fmla="*/ 1215 h 1226"/>
                <a:gd name="T54" fmla="*/ 11 w 1223"/>
                <a:gd name="T55" fmla="*/ 1226 h 1226"/>
                <a:gd name="T56" fmla="*/ 849 w 1223"/>
                <a:gd name="T57" fmla="*/ 388 h 1226"/>
                <a:gd name="T58" fmla="*/ 859 w 1223"/>
                <a:gd name="T59" fmla="*/ 276 h 1226"/>
                <a:gd name="T60" fmla="*/ 860 w 1223"/>
                <a:gd name="T61" fmla="*/ 265 h 1226"/>
                <a:gd name="T62" fmla="*/ 864 w 1223"/>
                <a:gd name="T63" fmla="*/ 261 h 1226"/>
                <a:gd name="T64" fmla="*/ 928 w 1223"/>
                <a:gd name="T65" fmla="*/ 198 h 1226"/>
                <a:gd name="T66" fmla="*/ 1014 w 1223"/>
                <a:gd name="T67" fmla="*/ 184 h 1226"/>
                <a:gd name="T68" fmla="*/ 1040 w 1223"/>
                <a:gd name="T69" fmla="*/ 180 h 1226"/>
                <a:gd name="T70" fmla="*/ 1059 w 1223"/>
                <a:gd name="T71" fmla="*/ 177 h 1226"/>
                <a:gd name="T72" fmla="*/ 1149 w 1223"/>
                <a:gd name="T73" fmla="*/ 88 h 1226"/>
                <a:gd name="T74" fmla="*/ 1175 w 1223"/>
                <a:gd name="T75" fmla="*/ 96 h 1226"/>
                <a:gd name="T76" fmla="*/ 1209 w 1223"/>
                <a:gd name="T77" fmla="*/ 82 h 1226"/>
                <a:gd name="T78" fmla="*/ 1223 w 1223"/>
                <a:gd name="T79" fmla="*/ 48 h 1226"/>
                <a:gd name="T80" fmla="*/ 1209 w 1223"/>
                <a:gd name="T81" fmla="*/ 14 h 1226"/>
                <a:gd name="T82" fmla="*/ 1208 w 1223"/>
                <a:gd name="T83" fmla="*/ 12 h 1226"/>
                <a:gd name="T84" fmla="*/ 1194 w 1223"/>
                <a:gd name="T85" fmla="*/ 4 h 1226"/>
                <a:gd name="T86" fmla="*/ 1175 w 1223"/>
                <a:gd name="T87" fmla="*/ 0 h 1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23" h="1226">
                  <a:moveTo>
                    <a:pt x="1144" y="55"/>
                  </a:moveTo>
                  <a:cubicBezTo>
                    <a:pt x="1143" y="52"/>
                    <a:pt x="1143" y="50"/>
                    <a:pt x="1143" y="48"/>
                  </a:cubicBezTo>
                  <a:cubicBezTo>
                    <a:pt x="1143" y="39"/>
                    <a:pt x="1146" y="31"/>
                    <a:pt x="1152" y="25"/>
                  </a:cubicBezTo>
                  <a:cubicBezTo>
                    <a:pt x="1159" y="19"/>
                    <a:pt x="1167" y="15"/>
                    <a:pt x="1175" y="15"/>
                  </a:cubicBezTo>
                  <a:cubicBezTo>
                    <a:pt x="1178" y="15"/>
                    <a:pt x="1180" y="16"/>
                    <a:pt x="1182" y="16"/>
                  </a:cubicBezTo>
                  <a:cubicBezTo>
                    <a:pt x="1187" y="17"/>
                    <a:pt x="1192" y="20"/>
                    <a:pt x="1197" y="23"/>
                  </a:cubicBezTo>
                  <a:cubicBezTo>
                    <a:pt x="1197" y="24"/>
                    <a:pt x="1198" y="24"/>
                    <a:pt x="1199" y="25"/>
                  </a:cubicBezTo>
                  <a:cubicBezTo>
                    <a:pt x="1205" y="31"/>
                    <a:pt x="1208" y="39"/>
                    <a:pt x="1208" y="48"/>
                  </a:cubicBezTo>
                  <a:cubicBezTo>
                    <a:pt x="1208" y="57"/>
                    <a:pt x="1205" y="65"/>
                    <a:pt x="1199" y="71"/>
                  </a:cubicBezTo>
                  <a:cubicBezTo>
                    <a:pt x="1192" y="77"/>
                    <a:pt x="1184" y="81"/>
                    <a:pt x="1175" y="81"/>
                  </a:cubicBezTo>
                  <a:cubicBezTo>
                    <a:pt x="1168" y="81"/>
                    <a:pt x="1162" y="78"/>
                    <a:pt x="1156" y="74"/>
                  </a:cubicBezTo>
                  <a:cubicBezTo>
                    <a:pt x="1151" y="69"/>
                    <a:pt x="1151" y="69"/>
                    <a:pt x="1151" y="69"/>
                  </a:cubicBezTo>
                  <a:cubicBezTo>
                    <a:pt x="1149" y="67"/>
                    <a:pt x="1149" y="67"/>
                    <a:pt x="1149" y="67"/>
                  </a:cubicBezTo>
                  <a:cubicBezTo>
                    <a:pt x="1146" y="63"/>
                    <a:pt x="1145" y="59"/>
                    <a:pt x="1144" y="55"/>
                  </a:cubicBezTo>
                  <a:moveTo>
                    <a:pt x="1175" y="0"/>
                  </a:moveTo>
                  <a:cubicBezTo>
                    <a:pt x="1163" y="0"/>
                    <a:pt x="1151" y="5"/>
                    <a:pt x="1142" y="14"/>
                  </a:cubicBezTo>
                  <a:cubicBezTo>
                    <a:pt x="1132" y="23"/>
                    <a:pt x="1127" y="35"/>
                    <a:pt x="1127" y="48"/>
                  </a:cubicBezTo>
                  <a:cubicBezTo>
                    <a:pt x="1127" y="55"/>
                    <a:pt x="1129" y="61"/>
                    <a:pt x="1131" y="67"/>
                  </a:cubicBezTo>
                  <a:cubicBezTo>
                    <a:pt x="1133" y="70"/>
                    <a:pt x="1135" y="74"/>
                    <a:pt x="1137" y="77"/>
                  </a:cubicBezTo>
                  <a:cubicBezTo>
                    <a:pt x="1052" y="163"/>
                    <a:pt x="1052" y="163"/>
                    <a:pt x="1052" y="163"/>
                  </a:cubicBezTo>
                  <a:cubicBezTo>
                    <a:pt x="1033" y="166"/>
                    <a:pt x="1033" y="166"/>
                    <a:pt x="1033" y="166"/>
                  </a:cubicBezTo>
                  <a:cubicBezTo>
                    <a:pt x="920" y="183"/>
                    <a:pt x="920" y="183"/>
                    <a:pt x="920" y="183"/>
                  </a:cubicBezTo>
                  <a:cubicBezTo>
                    <a:pt x="847" y="257"/>
                    <a:pt x="847" y="257"/>
                    <a:pt x="847" y="257"/>
                  </a:cubicBezTo>
                  <a:cubicBezTo>
                    <a:pt x="846" y="258"/>
                    <a:pt x="846" y="258"/>
                    <a:pt x="846" y="258"/>
                  </a:cubicBezTo>
                  <a:cubicBezTo>
                    <a:pt x="844" y="272"/>
                    <a:pt x="844" y="272"/>
                    <a:pt x="844" y="272"/>
                  </a:cubicBezTo>
                  <a:cubicBezTo>
                    <a:pt x="834" y="381"/>
                    <a:pt x="834" y="381"/>
                    <a:pt x="834" y="381"/>
                  </a:cubicBezTo>
                  <a:cubicBezTo>
                    <a:pt x="0" y="1215"/>
                    <a:pt x="0" y="1215"/>
                    <a:pt x="0" y="1215"/>
                  </a:cubicBezTo>
                  <a:cubicBezTo>
                    <a:pt x="11" y="1226"/>
                    <a:pt x="11" y="1226"/>
                    <a:pt x="11" y="1226"/>
                  </a:cubicBezTo>
                  <a:cubicBezTo>
                    <a:pt x="849" y="388"/>
                    <a:pt x="849" y="388"/>
                    <a:pt x="849" y="388"/>
                  </a:cubicBezTo>
                  <a:cubicBezTo>
                    <a:pt x="859" y="276"/>
                    <a:pt x="859" y="276"/>
                    <a:pt x="859" y="276"/>
                  </a:cubicBezTo>
                  <a:cubicBezTo>
                    <a:pt x="860" y="265"/>
                    <a:pt x="860" y="265"/>
                    <a:pt x="860" y="265"/>
                  </a:cubicBezTo>
                  <a:cubicBezTo>
                    <a:pt x="864" y="261"/>
                    <a:pt x="864" y="261"/>
                    <a:pt x="864" y="261"/>
                  </a:cubicBezTo>
                  <a:cubicBezTo>
                    <a:pt x="928" y="198"/>
                    <a:pt x="928" y="198"/>
                    <a:pt x="928" y="198"/>
                  </a:cubicBezTo>
                  <a:cubicBezTo>
                    <a:pt x="1014" y="184"/>
                    <a:pt x="1014" y="184"/>
                    <a:pt x="1014" y="184"/>
                  </a:cubicBezTo>
                  <a:cubicBezTo>
                    <a:pt x="1040" y="180"/>
                    <a:pt x="1040" y="180"/>
                    <a:pt x="1040" y="180"/>
                  </a:cubicBezTo>
                  <a:cubicBezTo>
                    <a:pt x="1059" y="177"/>
                    <a:pt x="1059" y="177"/>
                    <a:pt x="1059" y="177"/>
                  </a:cubicBezTo>
                  <a:cubicBezTo>
                    <a:pt x="1149" y="88"/>
                    <a:pt x="1149" y="88"/>
                    <a:pt x="1149" y="88"/>
                  </a:cubicBezTo>
                  <a:cubicBezTo>
                    <a:pt x="1156" y="93"/>
                    <a:pt x="1166" y="96"/>
                    <a:pt x="1175" y="96"/>
                  </a:cubicBezTo>
                  <a:cubicBezTo>
                    <a:pt x="1188" y="96"/>
                    <a:pt x="1200" y="91"/>
                    <a:pt x="1209" y="82"/>
                  </a:cubicBezTo>
                  <a:cubicBezTo>
                    <a:pt x="1219" y="73"/>
                    <a:pt x="1223" y="61"/>
                    <a:pt x="1223" y="48"/>
                  </a:cubicBezTo>
                  <a:cubicBezTo>
                    <a:pt x="1223" y="35"/>
                    <a:pt x="1218" y="23"/>
                    <a:pt x="1209" y="14"/>
                  </a:cubicBezTo>
                  <a:cubicBezTo>
                    <a:pt x="1209" y="13"/>
                    <a:pt x="1208" y="13"/>
                    <a:pt x="1208" y="12"/>
                  </a:cubicBezTo>
                  <a:cubicBezTo>
                    <a:pt x="1204" y="9"/>
                    <a:pt x="1199" y="6"/>
                    <a:pt x="1194" y="4"/>
                  </a:cubicBezTo>
                  <a:cubicBezTo>
                    <a:pt x="1188" y="1"/>
                    <a:pt x="1182" y="0"/>
                    <a:pt x="117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3">
              <a:extLst>
                <a:ext uri="{FF2B5EF4-FFF2-40B4-BE49-F238E27FC236}">
                  <a16:creationId xmlns:a16="http://schemas.microsoft.com/office/drawing/2014/main" id="{961E6251-8B2A-48C9-B12C-30DC7CFB6F8D}"/>
                </a:ext>
              </a:extLst>
            </p:cNvPr>
            <p:cNvSpPr>
              <a:spLocks/>
            </p:cNvSpPr>
            <p:nvPr/>
          </p:nvSpPr>
          <p:spPr bwMode="auto">
            <a:xfrm>
              <a:off x="1039" y="2872"/>
              <a:ext cx="543" cy="663"/>
            </a:xfrm>
            <a:custGeom>
              <a:avLst/>
              <a:gdLst>
                <a:gd name="T0" fmla="*/ 372 w 402"/>
                <a:gd name="T1" fmla="*/ 0 h 491"/>
                <a:gd name="T2" fmla="*/ 352 w 402"/>
                <a:gd name="T3" fmla="*/ 8 h 491"/>
                <a:gd name="T4" fmla="*/ 347 w 402"/>
                <a:gd name="T5" fmla="*/ 42 h 491"/>
                <a:gd name="T6" fmla="*/ 239 w 402"/>
                <a:gd name="T7" fmla="*/ 150 h 491"/>
                <a:gd name="T8" fmla="*/ 250 w 402"/>
                <a:gd name="T9" fmla="*/ 230 h 491"/>
                <a:gd name="T10" fmla="*/ 0 w 402"/>
                <a:gd name="T11" fmla="*/ 480 h 491"/>
                <a:gd name="T12" fmla="*/ 11 w 402"/>
                <a:gd name="T13" fmla="*/ 491 h 491"/>
                <a:gd name="T14" fmla="*/ 266 w 402"/>
                <a:gd name="T15" fmla="*/ 236 h 491"/>
                <a:gd name="T16" fmla="*/ 255 w 402"/>
                <a:gd name="T17" fmla="*/ 156 h 491"/>
                <a:gd name="T18" fmla="*/ 358 w 402"/>
                <a:gd name="T19" fmla="*/ 53 h 491"/>
                <a:gd name="T20" fmla="*/ 372 w 402"/>
                <a:gd name="T21" fmla="*/ 56 h 491"/>
                <a:gd name="T22" fmla="*/ 391 w 402"/>
                <a:gd name="T23" fmla="*/ 48 h 491"/>
                <a:gd name="T24" fmla="*/ 391 w 402"/>
                <a:gd name="T25" fmla="*/ 8 h 491"/>
                <a:gd name="T26" fmla="*/ 372 w 402"/>
                <a:gd name="T27" fmla="*/ 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491">
                  <a:moveTo>
                    <a:pt x="372" y="0"/>
                  </a:moveTo>
                  <a:cubicBezTo>
                    <a:pt x="365" y="0"/>
                    <a:pt x="357" y="3"/>
                    <a:pt x="352" y="8"/>
                  </a:cubicBezTo>
                  <a:cubicBezTo>
                    <a:pt x="343" y="17"/>
                    <a:pt x="341" y="31"/>
                    <a:pt x="347" y="42"/>
                  </a:cubicBezTo>
                  <a:cubicBezTo>
                    <a:pt x="239" y="150"/>
                    <a:pt x="239" y="150"/>
                    <a:pt x="239" y="150"/>
                  </a:cubicBezTo>
                  <a:cubicBezTo>
                    <a:pt x="250" y="230"/>
                    <a:pt x="250" y="230"/>
                    <a:pt x="250" y="230"/>
                  </a:cubicBezTo>
                  <a:cubicBezTo>
                    <a:pt x="0" y="480"/>
                    <a:pt x="0" y="480"/>
                    <a:pt x="0" y="480"/>
                  </a:cubicBezTo>
                  <a:cubicBezTo>
                    <a:pt x="11" y="491"/>
                    <a:pt x="11" y="491"/>
                    <a:pt x="11" y="491"/>
                  </a:cubicBezTo>
                  <a:cubicBezTo>
                    <a:pt x="266" y="236"/>
                    <a:pt x="266" y="236"/>
                    <a:pt x="266" y="236"/>
                  </a:cubicBezTo>
                  <a:cubicBezTo>
                    <a:pt x="255" y="156"/>
                    <a:pt x="255" y="156"/>
                    <a:pt x="255" y="156"/>
                  </a:cubicBezTo>
                  <a:cubicBezTo>
                    <a:pt x="358" y="53"/>
                    <a:pt x="358" y="53"/>
                    <a:pt x="358" y="53"/>
                  </a:cubicBezTo>
                  <a:cubicBezTo>
                    <a:pt x="363" y="55"/>
                    <a:pt x="367" y="56"/>
                    <a:pt x="372" y="56"/>
                  </a:cubicBezTo>
                  <a:cubicBezTo>
                    <a:pt x="379" y="56"/>
                    <a:pt x="386" y="53"/>
                    <a:pt x="391" y="48"/>
                  </a:cubicBezTo>
                  <a:cubicBezTo>
                    <a:pt x="402" y="37"/>
                    <a:pt x="402" y="19"/>
                    <a:pt x="391" y="8"/>
                  </a:cubicBezTo>
                  <a:cubicBezTo>
                    <a:pt x="386" y="3"/>
                    <a:pt x="379" y="0"/>
                    <a:pt x="37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4">
              <a:extLst>
                <a:ext uri="{FF2B5EF4-FFF2-40B4-BE49-F238E27FC236}">
                  <a16:creationId xmlns:a16="http://schemas.microsoft.com/office/drawing/2014/main" id="{9260A5C2-DD05-47E0-A609-224D5F31E88B}"/>
                </a:ext>
              </a:extLst>
            </p:cNvPr>
            <p:cNvSpPr>
              <a:spLocks/>
            </p:cNvSpPr>
            <p:nvPr/>
          </p:nvSpPr>
          <p:spPr bwMode="auto">
            <a:xfrm>
              <a:off x="425" y="3134"/>
              <a:ext cx="1632" cy="1529"/>
            </a:xfrm>
            <a:custGeom>
              <a:avLst/>
              <a:gdLst>
                <a:gd name="T0" fmla="*/ 1177 w 1208"/>
                <a:gd name="T1" fmla="*/ 0 h 1132"/>
                <a:gd name="T2" fmla="*/ 1158 w 1208"/>
                <a:gd name="T3" fmla="*/ 8 h 1132"/>
                <a:gd name="T4" fmla="*/ 1153 w 1208"/>
                <a:gd name="T5" fmla="*/ 41 h 1132"/>
                <a:gd name="T6" fmla="*/ 978 w 1208"/>
                <a:gd name="T7" fmla="*/ 215 h 1132"/>
                <a:gd name="T8" fmla="*/ 901 w 1208"/>
                <a:gd name="T9" fmla="*/ 215 h 1132"/>
                <a:gd name="T10" fmla="*/ 624 w 1208"/>
                <a:gd name="T11" fmla="*/ 492 h 1132"/>
                <a:gd name="T12" fmla="*/ 553 w 1208"/>
                <a:gd name="T13" fmla="*/ 492 h 1132"/>
                <a:gd name="T14" fmla="*/ 434 w 1208"/>
                <a:gd name="T15" fmla="*/ 612 h 1132"/>
                <a:gd name="T16" fmla="*/ 443 w 1208"/>
                <a:gd name="T17" fmla="*/ 679 h 1132"/>
                <a:gd name="T18" fmla="*/ 0 w 1208"/>
                <a:gd name="T19" fmla="*/ 1122 h 1132"/>
                <a:gd name="T20" fmla="*/ 11 w 1208"/>
                <a:gd name="T21" fmla="*/ 1132 h 1132"/>
                <a:gd name="T22" fmla="*/ 456 w 1208"/>
                <a:gd name="T23" fmla="*/ 687 h 1132"/>
                <a:gd name="T24" fmla="*/ 459 w 1208"/>
                <a:gd name="T25" fmla="*/ 685 h 1132"/>
                <a:gd name="T26" fmla="*/ 450 w 1208"/>
                <a:gd name="T27" fmla="*/ 617 h 1132"/>
                <a:gd name="T28" fmla="*/ 560 w 1208"/>
                <a:gd name="T29" fmla="*/ 508 h 1132"/>
                <a:gd name="T30" fmla="*/ 630 w 1208"/>
                <a:gd name="T31" fmla="*/ 508 h 1132"/>
                <a:gd name="T32" fmla="*/ 908 w 1208"/>
                <a:gd name="T33" fmla="*/ 231 h 1132"/>
                <a:gd name="T34" fmla="*/ 985 w 1208"/>
                <a:gd name="T35" fmla="*/ 231 h 1132"/>
                <a:gd name="T36" fmla="*/ 1163 w 1208"/>
                <a:gd name="T37" fmla="*/ 52 h 1132"/>
                <a:gd name="T38" fmla="*/ 1178 w 1208"/>
                <a:gd name="T39" fmla="*/ 56 h 1132"/>
                <a:gd name="T40" fmla="*/ 1197 w 1208"/>
                <a:gd name="T41" fmla="*/ 48 h 1132"/>
                <a:gd name="T42" fmla="*/ 1197 w 1208"/>
                <a:gd name="T43" fmla="*/ 8 h 1132"/>
                <a:gd name="T44" fmla="*/ 1177 w 1208"/>
                <a:gd name="T45" fmla="*/ 0 h 1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08" h="1132">
                  <a:moveTo>
                    <a:pt x="1177" y="0"/>
                  </a:moveTo>
                  <a:cubicBezTo>
                    <a:pt x="1170" y="0"/>
                    <a:pt x="1163" y="3"/>
                    <a:pt x="1158" y="8"/>
                  </a:cubicBezTo>
                  <a:cubicBezTo>
                    <a:pt x="1149" y="17"/>
                    <a:pt x="1147" y="30"/>
                    <a:pt x="1153" y="41"/>
                  </a:cubicBezTo>
                  <a:cubicBezTo>
                    <a:pt x="978" y="215"/>
                    <a:pt x="978" y="215"/>
                    <a:pt x="978" y="215"/>
                  </a:cubicBezTo>
                  <a:cubicBezTo>
                    <a:pt x="901" y="215"/>
                    <a:pt x="901" y="215"/>
                    <a:pt x="901" y="215"/>
                  </a:cubicBezTo>
                  <a:cubicBezTo>
                    <a:pt x="624" y="492"/>
                    <a:pt x="624" y="492"/>
                    <a:pt x="624" y="492"/>
                  </a:cubicBezTo>
                  <a:cubicBezTo>
                    <a:pt x="553" y="492"/>
                    <a:pt x="553" y="492"/>
                    <a:pt x="553" y="492"/>
                  </a:cubicBezTo>
                  <a:cubicBezTo>
                    <a:pt x="434" y="612"/>
                    <a:pt x="434" y="612"/>
                    <a:pt x="434" y="612"/>
                  </a:cubicBezTo>
                  <a:cubicBezTo>
                    <a:pt x="443" y="679"/>
                    <a:pt x="443" y="679"/>
                    <a:pt x="443" y="679"/>
                  </a:cubicBezTo>
                  <a:cubicBezTo>
                    <a:pt x="0" y="1122"/>
                    <a:pt x="0" y="1122"/>
                    <a:pt x="0" y="1122"/>
                  </a:cubicBezTo>
                  <a:cubicBezTo>
                    <a:pt x="11" y="1132"/>
                    <a:pt x="11" y="1132"/>
                    <a:pt x="11" y="1132"/>
                  </a:cubicBezTo>
                  <a:cubicBezTo>
                    <a:pt x="456" y="687"/>
                    <a:pt x="456" y="687"/>
                    <a:pt x="456" y="687"/>
                  </a:cubicBezTo>
                  <a:cubicBezTo>
                    <a:pt x="459" y="685"/>
                    <a:pt x="459" y="685"/>
                    <a:pt x="459" y="685"/>
                  </a:cubicBezTo>
                  <a:cubicBezTo>
                    <a:pt x="450" y="617"/>
                    <a:pt x="450" y="617"/>
                    <a:pt x="450" y="617"/>
                  </a:cubicBezTo>
                  <a:cubicBezTo>
                    <a:pt x="560" y="508"/>
                    <a:pt x="560" y="508"/>
                    <a:pt x="560" y="508"/>
                  </a:cubicBezTo>
                  <a:cubicBezTo>
                    <a:pt x="630" y="508"/>
                    <a:pt x="630" y="508"/>
                    <a:pt x="630" y="508"/>
                  </a:cubicBezTo>
                  <a:cubicBezTo>
                    <a:pt x="908" y="231"/>
                    <a:pt x="908" y="231"/>
                    <a:pt x="908" y="231"/>
                  </a:cubicBezTo>
                  <a:cubicBezTo>
                    <a:pt x="985" y="231"/>
                    <a:pt x="985" y="231"/>
                    <a:pt x="985" y="231"/>
                  </a:cubicBezTo>
                  <a:cubicBezTo>
                    <a:pt x="1163" y="52"/>
                    <a:pt x="1163" y="52"/>
                    <a:pt x="1163" y="52"/>
                  </a:cubicBezTo>
                  <a:cubicBezTo>
                    <a:pt x="1168" y="55"/>
                    <a:pt x="1173" y="56"/>
                    <a:pt x="1178" y="56"/>
                  </a:cubicBezTo>
                  <a:cubicBezTo>
                    <a:pt x="1185" y="56"/>
                    <a:pt x="1192" y="53"/>
                    <a:pt x="1197" y="48"/>
                  </a:cubicBezTo>
                  <a:cubicBezTo>
                    <a:pt x="1208" y="37"/>
                    <a:pt x="1208" y="19"/>
                    <a:pt x="1197" y="8"/>
                  </a:cubicBezTo>
                  <a:cubicBezTo>
                    <a:pt x="1192" y="3"/>
                    <a:pt x="1185" y="0"/>
                    <a:pt x="117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5">
              <a:extLst>
                <a:ext uri="{FF2B5EF4-FFF2-40B4-BE49-F238E27FC236}">
                  <a16:creationId xmlns:a16="http://schemas.microsoft.com/office/drawing/2014/main" id="{647E993F-7B60-4FB2-B029-82132B53C659}"/>
                </a:ext>
              </a:extLst>
            </p:cNvPr>
            <p:cNvSpPr>
              <a:spLocks/>
            </p:cNvSpPr>
            <p:nvPr/>
          </p:nvSpPr>
          <p:spPr bwMode="auto">
            <a:xfrm>
              <a:off x="2542" y="1010"/>
              <a:ext cx="1632" cy="1531"/>
            </a:xfrm>
            <a:custGeom>
              <a:avLst/>
              <a:gdLst>
                <a:gd name="T0" fmla="*/ 1197 w 1208"/>
                <a:gd name="T1" fmla="*/ 0 h 1133"/>
                <a:gd name="T2" fmla="*/ 749 w 1208"/>
                <a:gd name="T3" fmla="*/ 448 h 1133"/>
                <a:gd name="T4" fmla="*/ 758 w 1208"/>
                <a:gd name="T5" fmla="*/ 516 h 1133"/>
                <a:gd name="T6" fmla="*/ 649 w 1208"/>
                <a:gd name="T7" fmla="*/ 625 h 1133"/>
                <a:gd name="T8" fmla="*/ 578 w 1208"/>
                <a:gd name="T9" fmla="*/ 625 h 1133"/>
                <a:gd name="T10" fmla="*/ 301 w 1208"/>
                <a:gd name="T11" fmla="*/ 902 h 1133"/>
                <a:gd name="T12" fmla="*/ 224 w 1208"/>
                <a:gd name="T13" fmla="*/ 902 h 1133"/>
                <a:gd name="T14" fmla="*/ 45 w 1208"/>
                <a:gd name="T15" fmla="*/ 1081 h 1133"/>
                <a:gd name="T16" fmla="*/ 31 w 1208"/>
                <a:gd name="T17" fmla="*/ 1077 h 1133"/>
                <a:gd name="T18" fmla="*/ 11 w 1208"/>
                <a:gd name="T19" fmla="*/ 1085 h 1133"/>
                <a:gd name="T20" fmla="*/ 11 w 1208"/>
                <a:gd name="T21" fmla="*/ 1124 h 1133"/>
                <a:gd name="T22" fmla="*/ 31 w 1208"/>
                <a:gd name="T23" fmla="*/ 1133 h 1133"/>
                <a:gd name="T24" fmla="*/ 51 w 1208"/>
                <a:gd name="T25" fmla="*/ 1124 h 1133"/>
                <a:gd name="T26" fmla="*/ 56 w 1208"/>
                <a:gd name="T27" fmla="*/ 1092 h 1133"/>
                <a:gd name="T28" fmla="*/ 230 w 1208"/>
                <a:gd name="T29" fmla="*/ 918 h 1133"/>
                <a:gd name="T30" fmla="*/ 307 w 1208"/>
                <a:gd name="T31" fmla="*/ 918 h 1133"/>
                <a:gd name="T32" fmla="*/ 584 w 1208"/>
                <a:gd name="T33" fmla="*/ 640 h 1133"/>
                <a:gd name="T34" fmla="*/ 655 w 1208"/>
                <a:gd name="T35" fmla="*/ 640 h 1133"/>
                <a:gd name="T36" fmla="*/ 775 w 1208"/>
                <a:gd name="T37" fmla="*/ 521 h 1133"/>
                <a:gd name="T38" fmla="*/ 766 w 1208"/>
                <a:gd name="T39" fmla="*/ 454 h 1133"/>
                <a:gd name="T40" fmla="*/ 1208 w 1208"/>
                <a:gd name="T41" fmla="*/ 11 h 1133"/>
                <a:gd name="T42" fmla="*/ 1197 w 1208"/>
                <a:gd name="T43" fmla="*/ 0 h 1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08" h="1133">
                  <a:moveTo>
                    <a:pt x="1197" y="0"/>
                  </a:moveTo>
                  <a:cubicBezTo>
                    <a:pt x="749" y="448"/>
                    <a:pt x="749" y="448"/>
                    <a:pt x="749" y="448"/>
                  </a:cubicBezTo>
                  <a:cubicBezTo>
                    <a:pt x="758" y="516"/>
                    <a:pt x="758" y="516"/>
                    <a:pt x="758" y="516"/>
                  </a:cubicBezTo>
                  <a:cubicBezTo>
                    <a:pt x="649" y="625"/>
                    <a:pt x="649" y="625"/>
                    <a:pt x="649" y="625"/>
                  </a:cubicBezTo>
                  <a:cubicBezTo>
                    <a:pt x="578" y="625"/>
                    <a:pt x="578" y="625"/>
                    <a:pt x="578" y="625"/>
                  </a:cubicBezTo>
                  <a:cubicBezTo>
                    <a:pt x="301" y="902"/>
                    <a:pt x="301" y="902"/>
                    <a:pt x="301" y="902"/>
                  </a:cubicBezTo>
                  <a:cubicBezTo>
                    <a:pt x="224" y="902"/>
                    <a:pt x="224" y="902"/>
                    <a:pt x="224" y="902"/>
                  </a:cubicBezTo>
                  <a:cubicBezTo>
                    <a:pt x="45" y="1081"/>
                    <a:pt x="45" y="1081"/>
                    <a:pt x="45" y="1081"/>
                  </a:cubicBezTo>
                  <a:cubicBezTo>
                    <a:pt x="41" y="1078"/>
                    <a:pt x="36" y="1077"/>
                    <a:pt x="31" y="1077"/>
                  </a:cubicBezTo>
                  <a:cubicBezTo>
                    <a:pt x="24" y="1077"/>
                    <a:pt x="17" y="1079"/>
                    <a:pt x="11" y="1085"/>
                  </a:cubicBezTo>
                  <a:cubicBezTo>
                    <a:pt x="0" y="1096"/>
                    <a:pt x="0" y="1114"/>
                    <a:pt x="11" y="1124"/>
                  </a:cubicBezTo>
                  <a:cubicBezTo>
                    <a:pt x="17" y="1130"/>
                    <a:pt x="24" y="1133"/>
                    <a:pt x="31" y="1133"/>
                  </a:cubicBezTo>
                  <a:cubicBezTo>
                    <a:pt x="38" y="1133"/>
                    <a:pt x="45" y="1130"/>
                    <a:pt x="51" y="1124"/>
                  </a:cubicBezTo>
                  <a:cubicBezTo>
                    <a:pt x="60" y="1116"/>
                    <a:pt x="61" y="1102"/>
                    <a:pt x="56" y="1092"/>
                  </a:cubicBezTo>
                  <a:cubicBezTo>
                    <a:pt x="230" y="918"/>
                    <a:pt x="230" y="918"/>
                    <a:pt x="230" y="918"/>
                  </a:cubicBezTo>
                  <a:cubicBezTo>
                    <a:pt x="307" y="918"/>
                    <a:pt x="307" y="918"/>
                    <a:pt x="307" y="918"/>
                  </a:cubicBezTo>
                  <a:cubicBezTo>
                    <a:pt x="584" y="640"/>
                    <a:pt x="584" y="640"/>
                    <a:pt x="584" y="640"/>
                  </a:cubicBezTo>
                  <a:cubicBezTo>
                    <a:pt x="655" y="640"/>
                    <a:pt x="655" y="640"/>
                    <a:pt x="655" y="640"/>
                  </a:cubicBezTo>
                  <a:cubicBezTo>
                    <a:pt x="775" y="521"/>
                    <a:pt x="775" y="521"/>
                    <a:pt x="775" y="521"/>
                  </a:cubicBezTo>
                  <a:cubicBezTo>
                    <a:pt x="766" y="454"/>
                    <a:pt x="766" y="454"/>
                    <a:pt x="766" y="454"/>
                  </a:cubicBezTo>
                  <a:cubicBezTo>
                    <a:pt x="1208" y="11"/>
                    <a:pt x="1208" y="11"/>
                    <a:pt x="1208" y="11"/>
                  </a:cubicBezTo>
                  <a:cubicBezTo>
                    <a:pt x="1197" y="0"/>
                    <a:pt x="1197" y="0"/>
                    <a:pt x="119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3" name="Group 112">
            <a:extLst>
              <a:ext uri="{FF2B5EF4-FFF2-40B4-BE49-F238E27FC236}">
                <a16:creationId xmlns:a16="http://schemas.microsoft.com/office/drawing/2014/main" id="{43F46E50-65B6-4CDC-92C1-D71F3896DD09}"/>
              </a:ext>
            </a:extLst>
          </p:cNvPr>
          <p:cNvGrpSpPr/>
          <p:nvPr/>
        </p:nvGrpSpPr>
        <p:grpSpPr>
          <a:xfrm>
            <a:off x="90488" y="0"/>
            <a:ext cx="9377362" cy="9313768"/>
            <a:chOff x="90488" y="0"/>
            <a:chExt cx="9377362" cy="9313768"/>
          </a:xfrm>
        </p:grpSpPr>
        <p:sp>
          <p:nvSpPr>
            <p:cNvPr id="77" name="Freeform 5">
              <a:extLst>
                <a:ext uri="{FF2B5EF4-FFF2-40B4-BE49-F238E27FC236}">
                  <a16:creationId xmlns:a16="http://schemas.microsoft.com/office/drawing/2014/main" id="{02160888-4B8B-40E8-A0FB-3606AF9D7C7E}"/>
                </a:ext>
              </a:extLst>
            </p:cNvPr>
            <p:cNvSpPr>
              <a:spLocks noEditPoints="1"/>
            </p:cNvSpPr>
            <p:nvPr/>
          </p:nvSpPr>
          <p:spPr bwMode="auto">
            <a:xfrm>
              <a:off x="4575148" y="1233663"/>
              <a:ext cx="1723696" cy="2781938"/>
            </a:xfrm>
            <a:custGeom>
              <a:avLst/>
              <a:gdLst>
                <a:gd name="T0" fmla="*/ 48 w 669"/>
                <a:gd name="T1" fmla="*/ 1065 h 1080"/>
                <a:gd name="T2" fmla="*/ 25 w 669"/>
                <a:gd name="T3" fmla="*/ 1055 h 1080"/>
                <a:gd name="T4" fmla="*/ 15 w 669"/>
                <a:gd name="T5" fmla="*/ 1032 h 1080"/>
                <a:gd name="T6" fmla="*/ 25 w 669"/>
                <a:gd name="T7" fmla="*/ 1009 h 1080"/>
                <a:gd name="T8" fmla="*/ 48 w 669"/>
                <a:gd name="T9" fmla="*/ 1000 h 1080"/>
                <a:gd name="T10" fmla="*/ 71 w 669"/>
                <a:gd name="T11" fmla="*/ 1009 h 1080"/>
                <a:gd name="T12" fmla="*/ 71 w 669"/>
                <a:gd name="T13" fmla="*/ 1055 h 1080"/>
                <a:gd name="T14" fmla="*/ 48 w 669"/>
                <a:gd name="T15" fmla="*/ 1065 h 1080"/>
                <a:gd name="T16" fmla="*/ 658 w 669"/>
                <a:gd name="T17" fmla="*/ 0 h 1080"/>
                <a:gd name="T18" fmla="*/ 387 w 669"/>
                <a:gd name="T19" fmla="*/ 271 h 1080"/>
                <a:gd name="T20" fmla="*/ 381 w 669"/>
                <a:gd name="T21" fmla="*/ 468 h 1080"/>
                <a:gd name="T22" fmla="*/ 43 w 669"/>
                <a:gd name="T23" fmla="*/ 807 h 1080"/>
                <a:gd name="T24" fmla="*/ 43 w 669"/>
                <a:gd name="T25" fmla="*/ 985 h 1080"/>
                <a:gd name="T26" fmla="*/ 14 w 669"/>
                <a:gd name="T27" fmla="*/ 998 h 1080"/>
                <a:gd name="T28" fmla="*/ 0 w 669"/>
                <a:gd name="T29" fmla="*/ 1032 h 1080"/>
                <a:gd name="T30" fmla="*/ 14 w 669"/>
                <a:gd name="T31" fmla="*/ 1066 h 1080"/>
                <a:gd name="T32" fmla="*/ 48 w 669"/>
                <a:gd name="T33" fmla="*/ 1080 h 1080"/>
                <a:gd name="T34" fmla="*/ 82 w 669"/>
                <a:gd name="T35" fmla="*/ 1066 h 1080"/>
                <a:gd name="T36" fmla="*/ 82 w 669"/>
                <a:gd name="T37" fmla="*/ 998 h 1080"/>
                <a:gd name="T38" fmla="*/ 58 w 669"/>
                <a:gd name="T39" fmla="*/ 986 h 1080"/>
                <a:gd name="T40" fmla="*/ 58 w 669"/>
                <a:gd name="T41" fmla="*/ 813 h 1080"/>
                <a:gd name="T42" fmla="*/ 396 w 669"/>
                <a:gd name="T43" fmla="*/ 475 h 1080"/>
                <a:gd name="T44" fmla="*/ 402 w 669"/>
                <a:gd name="T45" fmla="*/ 278 h 1080"/>
                <a:gd name="T46" fmla="*/ 669 w 669"/>
                <a:gd name="T47" fmla="*/ 11 h 1080"/>
                <a:gd name="T48" fmla="*/ 658 w 669"/>
                <a:gd name="T49" fmla="*/ 0 h 1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9" h="1080">
                  <a:moveTo>
                    <a:pt x="48" y="1065"/>
                  </a:moveTo>
                  <a:cubicBezTo>
                    <a:pt x="39" y="1065"/>
                    <a:pt x="31" y="1062"/>
                    <a:pt x="25" y="1055"/>
                  </a:cubicBezTo>
                  <a:cubicBezTo>
                    <a:pt x="19" y="1049"/>
                    <a:pt x="15" y="1041"/>
                    <a:pt x="15" y="1032"/>
                  </a:cubicBezTo>
                  <a:cubicBezTo>
                    <a:pt x="15" y="1024"/>
                    <a:pt x="19" y="1015"/>
                    <a:pt x="25" y="1009"/>
                  </a:cubicBezTo>
                  <a:cubicBezTo>
                    <a:pt x="31" y="1003"/>
                    <a:pt x="39" y="1000"/>
                    <a:pt x="48" y="1000"/>
                  </a:cubicBezTo>
                  <a:cubicBezTo>
                    <a:pt x="57" y="1000"/>
                    <a:pt x="65" y="1003"/>
                    <a:pt x="71" y="1009"/>
                  </a:cubicBezTo>
                  <a:cubicBezTo>
                    <a:pt x="84" y="1022"/>
                    <a:pt x="84" y="1043"/>
                    <a:pt x="71" y="1055"/>
                  </a:cubicBezTo>
                  <a:cubicBezTo>
                    <a:pt x="65" y="1062"/>
                    <a:pt x="57" y="1065"/>
                    <a:pt x="48" y="1065"/>
                  </a:cubicBezTo>
                  <a:moveTo>
                    <a:pt x="658" y="0"/>
                  </a:moveTo>
                  <a:cubicBezTo>
                    <a:pt x="387" y="271"/>
                    <a:pt x="387" y="271"/>
                    <a:pt x="387" y="271"/>
                  </a:cubicBezTo>
                  <a:cubicBezTo>
                    <a:pt x="381" y="468"/>
                    <a:pt x="381" y="468"/>
                    <a:pt x="381" y="468"/>
                  </a:cubicBezTo>
                  <a:cubicBezTo>
                    <a:pt x="43" y="807"/>
                    <a:pt x="43" y="807"/>
                    <a:pt x="43" y="807"/>
                  </a:cubicBezTo>
                  <a:cubicBezTo>
                    <a:pt x="43" y="985"/>
                    <a:pt x="43" y="985"/>
                    <a:pt x="43" y="985"/>
                  </a:cubicBezTo>
                  <a:cubicBezTo>
                    <a:pt x="32" y="986"/>
                    <a:pt x="22" y="991"/>
                    <a:pt x="14" y="998"/>
                  </a:cubicBezTo>
                  <a:cubicBezTo>
                    <a:pt x="5" y="1008"/>
                    <a:pt x="0" y="1020"/>
                    <a:pt x="0" y="1032"/>
                  </a:cubicBezTo>
                  <a:cubicBezTo>
                    <a:pt x="0" y="1045"/>
                    <a:pt x="5" y="1057"/>
                    <a:pt x="14" y="1066"/>
                  </a:cubicBezTo>
                  <a:cubicBezTo>
                    <a:pt x="23" y="1075"/>
                    <a:pt x="35" y="1080"/>
                    <a:pt x="48" y="1080"/>
                  </a:cubicBezTo>
                  <a:cubicBezTo>
                    <a:pt x="61" y="1080"/>
                    <a:pt x="73" y="1075"/>
                    <a:pt x="82" y="1066"/>
                  </a:cubicBezTo>
                  <a:cubicBezTo>
                    <a:pt x="101" y="1048"/>
                    <a:pt x="101" y="1017"/>
                    <a:pt x="82" y="998"/>
                  </a:cubicBezTo>
                  <a:cubicBezTo>
                    <a:pt x="75" y="992"/>
                    <a:pt x="67" y="987"/>
                    <a:pt x="58" y="986"/>
                  </a:cubicBezTo>
                  <a:cubicBezTo>
                    <a:pt x="58" y="813"/>
                    <a:pt x="58" y="813"/>
                    <a:pt x="58" y="813"/>
                  </a:cubicBezTo>
                  <a:cubicBezTo>
                    <a:pt x="396" y="475"/>
                    <a:pt x="396" y="475"/>
                    <a:pt x="396" y="475"/>
                  </a:cubicBezTo>
                  <a:cubicBezTo>
                    <a:pt x="402" y="278"/>
                    <a:pt x="402" y="278"/>
                    <a:pt x="402" y="278"/>
                  </a:cubicBezTo>
                  <a:cubicBezTo>
                    <a:pt x="669" y="11"/>
                    <a:pt x="669" y="11"/>
                    <a:pt x="669" y="11"/>
                  </a:cubicBezTo>
                  <a:cubicBezTo>
                    <a:pt x="658" y="0"/>
                    <a:pt x="658" y="0"/>
                    <a:pt x="658"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
              <a:extLst>
                <a:ext uri="{FF2B5EF4-FFF2-40B4-BE49-F238E27FC236}">
                  <a16:creationId xmlns:a16="http://schemas.microsoft.com/office/drawing/2014/main" id="{4393ACD5-B6CA-48BF-B125-AADD27425BFA}"/>
                </a:ext>
              </a:extLst>
            </p:cNvPr>
            <p:cNvSpPr>
              <a:spLocks noEditPoints="1"/>
            </p:cNvSpPr>
            <p:nvPr/>
          </p:nvSpPr>
          <p:spPr bwMode="auto">
            <a:xfrm>
              <a:off x="4153758" y="1449125"/>
              <a:ext cx="2503554" cy="3475993"/>
            </a:xfrm>
            <a:custGeom>
              <a:avLst/>
              <a:gdLst>
                <a:gd name="T0" fmla="*/ 53 w 972"/>
                <a:gd name="T1" fmla="*/ 1333 h 1349"/>
                <a:gd name="T2" fmla="*/ 30 w 972"/>
                <a:gd name="T3" fmla="*/ 1324 h 1349"/>
                <a:gd name="T4" fmla="*/ 30 w 972"/>
                <a:gd name="T5" fmla="*/ 1278 h 1349"/>
                <a:gd name="T6" fmla="*/ 53 w 972"/>
                <a:gd name="T7" fmla="*/ 1268 h 1349"/>
                <a:gd name="T8" fmla="*/ 76 w 972"/>
                <a:gd name="T9" fmla="*/ 1278 h 1349"/>
                <a:gd name="T10" fmla="*/ 86 w 972"/>
                <a:gd name="T11" fmla="*/ 1301 h 1349"/>
                <a:gd name="T12" fmla="*/ 76 w 972"/>
                <a:gd name="T13" fmla="*/ 1324 h 1349"/>
                <a:gd name="T14" fmla="*/ 53 w 972"/>
                <a:gd name="T15" fmla="*/ 1333 h 1349"/>
                <a:gd name="T16" fmla="*/ 961 w 972"/>
                <a:gd name="T17" fmla="*/ 0 h 1349"/>
                <a:gd name="T18" fmla="*/ 690 w 972"/>
                <a:gd name="T19" fmla="*/ 272 h 1349"/>
                <a:gd name="T20" fmla="*/ 684 w 972"/>
                <a:gd name="T21" fmla="*/ 469 h 1349"/>
                <a:gd name="T22" fmla="*/ 346 w 972"/>
                <a:gd name="T23" fmla="*/ 807 h 1349"/>
                <a:gd name="T24" fmla="*/ 346 w 972"/>
                <a:gd name="T25" fmla="*/ 989 h 1349"/>
                <a:gd name="T26" fmla="*/ 76 w 972"/>
                <a:gd name="T27" fmla="*/ 1259 h 1349"/>
                <a:gd name="T28" fmla="*/ 53 w 972"/>
                <a:gd name="T29" fmla="*/ 1253 h 1349"/>
                <a:gd name="T30" fmla="*/ 19 w 972"/>
                <a:gd name="T31" fmla="*/ 1267 h 1349"/>
                <a:gd name="T32" fmla="*/ 19 w 972"/>
                <a:gd name="T33" fmla="*/ 1335 h 1349"/>
                <a:gd name="T34" fmla="*/ 53 w 972"/>
                <a:gd name="T35" fmla="*/ 1349 h 1349"/>
                <a:gd name="T36" fmla="*/ 87 w 972"/>
                <a:gd name="T37" fmla="*/ 1335 h 1349"/>
                <a:gd name="T38" fmla="*/ 101 w 972"/>
                <a:gd name="T39" fmla="*/ 1301 h 1349"/>
                <a:gd name="T40" fmla="*/ 88 w 972"/>
                <a:gd name="T41" fmla="*/ 1268 h 1349"/>
                <a:gd name="T42" fmla="*/ 361 w 972"/>
                <a:gd name="T43" fmla="*/ 995 h 1349"/>
                <a:gd name="T44" fmla="*/ 361 w 972"/>
                <a:gd name="T45" fmla="*/ 813 h 1349"/>
                <a:gd name="T46" fmla="*/ 699 w 972"/>
                <a:gd name="T47" fmla="*/ 475 h 1349"/>
                <a:gd name="T48" fmla="*/ 705 w 972"/>
                <a:gd name="T49" fmla="*/ 278 h 1349"/>
                <a:gd name="T50" fmla="*/ 972 w 972"/>
                <a:gd name="T51" fmla="*/ 11 h 1349"/>
                <a:gd name="T52" fmla="*/ 961 w 972"/>
                <a:gd name="T53" fmla="*/ 0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72" h="1349">
                  <a:moveTo>
                    <a:pt x="53" y="1333"/>
                  </a:moveTo>
                  <a:cubicBezTo>
                    <a:pt x="44" y="1333"/>
                    <a:pt x="36" y="1330"/>
                    <a:pt x="30" y="1324"/>
                  </a:cubicBezTo>
                  <a:cubicBezTo>
                    <a:pt x="17" y="1311"/>
                    <a:pt x="17" y="1290"/>
                    <a:pt x="30" y="1278"/>
                  </a:cubicBezTo>
                  <a:cubicBezTo>
                    <a:pt x="36" y="1272"/>
                    <a:pt x="44" y="1268"/>
                    <a:pt x="53" y="1268"/>
                  </a:cubicBezTo>
                  <a:cubicBezTo>
                    <a:pt x="62" y="1268"/>
                    <a:pt x="70" y="1272"/>
                    <a:pt x="76" y="1278"/>
                  </a:cubicBezTo>
                  <a:cubicBezTo>
                    <a:pt x="82" y="1284"/>
                    <a:pt x="86" y="1292"/>
                    <a:pt x="86" y="1301"/>
                  </a:cubicBezTo>
                  <a:cubicBezTo>
                    <a:pt x="86" y="1309"/>
                    <a:pt x="82" y="1318"/>
                    <a:pt x="76" y="1324"/>
                  </a:cubicBezTo>
                  <a:cubicBezTo>
                    <a:pt x="70" y="1330"/>
                    <a:pt x="62" y="1333"/>
                    <a:pt x="53" y="1333"/>
                  </a:cubicBezTo>
                  <a:moveTo>
                    <a:pt x="961" y="0"/>
                  </a:moveTo>
                  <a:cubicBezTo>
                    <a:pt x="690" y="272"/>
                    <a:pt x="690" y="272"/>
                    <a:pt x="690" y="272"/>
                  </a:cubicBezTo>
                  <a:cubicBezTo>
                    <a:pt x="684" y="469"/>
                    <a:pt x="684" y="469"/>
                    <a:pt x="684" y="469"/>
                  </a:cubicBezTo>
                  <a:cubicBezTo>
                    <a:pt x="346" y="807"/>
                    <a:pt x="346" y="807"/>
                    <a:pt x="346" y="807"/>
                  </a:cubicBezTo>
                  <a:cubicBezTo>
                    <a:pt x="346" y="989"/>
                    <a:pt x="346" y="989"/>
                    <a:pt x="346" y="989"/>
                  </a:cubicBezTo>
                  <a:cubicBezTo>
                    <a:pt x="76" y="1259"/>
                    <a:pt x="76" y="1259"/>
                    <a:pt x="76" y="1259"/>
                  </a:cubicBezTo>
                  <a:cubicBezTo>
                    <a:pt x="69" y="1255"/>
                    <a:pt x="61" y="1253"/>
                    <a:pt x="53" y="1253"/>
                  </a:cubicBezTo>
                  <a:cubicBezTo>
                    <a:pt x="40" y="1253"/>
                    <a:pt x="28" y="1258"/>
                    <a:pt x="19" y="1267"/>
                  </a:cubicBezTo>
                  <a:cubicBezTo>
                    <a:pt x="0" y="1286"/>
                    <a:pt x="0" y="1316"/>
                    <a:pt x="19" y="1335"/>
                  </a:cubicBezTo>
                  <a:cubicBezTo>
                    <a:pt x="28" y="1344"/>
                    <a:pt x="40" y="1349"/>
                    <a:pt x="53" y="1349"/>
                  </a:cubicBezTo>
                  <a:cubicBezTo>
                    <a:pt x="66" y="1349"/>
                    <a:pt x="78" y="1344"/>
                    <a:pt x="87" y="1335"/>
                  </a:cubicBezTo>
                  <a:cubicBezTo>
                    <a:pt x="96" y="1326"/>
                    <a:pt x="101" y="1314"/>
                    <a:pt x="101" y="1301"/>
                  </a:cubicBezTo>
                  <a:cubicBezTo>
                    <a:pt x="101" y="1289"/>
                    <a:pt x="97" y="1277"/>
                    <a:pt x="88" y="1268"/>
                  </a:cubicBezTo>
                  <a:cubicBezTo>
                    <a:pt x="361" y="995"/>
                    <a:pt x="361" y="995"/>
                    <a:pt x="361" y="995"/>
                  </a:cubicBezTo>
                  <a:cubicBezTo>
                    <a:pt x="361" y="813"/>
                    <a:pt x="361" y="813"/>
                    <a:pt x="361" y="813"/>
                  </a:cubicBezTo>
                  <a:cubicBezTo>
                    <a:pt x="699" y="475"/>
                    <a:pt x="699" y="475"/>
                    <a:pt x="699" y="475"/>
                  </a:cubicBezTo>
                  <a:cubicBezTo>
                    <a:pt x="705" y="278"/>
                    <a:pt x="705" y="278"/>
                    <a:pt x="705" y="278"/>
                  </a:cubicBezTo>
                  <a:cubicBezTo>
                    <a:pt x="972" y="11"/>
                    <a:pt x="972" y="11"/>
                    <a:pt x="972" y="11"/>
                  </a:cubicBezTo>
                  <a:cubicBezTo>
                    <a:pt x="961" y="0"/>
                    <a:pt x="961" y="0"/>
                    <a:pt x="96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7">
              <a:extLst>
                <a:ext uri="{FF2B5EF4-FFF2-40B4-BE49-F238E27FC236}">
                  <a16:creationId xmlns:a16="http://schemas.microsoft.com/office/drawing/2014/main" id="{36E075C0-2E12-4850-ADBC-80EA6B982375}"/>
                </a:ext>
              </a:extLst>
            </p:cNvPr>
            <p:cNvSpPr>
              <a:spLocks/>
            </p:cNvSpPr>
            <p:nvPr/>
          </p:nvSpPr>
          <p:spPr bwMode="auto">
            <a:xfrm>
              <a:off x="3801010" y="2431098"/>
              <a:ext cx="1513954" cy="1212689"/>
            </a:xfrm>
            <a:custGeom>
              <a:avLst/>
              <a:gdLst>
                <a:gd name="T0" fmla="*/ 557 w 588"/>
                <a:gd name="T1" fmla="*/ 0 h 471"/>
                <a:gd name="T2" fmla="*/ 537 w 588"/>
                <a:gd name="T3" fmla="*/ 8 h 471"/>
                <a:gd name="T4" fmla="*/ 533 w 588"/>
                <a:gd name="T5" fmla="*/ 41 h 471"/>
                <a:gd name="T6" fmla="*/ 203 w 588"/>
                <a:gd name="T7" fmla="*/ 371 h 471"/>
                <a:gd name="T8" fmla="*/ 54 w 588"/>
                <a:gd name="T9" fmla="*/ 428 h 471"/>
                <a:gd name="T10" fmla="*/ 51 w 588"/>
                <a:gd name="T11" fmla="*/ 424 h 471"/>
                <a:gd name="T12" fmla="*/ 31 w 588"/>
                <a:gd name="T13" fmla="*/ 415 h 471"/>
                <a:gd name="T14" fmla="*/ 11 w 588"/>
                <a:gd name="T15" fmla="*/ 424 h 471"/>
                <a:gd name="T16" fmla="*/ 11 w 588"/>
                <a:gd name="T17" fmla="*/ 463 h 471"/>
                <a:gd name="T18" fmla="*/ 31 w 588"/>
                <a:gd name="T19" fmla="*/ 471 h 471"/>
                <a:gd name="T20" fmla="*/ 51 w 588"/>
                <a:gd name="T21" fmla="*/ 463 h 471"/>
                <a:gd name="T22" fmla="*/ 59 w 588"/>
                <a:gd name="T23" fmla="*/ 443 h 471"/>
                <a:gd name="T24" fmla="*/ 212 w 588"/>
                <a:gd name="T25" fmla="*/ 384 h 471"/>
                <a:gd name="T26" fmla="*/ 544 w 588"/>
                <a:gd name="T27" fmla="*/ 52 h 471"/>
                <a:gd name="T28" fmla="*/ 557 w 588"/>
                <a:gd name="T29" fmla="*/ 55 h 471"/>
                <a:gd name="T30" fmla="*/ 577 w 588"/>
                <a:gd name="T31" fmla="*/ 47 h 471"/>
                <a:gd name="T32" fmla="*/ 577 w 588"/>
                <a:gd name="T33" fmla="*/ 8 h 471"/>
                <a:gd name="T34" fmla="*/ 557 w 588"/>
                <a:gd name="T35" fmla="*/ 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8" h="471">
                  <a:moveTo>
                    <a:pt x="557" y="0"/>
                  </a:moveTo>
                  <a:cubicBezTo>
                    <a:pt x="550" y="0"/>
                    <a:pt x="543" y="2"/>
                    <a:pt x="537" y="8"/>
                  </a:cubicBezTo>
                  <a:cubicBezTo>
                    <a:pt x="528" y="17"/>
                    <a:pt x="527" y="30"/>
                    <a:pt x="533" y="41"/>
                  </a:cubicBezTo>
                  <a:cubicBezTo>
                    <a:pt x="203" y="371"/>
                    <a:pt x="203" y="371"/>
                    <a:pt x="203" y="371"/>
                  </a:cubicBezTo>
                  <a:cubicBezTo>
                    <a:pt x="54" y="428"/>
                    <a:pt x="54" y="428"/>
                    <a:pt x="54" y="428"/>
                  </a:cubicBezTo>
                  <a:cubicBezTo>
                    <a:pt x="53" y="426"/>
                    <a:pt x="52" y="425"/>
                    <a:pt x="51" y="424"/>
                  </a:cubicBezTo>
                  <a:cubicBezTo>
                    <a:pt x="45" y="418"/>
                    <a:pt x="38" y="415"/>
                    <a:pt x="31" y="415"/>
                  </a:cubicBezTo>
                  <a:cubicBezTo>
                    <a:pt x="24" y="415"/>
                    <a:pt x="17" y="418"/>
                    <a:pt x="11" y="424"/>
                  </a:cubicBezTo>
                  <a:cubicBezTo>
                    <a:pt x="0" y="434"/>
                    <a:pt x="0" y="452"/>
                    <a:pt x="11" y="463"/>
                  </a:cubicBezTo>
                  <a:cubicBezTo>
                    <a:pt x="17" y="469"/>
                    <a:pt x="24" y="471"/>
                    <a:pt x="31" y="471"/>
                  </a:cubicBezTo>
                  <a:cubicBezTo>
                    <a:pt x="38" y="471"/>
                    <a:pt x="45" y="468"/>
                    <a:pt x="51" y="463"/>
                  </a:cubicBezTo>
                  <a:cubicBezTo>
                    <a:pt x="56" y="457"/>
                    <a:pt x="59" y="450"/>
                    <a:pt x="59" y="443"/>
                  </a:cubicBezTo>
                  <a:cubicBezTo>
                    <a:pt x="212" y="384"/>
                    <a:pt x="212" y="384"/>
                    <a:pt x="212" y="384"/>
                  </a:cubicBezTo>
                  <a:cubicBezTo>
                    <a:pt x="544" y="52"/>
                    <a:pt x="544" y="52"/>
                    <a:pt x="544" y="52"/>
                  </a:cubicBezTo>
                  <a:cubicBezTo>
                    <a:pt x="548" y="54"/>
                    <a:pt x="553" y="55"/>
                    <a:pt x="557" y="55"/>
                  </a:cubicBezTo>
                  <a:cubicBezTo>
                    <a:pt x="565" y="55"/>
                    <a:pt x="572" y="53"/>
                    <a:pt x="577" y="47"/>
                  </a:cubicBezTo>
                  <a:cubicBezTo>
                    <a:pt x="588" y="36"/>
                    <a:pt x="588" y="19"/>
                    <a:pt x="577" y="8"/>
                  </a:cubicBezTo>
                  <a:cubicBezTo>
                    <a:pt x="572" y="2"/>
                    <a:pt x="564" y="0"/>
                    <a:pt x="557"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8">
              <a:extLst>
                <a:ext uri="{FF2B5EF4-FFF2-40B4-BE49-F238E27FC236}">
                  <a16:creationId xmlns:a16="http://schemas.microsoft.com/office/drawing/2014/main" id="{C2446A28-0DB5-42F4-95A9-EEA44D9A5110}"/>
                </a:ext>
              </a:extLst>
            </p:cNvPr>
            <p:cNvSpPr>
              <a:spLocks noEditPoints="1"/>
            </p:cNvSpPr>
            <p:nvPr/>
          </p:nvSpPr>
          <p:spPr bwMode="auto">
            <a:xfrm>
              <a:off x="1791303" y="0"/>
              <a:ext cx="4644827" cy="3466459"/>
            </a:xfrm>
            <a:custGeom>
              <a:avLst/>
              <a:gdLst>
                <a:gd name="T0" fmla="*/ 52 w 1803"/>
                <a:gd name="T1" fmla="*/ 1321 h 1346"/>
                <a:gd name="T2" fmla="*/ 29 w 1803"/>
                <a:gd name="T3" fmla="*/ 1311 h 1346"/>
                <a:gd name="T4" fmla="*/ 20 w 1803"/>
                <a:gd name="T5" fmla="*/ 1288 h 1346"/>
                <a:gd name="T6" fmla="*/ 29 w 1803"/>
                <a:gd name="T7" fmla="*/ 1265 h 1346"/>
                <a:gd name="T8" fmla="*/ 52 w 1803"/>
                <a:gd name="T9" fmla="*/ 1255 h 1346"/>
                <a:gd name="T10" fmla="*/ 75 w 1803"/>
                <a:gd name="T11" fmla="*/ 1265 h 1346"/>
                <a:gd name="T12" fmla="*/ 85 w 1803"/>
                <a:gd name="T13" fmla="*/ 1288 h 1346"/>
                <a:gd name="T14" fmla="*/ 75 w 1803"/>
                <a:gd name="T15" fmla="*/ 1311 h 1346"/>
                <a:gd name="T16" fmla="*/ 52 w 1803"/>
                <a:gd name="T17" fmla="*/ 1321 h 1346"/>
                <a:gd name="T18" fmla="*/ 52 w 1803"/>
                <a:gd name="T19" fmla="*/ 1240 h 1346"/>
                <a:gd name="T20" fmla="*/ 18 w 1803"/>
                <a:gd name="T21" fmla="*/ 1254 h 1346"/>
                <a:gd name="T22" fmla="*/ 18 w 1803"/>
                <a:gd name="T23" fmla="*/ 1322 h 1346"/>
                <a:gd name="T24" fmla="*/ 52 w 1803"/>
                <a:gd name="T25" fmla="*/ 1336 h 1346"/>
                <a:gd name="T26" fmla="*/ 86 w 1803"/>
                <a:gd name="T27" fmla="*/ 1322 h 1346"/>
                <a:gd name="T28" fmla="*/ 97 w 1803"/>
                <a:gd name="T29" fmla="*/ 1306 h 1346"/>
                <a:gd name="T30" fmla="*/ 184 w 1803"/>
                <a:gd name="T31" fmla="*/ 1326 h 1346"/>
                <a:gd name="T32" fmla="*/ 186 w 1803"/>
                <a:gd name="T33" fmla="*/ 1312 h 1346"/>
                <a:gd name="T34" fmla="*/ 187 w 1803"/>
                <a:gd name="T35" fmla="*/ 1311 h 1346"/>
                <a:gd name="T36" fmla="*/ 100 w 1803"/>
                <a:gd name="T37" fmla="*/ 1291 h 1346"/>
                <a:gd name="T38" fmla="*/ 100 w 1803"/>
                <a:gd name="T39" fmla="*/ 1288 h 1346"/>
                <a:gd name="T40" fmla="*/ 86 w 1803"/>
                <a:gd name="T41" fmla="*/ 1254 h 1346"/>
                <a:gd name="T42" fmla="*/ 52 w 1803"/>
                <a:gd name="T43" fmla="*/ 1240 h 1346"/>
                <a:gd name="T44" fmla="*/ 380 w 1803"/>
                <a:gd name="T45" fmla="*/ 1234 h 1346"/>
                <a:gd name="T46" fmla="*/ 354 w 1803"/>
                <a:gd name="T47" fmla="*/ 1238 h 1346"/>
                <a:gd name="T48" fmla="*/ 264 w 1803"/>
                <a:gd name="T49" fmla="*/ 1329 h 1346"/>
                <a:gd name="T50" fmla="*/ 204 w 1803"/>
                <a:gd name="T51" fmla="*/ 1315 h 1346"/>
                <a:gd name="T52" fmla="*/ 200 w 1803"/>
                <a:gd name="T53" fmla="*/ 1319 h 1346"/>
                <a:gd name="T54" fmla="*/ 199 w 1803"/>
                <a:gd name="T55" fmla="*/ 1330 h 1346"/>
                <a:gd name="T56" fmla="*/ 269 w 1803"/>
                <a:gd name="T57" fmla="*/ 1346 h 1346"/>
                <a:gd name="T58" fmla="*/ 380 w 1803"/>
                <a:gd name="T59" fmla="*/ 1234 h 1346"/>
                <a:gd name="T60" fmla="*/ 471 w 1803"/>
                <a:gd name="T61" fmla="*/ 1121 h 1346"/>
                <a:gd name="T62" fmla="*/ 373 w 1803"/>
                <a:gd name="T63" fmla="*/ 1220 h 1346"/>
                <a:gd name="T64" fmla="*/ 392 w 1803"/>
                <a:gd name="T65" fmla="*/ 1217 h 1346"/>
                <a:gd name="T66" fmla="*/ 477 w 1803"/>
                <a:gd name="T67" fmla="*/ 1131 h 1346"/>
                <a:gd name="T68" fmla="*/ 471 w 1803"/>
                <a:gd name="T69" fmla="*/ 1121 h 1346"/>
                <a:gd name="T70" fmla="*/ 522 w 1803"/>
                <a:gd name="T71" fmla="*/ 1070 h 1346"/>
                <a:gd name="T72" fmla="*/ 484 w 1803"/>
                <a:gd name="T73" fmla="*/ 1109 h 1346"/>
                <a:gd name="T74" fmla="*/ 489 w 1803"/>
                <a:gd name="T75" fmla="*/ 1121 h 1346"/>
                <a:gd name="T76" fmla="*/ 491 w 1803"/>
                <a:gd name="T77" fmla="*/ 1123 h 1346"/>
                <a:gd name="T78" fmla="*/ 537 w 1803"/>
                <a:gd name="T79" fmla="*/ 1077 h 1346"/>
                <a:gd name="T80" fmla="*/ 522 w 1803"/>
                <a:gd name="T81" fmla="*/ 1070 h 1346"/>
                <a:gd name="T82" fmla="*/ 1792 w 1803"/>
                <a:gd name="T83" fmla="*/ 0 h 1346"/>
                <a:gd name="T84" fmla="*/ 808 w 1803"/>
                <a:gd name="T85" fmla="*/ 980 h 1346"/>
                <a:gd name="T86" fmla="*/ 651 w 1803"/>
                <a:gd name="T87" fmla="*/ 941 h 1346"/>
                <a:gd name="T88" fmla="*/ 534 w 1803"/>
                <a:gd name="T89" fmla="*/ 1058 h 1346"/>
                <a:gd name="T90" fmla="*/ 548 w 1803"/>
                <a:gd name="T91" fmla="*/ 1066 h 1346"/>
                <a:gd name="T92" fmla="*/ 655 w 1803"/>
                <a:gd name="T93" fmla="*/ 958 h 1346"/>
                <a:gd name="T94" fmla="*/ 813 w 1803"/>
                <a:gd name="T95" fmla="*/ 998 h 1346"/>
                <a:gd name="T96" fmla="*/ 1803 w 1803"/>
                <a:gd name="T97" fmla="*/ 11 h 1346"/>
                <a:gd name="T98" fmla="*/ 1792 w 1803"/>
                <a:gd name="T99" fmla="*/ 0 h 1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03" h="1346">
                  <a:moveTo>
                    <a:pt x="52" y="1321"/>
                  </a:moveTo>
                  <a:cubicBezTo>
                    <a:pt x="44" y="1321"/>
                    <a:pt x="36" y="1317"/>
                    <a:pt x="29" y="1311"/>
                  </a:cubicBezTo>
                  <a:cubicBezTo>
                    <a:pt x="23" y="1305"/>
                    <a:pt x="20" y="1297"/>
                    <a:pt x="20" y="1288"/>
                  </a:cubicBezTo>
                  <a:cubicBezTo>
                    <a:pt x="20" y="1279"/>
                    <a:pt x="23" y="1271"/>
                    <a:pt x="29" y="1265"/>
                  </a:cubicBezTo>
                  <a:cubicBezTo>
                    <a:pt x="35" y="1259"/>
                    <a:pt x="44" y="1255"/>
                    <a:pt x="52" y="1255"/>
                  </a:cubicBezTo>
                  <a:cubicBezTo>
                    <a:pt x="61" y="1255"/>
                    <a:pt x="69" y="1259"/>
                    <a:pt x="75" y="1265"/>
                  </a:cubicBezTo>
                  <a:cubicBezTo>
                    <a:pt x="82" y="1271"/>
                    <a:pt x="85" y="1279"/>
                    <a:pt x="85" y="1288"/>
                  </a:cubicBezTo>
                  <a:cubicBezTo>
                    <a:pt x="85" y="1297"/>
                    <a:pt x="82" y="1305"/>
                    <a:pt x="75" y="1311"/>
                  </a:cubicBezTo>
                  <a:cubicBezTo>
                    <a:pt x="69" y="1317"/>
                    <a:pt x="61" y="1321"/>
                    <a:pt x="52" y="1321"/>
                  </a:cubicBezTo>
                  <a:moveTo>
                    <a:pt x="52" y="1240"/>
                  </a:moveTo>
                  <a:cubicBezTo>
                    <a:pt x="40" y="1240"/>
                    <a:pt x="27" y="1245"/>
                    <a:pt x="18" y="1254"/>
                  </a:cubicBezTo>
                  <a:cubicBezTo>
                    <a:pt x="0" y="1273"/>
                    <a:pt x="0" y="1303"/>
                    <a:pt x="18" y="1322"/>
                  </a:cubicBezTo>
                  <a:cubicBezTo>
                    <a:pt x="28" y="1331"/>
                    <a:pt x="40" y="1336"/>
                    <a:pt x="52" y="1336"/>
                  </a:cubicBezTo>
                  <a:cubicBezTo>
                    <a:pt x="65" y="1336"/>
                    <a:pt x="77" y="1331"/>
                    <a:pt x="86" y="1322"/>
                  </a:cubicBezTo>
                  <a:cubicBezTo>
                    <a:pt x="91" y="1317"/>
                    <a:pt x="94" y="1312"/>
                    <a:pt x="97" y="1306"/>
                  </a:cubicBezTo>
                  <a:cubicBezTo>
                    <a:pt x="184" y="1326"/>
                    <a:pt x="184" y="1326"/>
                    <a:pt x="184" y="1326"/>
                  </a:cubicBezTo>
                  <a:cubicBezTo>
                    <a:pt x="186" y="1312"/>
                    <a:pt x="186" y="1312"/>
                    <a:pt x="186" y="1312"/>
                  </a:cubicBezTo>
                  <a:cubicBezTo>
                    <a:pt x="187" y="1311"/>
                    <a:pt x="187" y="1311"/>
                    <a:pt x="187" y="1311"/>
                  </a:cubicBezTo>
                  <a:cubicBezTo>
                    <a:pt x="100" y="1291"/>
                    <a:pt x="100" y="1291"/>
                    <a:pt x="100" y="1291"/>
                  </a:cubicBezTo>
                  <a:cubicBezTo>
                    <a:pt x="100" y="1290"/>
                    <a:pt x="100" y="1289"/>
                    <a:pt x="100" y="1288"/>
                  </a:cubicBezTo>
                  <a:cubicBezTo>
                    <a:pt x="100" y="1275"/>
                    <a:pt x="95" y="1263"/>
                    <a:pt x="86" y="1254"/>
                  </a:cubicBezTo>
                  <a:cubicBezTo>
                    <a:pt x="77" y="1245"/>
                    <a:pt x="65" y="1240"/>
                    <a:pt x="52" y="1240"/>
                  </a:cubicBezTo>
                  <a:moveTo>
                    <a:pt x="380" y="1234"/>
                  </a:moveTo>
                  <a:cubicBezTo>
                    <a:pt x="354" y="1238"/>
                    <a:pt x="354" y="1238"/>
                    <a:pt x="354" y="1238"/>
                  </a:cubicBezTo>
                  <a:cubicBezTo>
                    <a:pt x="264" y="1329"/>
                    <a:pt x="264" y="1329"/>
                    <a:pt x="264" y="1329"/>
                  </a:cubicBezTo>
                  <a:cubicBezTo>
                    <a:pt x="204" y="1315"/>
                    <a:pt x="204" y="1315"/>
                    <a:pt x="204" y="1315"/>
                  </a:cubicBezTo>
                  <a:cubicBezTo>
                    <a:pt x="200" y="1319"/>
                    <a:pt x="200" y="1319"/>
                    <a:pt x="200" y="1319"/>
                  </a:cubicBezTo>
                  <a:cubicBezTo>
                    <a:pt x="199" y="1330"/>
                    <a:pt x="199" y="1330"/>
                    <a:pt x="199" y="1330"/>
                  </a:cubicBezTo>
                  <a:cubicBezTo>
                    <a:pt x="269" y="1346"/>
                    <a:pt x="269" y="1346"/>
                    <a:pt x="269" y="1346"/>
                  </a:cubicBezTo>
                  <a:cubicBezTo>
                    <a:pt x="380" y="1234"/>
                    <a:pt x="380" y="1234"/>
                    <a:pt x="380" y="1234"/>
                  </a:cubicBezTo>
                  <a:moveTo>
                    <a:pt x="471" y="1121"/>
                  </a:moveTo>
                  <a:cubicBezTo>
                    <a:pt x="373" y="1220"/>
                    <a:pt x="373" y="1220"/>
                    <a:pt x="373" y="1220"/>
                  </a:cubicBezTo>
                  <a:cubicBezTo>
                    <a:pt x="392" y="1217"/>
                    <a:pt x="392" y="1217"/>
                    <a:pt x="392" y="1217"/>
                  </a:cubicBezTo>
                  <a:cubicBezTo>
                    <a:pt x="477" y="1131"/>
                    <a:pt x="477" y="1131"/>
                    <a:pt x="477" y="1131"/>
                  </a:cubicBezTo>
                  <a:cubicBezTo>
                    <a:pt x="475" y="1128"/>
                    <a:pt x="473" y="1124"/>
                    <a:pt x="471" y="1121"/>
                  </a:cubicBezTo>
                  <a:moveTo>
                    <a:pt x="522" y="1070"/>
                  </a:moveTo>
                  <a:cubicBezTo>
                    <a:pt x="484" y="1109"/>
                    <a:pt x="484" y="1109"/>
                    <a:pt x="484" y="1109"/>
                  </a:cubicBezTo>
                  <a:cubicBezTo>
                    <a:pt x="485" y="1113"/>
                    <a:pt x="486" y="1117"/>
                    <a:pt x="489" y="1121"/>
                  </a:cubicBezTo>
                  <a:cubicBezTo>
                    <a:pt x="491" y="1123"/>
                    <a:pt x="491" y="1123"/>
                    <a:pt x="491" y="1123"/>
                  </a:cubicBezTo>
                  <a:cubicBezTo>
                    <a:pt x="537" y="1077"/>
                    <a:pt x="537" y="1077"/>
                    <a:pt x="537" y="1077"/>
                  </a:cubicBezTo>
                  <a:cubicBezTo>
                    <a:pt x="532" y="1074"/>
                    <a:pt x="527" y="1071"/>
                    <a:pt x="522" y="1070"/>
                  </a:cubicBezTo>
                  <a:moveTo>
                    <a:pt x="1792" y="0"/>
                  </a:moveTo>
                  <a:cubicBezTo>
                    <a:pt x="808" y="980"/>
                    <a:pt x="808" y="980"/>
                    <a:pt x="808" y="980"/>
                  </a:cubicBezTo>
                  <a:cubicBezTo>
                    <a:pt x="651" y="941"/>
                    <a:pt x="651" y="941"/>
                    <a:pt x="651" y="941"/>
                  </a:cubicBezTo>
                  <a:cubicBezTo>
                    <a:pt x="534" y="1058"/>
                    <a:pt x="534" y="1058"/>
                    <a:pt x="534" y="1058"/>
                  </a:cubicBezTo>
                  <a:cubicBezTo>
                    <a:pt x="539" y="1060"/>
                    <a:pt x="544" y="1063"/>
                    <a:pt x="548" y="1066"/>
                  </a:cubicBezTo>
                  <a:cubicBezTo>
                    <a:pt x="655" y="958"/>
                    <a:pt x="655" y="958"/>
                    <a:pt x="655" y="958"/>
                  </a:cubicBezTo>
                  <a:cubicBezTo>
                    <a:pt x="813" y="998"/>
                    <a:pt x="813" y="998"/>
                    <a:pt x="813" y="998"/>
                  </a:cubicBezTo>
                  <a:cubicBezTo>
                    <a:pt x="1803" y="11"/>
                    <a:pt x="1803" y="11"/>
                    <a:pt x="1803" y="11"/>
                  </a:cubicBezTo>
                  <a:cubicBezTo>
                    <a:pt x="1792" y="0"/>
                    <a:pt x="1792" y="0"/>
                    <a:pt x="1792"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9">
              <a:extLst>
                <a:ext uri="{FF2B5EF4-FFF2-40B4-BE49-F238E27FC236}">
                  <a16:creationId xmlns:a16="http://schemas.microsoft.com/office/drawing/2014/main" id="{3C737CB4-C743-4A5C-B54C-A93421FC2E41}"/>
                </a:ext>
              </a:extLst>
            </p:cNvPr>
            <p:cNvSpPr>
              <a:spLocks/>
            </p:cNvSpPr>
            <p:nvPr/>
          </p:nvSpPr>
          <p:spPr bwMode="auto">
            <a:xfrm>
              <a:off x="2820944" y="1557809"/>
              <a:ext cx="1725603" cy="1182181"/>
            </a:xfrm>
            <a:custGeom>
              <a:avLst/>
              <a:gdLst>
                <a:gd name="T0" fmla="*/ 639 w 670"/>
                <a:gd name="T1" fmla="*/ 0 h 459"/>
                <a:gd name="T2" fmla="*/ 619 w 670"/>
                <a:gd name="T3" fmla="*/ 8 h 459"/>
                <a:gd name="T4" fmla="*/ 614 w 670"/>
                <a:gd name="T5" fmla="*/ 41 h 459"/>
                <a:gd name="T6" fmla="*/ 410 w 670"/>
                <a:gd name="T7" fmla="*/ 246 h 459"/>
                <a:gd name="T8" fmla="*/ 239 w 670"/>
                <a:gd name="T9" fmla="*/ 211 h 459"/>
                <a:gd name="T10" fmla="*/ 44 w 670"/>
                <a:gd name="T11" fmla="*/ 406 h 459"/>
                <a:gd name="T12" fmla="*/ 30 w 670"/>
                <a:gd name="T13" fmla="*/ 403 h 459"/>
                <a:gd name="T14" fmla="*/ 11 w 670"/>
                <a:gd name="T15" fmla="*/ 411 h 459"/>
                <a:gd name="T16" fmla="*/ 11 w 670"/>
                <a:gd name="T17" fmla="*/ 450 h 459"/>
                <a:gd name="T18" fmla="*/ 30 w 670"/>
                <a:gd name="T19" fmla="*/ 459 h 459"/>
                <a:gd name="T20" fmla="*/ 50 w 670"/>
                <a:gd name="T21" fmla="*/ 450 h 459"/>
                <a:gd name="T22" fmla="*/ 55 w 670"/>
                <a:gd name="T23" fmla="*/ 417 h 459"/>
                <a:gd name="T24" fmla="*/ 244 w 670"/>
                <a:gd name="T25" fmla="*/ 228 h 459"/>
                <a:gd name="T26" fmla="*/ 415 w 670"/>
                <a:gd name="T27" fmla="*/ 262 h 459"/>
                <a:gd name="T28" fmla="*/ 625 w 670"/>
                <a:gd name="T29" fmla="*/ 52 h 459"/>
                <a:gd name="T30" fmla="*/ 639 w 670"/>
                <a:gd name="T31" fmla="*/ 55 h 459"/>
                <a:gd name="T32" fmla="*/ 659 w 670"/>
                <a:gd name="T33" fmla="*/ 47 h 459"/>
                <a:gd name="T34" fmla="*/ 659 w 670"/>
                <a:gd name="T35" fmla="*/ 8 h 459"/>
                <a:gd name="T36" fmla="*/ 639 w 670"/>
                <a:gd name="T3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0" h="459">
                  <a:moveTo>
                    <a:pt x="639" y="0"/>
                  </a:moveTo>
                  <a:cubicBezTo>
                    <a:pt x="632" y="0"/>
                    <a:pt x="625" y="2"/>
                    <a:pt x="619" y="8"/>
                  </a:cubicBezTo>
                  <a:cubicBezTo>
                    <a:pt x="610" y="17"/>
                    <a:pt x="609" y="30"/>
                    <a:pt x="614" y="41"/>
                  </a:cubicBezTo>
                  <a:cubicBezTo>
                    <a:pt x="410" y="246"/>
                    <a:pt x="410" y="246"/>
                    <a:pt x="410" y="246"/>
                  </a:cubicBezTo>
                  <a:cubicBezTo>
                    <a:pt x="239" y="211"/>
                    <a:pt x="239" y="211"/>
                    <a:pt x="239" y="211"/>
                  </a:cubicBezTo>
                  <a:cubicBezTo>
                    <a:pt x="44" y="406"/>
                    <a:pt x="44" y="406"/>
                    <a:pt x="44" y="406"/>
                  </a:cubicBezTo>
                  <a:cubicBezTo>
                    <a:pt x="40" y="404"/>
                    <a:pt x="35" y="403"/>
                    <a:pt x="30" y="403"/>
                  </a:cubicBezTo>
                  <a:cubicBezTo>
                    <a:pt x="23" y="403"/>
                    <a:pt x="16" y="405"/>
                    <a:pt x="11" y="411"/>
                  </a:cubicBezTo>
                  <a:cubicBezTo>
                    <a:pt x="0" y="422"/>
                    <a:pt x="0" y="439"/>
                    <a:pt x="11" y="450"/>
                  </a:cubicBezTo>
                  <a:cubicBezTo>
                    <a:pt x="16" y="456"/>
                    <a:pt x="23" y="459"/>
                    <a:pt x="30" y="459"/>
                  </a:cubicBezTo>
                  <a:cubicBezTo>
                    <a:pt x="38" y="459"/>
                    <a:pt x="45" y="456"/>
                    <a:pt x="50" y="450"/>
                  </a:cubicBezTo>
                  <a:cubicBezTo>
                    <a:pt x="59" y="441"/>
                    <a:pt x="61" y="428"/>
                    <a:pt x="55" y="417"/>
                  </a:cubicBezTo>
                  <a:cubicBezTo>
                    <a:pt x="244" y="228"/>
                    <a:pt x="244" y="228"/>
                    <a:pt x="244" y="228"/>
                  </a:cubicBezTo>
                  <a:cubicBezTo>
                    <a:pt x="415" y="262"/>
                    <a:pt x="415" y="262"/>
                    <a:pt x="415" y="262"/>
                  </a:cubicBezTo>
                  <a:cubicBezTo>
                    <a:pt x="625" y="52"/>
                    <a:pt x="625" y="52"/>
                    <a:pt x="625" y="52"/>
                  </a:cubicBezTo>
                  <a:cubicBezTo>
                    <a:pt x="630" y="54"/>
                    <a:pt x="634" y="55"/>
                    <a:pt x="639" y="55"/>
                  </a:cubicBezTo>
                  <a:cubicBezTo>
                    <a:pt x="646" y="55"/>
                    <a:pt x="653" y="53"/>
                    <a:pt x="659" y="47"/>
                  </a:cubicBezTo>
                  <a:cubicBezTo>
                    <a:pt x="670" y="36"/>
                    <a:pt x="670" y="19"/>
                    <a:pt x="659" y="8"/>
                  </a:cubicBezTo>
                  <a:cubicBezTo>
                    <a:pt x="653" y="2"/>
                    <a:pt x="646" y="0"/>
                    <a:pt x="639"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
              <a:extLst>
                <a:ext uri="{FF2B5EF4-FFF2-40B4-BE49-F238E27FC236}">
                  <a16:creationId xmlns:a16="http://schemas.microsoft.com/office/drawing/2014/main" id="{C88F84BF-36D9-4224-952E-324FCA36CE0F}"/>
                </a:ext>
              </a:extLst>
            </p:cNvPr>
            <p:cNvSpPr>
              <a:spLocks noEditPoints="1"/>
            </p:cNvSpPr>
            <p:nvPr/>
          </p:nvSpPr>
          <p:spPr bwMode="auto">
            <a:xfrm>
              <a:off x="4713000" y="3262438"/>
              <a:ext cx="1981106" cy="2211822"/>
            </a:xfrm>
            <a:custGeom>
              <a:avLst/>
              <a:gdLst>
                <a:gd name="T0" fmla="*/ 721 w 769"/>
                <a:gd name="T1" fmla="*/ 81 h 859"/>
                <a:gd name="T2" fmla="*/ 698 w 769"/>
                <a:gd name="T3" fmla="*/ 71 h 859"/>
                <a:gd name="T4" fmla="*/ 698 w 769"/>
                <a:gd name="T5" fmla="*/ 25 h 859"/>
                <a:gd name="T6" fmla="*/ 721 w 769"/>
                <a:gd name="T7" fmla="*/ 15 h 859"/>
                <a:gd name="T8" fmla="*/ 744 w 769"/>
                <a:gd name="T9" fmla="*/ 25 h 859"/>
                <a:gd name="T10" fmla="*/ 754 w 769"/>
                <a:gd name="T11" fmla="*/ 48 h 859"/>
                <a:gd name="T12" fmla="*/ 744 w 769"/>
                <a:gd name="T13" fmla="*/ 71 h 859"/>
                <a:gd name="T14" fmla="*/ 721 w 769"/>
                <a:gd name="T15" fmla="*/ 81 h 859"/>
                <a:gd name="T16" fmla="*/ 721 w 769"/>
                <a:gd name="T17" fmla="*/ 0 h 859"/>
                <a:gd name="T18" fmla="*/ 687 w 769"/>
                <a:gd name="T19" fmla="*/ 14 h 859"/>
                <a:gd name="T20" fmla="*/ 682 w 769"/>
                <a:gd name="T21" fmla="*/ 76 h 859"/>
                <a:gd name="T22" fmla="*/ 571 w 769"/>
                <a:gd name="T23" fmla="*/ 187 h 859"/>
                <a:gd name="T24" fmla="*/ 582 w 769"/>
                <a:gd name="T25" fmla="*/ 267 h 859"/>
                <a:gd name="T26" fmla="*/ 0 w 769"/>
                <a:gd name="T27" fmla="*/ 849 h 859"/>
                <a:gd name="T28" fmla="*/ 11 w 769"/>
                <a:gd name="T29" fmla="*/ 859 h 859"/>
                <a:gd name="T30" fmla="*/ 598 w 769"/>
                <a:gd name="T31" fmla="*/ 272 h 859"/>
                <a:gd name="T32" fmla="*/ 587 w 769"/>
                <a:gd name="T33" fmla="*/ 192 h 859"/>
                <a:gd name="T34" fmla="*/ 693 w 769"/>
                <a:gd name="T35" fmla="*/ 87 h 859"/>
                <a:gd name="T36" fmla="*/ 721 w 769"/>
                <a:gd name="T37" fmla="*/ 96 h 859"/>
                <a:gd name="T38" fmla="*/ 755 w 769"/>
                <a:gd name="T39" fmla="*/ 82 h 859"/>
                <a:gd name="T40" fmla="*/ 769 w 769"/>
                <a:gd name="T41" fmla="*/ 48 h 859"/>
                <a:gd name="T42" fmla="*/ 755 w 769"/>
                <a:gd name="T43" fmla="*/ 14 h 859"/>
                <a:gd name="T44" fmla="*/ 721 w 769"/>
                <a:gd name="T45" fmla="*/ 0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69" h="859">
                  <a:moveTo>
                    <a:pt x="721" y="81"/>
                  </a:moveTo>
                  <a:cubicBezTo>
                    <a:pt x="712" y="81"/>
                    <a:pt x="704" y="77"/>
                    <a:pt x="698" y="71"/>
                  </a:cubicBezTo>
                  <a:cubicBezTo>
                    <a:pt x="685" y="58"/>
                    <a:pt x="685" y="38"/>
                    <a:pt x="698" y="25"/>
                  </a:cubicBezTo>
                  <a:cubicBezTo>
                    <a:pt x="704" y="19"/>
                    <a:pt x="712" y="15"/>
                    <a:pt x="721" y="15"/>
                  </a:cubicBezTo>
                  <a:cubicBezTo>
                    <a:pt x="730" y="15"/>
                    <a:pt x="738" y="19"/>
                    <a:pt x="744" y="25"/>
                  </a:cubicBezTo>
                  <a:cubicBezTo>
                    <a:pt x="750" y="31"/>
                    <a:pt x="754" y="39"/>
                    <a:pt x="754" y="48"/>
                  </a:cubicBezTo>
                  <a:cubicBezTo>
                    <a:pt x="754" y="57"/>
                    <a:pt x="750" y="65"/>
                    <a:pt x="744" y="71"/>
                  </a:cubicBezTo>
                  <a:cubicBezTo>
                    <a:pt x="738" y="77"/>
                    <a:pt x="730" y="81"/>
                    <a:pt x="721" y="81"/>
                  </a:cubicBezTo>
                  <a:moveTo>
                    <a:pt x="721" y="0"/>
                  </a:moveTo>
                  <a:cubicBezTo>
                    <a:pt x="708" y="0"/>
                    <a:pt x="696" y="5"/>
                    <a:pt x="687" y="14"/>
                  </a:cubicBezTo>
                  <a:cubicBezTo>
                    <a:pt x="671" y="31"/>
                    <a:pt x="669" y="57"/>
                    <a:pt x="682" y="76"/>
                  </a:cubicBezTo>
                  <a:cubicBezTo>
                    <a:pt x="571" y="187"/>
                    <a:pt x="571" y="187"/>
                    <a:pt x="571" y="187"/>
                  </a:cubicBezTo>
                  <a:cubicBezTo>
                    <a:pt x="582" y="267"/>
                    <a:pt x="582" y="267"/>
                    <a:pt x="582" y="267"/>
                  </a:cubicBezTo>
                  <a:cubicBezTo>
                    <a:pt x="0" y="849"/>
                    <a:pt x="0" y="849"/>
                    <a:pt x="0" y="849"/>
                  </a:cubicBezTo>
                  <a:cubicBezTo>
                    <a:pt x="11" y="859"/>
                    <a:pt x="11" y="859"/>
                    <a:pt x="11" y="859"/>
                  </a:cubicBezTo>
                  <a:cubicBezTo>
                    <a:pt x="598" y="272"/>
                    <a:pt x="598" y="272"/>
                    <a:pt x="598" y="272"/>
                  </a:cubicBezTo>
                  <a:cubicBezTo>
                    <a:pt x="587" y="192"/>
                    <a:pt x="587" y="192"/>
                    <a:pt x="587" y="192"/>
                  </a:cubicBezTo>
                  <a:cubicBezTo>
                    <a:pt x="693" y="87"/>
                    <a:pt x="693" y="87"/>
                    <a:pt x="693" y="87"/>
                  </a:cubicBezTo>
                  <a:cubicBezTo>
                    <a:pt x="701" y="93"/>
                    <a:pt x="711" y="96"/>
                    <a:pt x="721" y="96"/>
                  </a:cubicBezTo>
                  <a:cubicBezTo>
                    <a:pt x="734" y="96"/>
                    <a:pt x="746" y="91"/>
                    <a:pt x="755" y="82"/>
                  </a:cubicBezTo>
                  <a:cubicBezTo>
                    <a:pt x="764" y="73"/>
                    <a:pt x="769" y="61"/>
                    <a:pt x="769" y="48"/>
                  </a:cubicBezTo>
                  <a:cubicBezTo>
                    <a:pt x="769" y="35"/>
                    <a:pt x="764" y="23"/>
                    <a:pt x="755" y="14"/>
                  </a:cubicBezTo>
                  <a:cubicBezTo>
                    <a:pt x="746" y="5"/>
                    <a:pt x="734" y="0"/>
                    <a:pt x="72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1">
              <a:extLst>
                <a:ext uri="{FF2B5EF4-FFF2-40B4-BE49-F238E27FC236}">
                  <a16:creationId xmlns:a16="http://schemas.microsoft.com/office/drawing/2014/main" id="{B162FDB6-EDDF-4240-AED9-D3D7E96809E6}"/>
                </a:ext>
              </a:extLst>
            </p:cNvPr>
            <p:cNvSpPr>
              <a:spLocks noEditPoints="1"/>
            </p:cNvSpPr>
            <p:nvPr/>
          </p:nvSpPr>
          <p:spPr bwMode="auto">
            <a:xfrm>
              <a:off x="92395" y="4309240"/>
              <a:ext cx="3012654" cy="3203329"/>
            </a:xfrm>
            <a:custGeom>
              <a:avLst/>
              <a:gdLst>
                <a:gd name="T0" fmla="*/ 1121 w 1169"/>
                <a:gd name="T1" fmla="*/ 81 h 1244"/>
                <a:gd name="T2" fmla="*/ 1098 w 1169"/>
                <a:gd name="T3" fmla="*/ 71 h 1244"/>
                <a:gd name="T4" fmla="*/ 1088 w 1169"/>
                <a:gd name="T5" fmla="*/ 48 h 1244"/>
                <a:gd name="T6" fmla="*/ 1098 w 1169"/>
                <a:gd name="T7" fmla="*/ 25 h 1244"/>
                <a:gd name="T8" fmla="*/ 1121 w 1169"/>
                <a:gd name="T9" fmla="*/ 16 h 1244"/>
                <a:gd name="T10" fmla="*/ 1144 w 1169"/>
                <a:gd name="T11" fmla="*/ 25 h 1244"/>
                <a:gd name="T12" fmla="*/ 1153 w 1169"/>
                <a:gd name="T13" fmla="*/ 48 h 1244"/>
                <a:gd name="T14" fmla="*/ 1144 w 1169"/>
                <a:gd name="T15" fmla="*/ 71 h 1244"/>
                <a:gd name="T16" fmla="*/ 1121 w 1169"/>
                <a:gd name="T17" fmla="*/ 81 h 1244"/>
                <a:gd name="T18" fmla="*/ 1121 w 1169"/>
                <a:gd name="T19" fmla="*/ 0 h 1244"/>
                <a:gd name="T20" fmla="*/ 1087 w 1169"/>
                <a:gd name="T21" fmla="*/ 14 h 1244"/>
                <a:gd name="T22" fmla="*/ 1073 w 1169"/>
                <a:gd name="T23" fmla="*/ 48 h 1244"/>
                <a:gd name="T24" fmla="*/ 1083 w 1169"/>
                <a:gd name="T25" fmla="*/ 78 h 1244"/>
                <a:gd name="T26" fmla="*/ 646 w 1169"/>
                <a:gd name="T27" fmla="*/ 515 h 1244"/>
                <a:gd name="T28" fmla="*/ 579 w 1169"/>
                <a:gd name="T29" fmla="*/ 506 h 1244"/>
                <a:gd name="T30" fmla="*/ 459 w 1169"/>
                <a:gd name="T31" fmla="*/ 625 h 1244"/>
                <a:gd name="T32" fmla="*/ 459 w 1169"/>
                <a:gd name="T33" fmla="*/ 696 h 1244"/>
                <a:gd name="T34" fmla="*/ 182 w 1169"/>
                <a:gd name="T35" fmla="*/ 973 h 1244"/>
                <a:gd name="T36" fmla="*/ 182 w 1169"/>
                <a:gd name="T37" fmla="*/ 1051 h 1244"/>
                <a:gd name="T38" fmla="*/ 0 w 1169"/>
                <a:gd name="T39" fmla="*/ 1233 h 1244"/>
                <a:gd name="T40" fmla="*/ 11 w 1169"/>
                <a:gd name="T41" fmla="*/ 1244 h 1244"/>
                <a:gd name="T42" fmla="*/ 198 w 1169"/>
                <a:gd name="T43" fmla="*/ 1057 h 1244"/>
                <a:gd name="T44" fmla="*/ 198 w 1169"/>
                <a:gd name="T45" fmla="*/ 980 h 1244"/>
                <a:gd name="T46" fmla="*/ 475 w 1169"/>
                <a:gd name="T47" fmla="*/ 703 h 1244"/>
                <a:gd name="T48" fmla="*/ 475 w 1169"/>
                <a:gd name="T49" fmla="*/ 632 h 1244"/>
                <a:gd name="T50" fmla="*/ 584 w 1169"/>
                <a:gd name="T51" fmla="*/ 522 h 1244"/>
                <a:gd name="T52" fmla="*/ 652 w 1169"/>
                <a:gd name="T53" fmla="*/ 531 h 1244"/>
                <a:gd name="T54" fmla="*/ 1094 w 1169"/>
                <a:gd name="T55" fmla="*/ 88 h 1244"/>
                <a:gd name="T56" fmla="*/ 1121 w 1169"/>
                <a:gd name="T57" fmla="*/ 96 h 1244"/>
                <a:gd name="T58" fmla="*/ 1155 w 1169"/>
                <a:gd name="T59" fmla="*/ 82 h 1244"/>
                <a:gd name="T60" fmla="*/ 1169 w 1169"/>
                <a:gd name="T61" fmla="*/ 48 h 1244"/>
                <a:gd name="T62" fmla="*/ 1155 w 1169"/>
                <a:gd name="T63" fmla="*/ 14 h 1244"/>
                <a:gd name="T64" fmla="*/ 1121 w 1169"/>
                <a:gd name="T65"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9" h="1244">
                  <a:moveTo>
                    <a:pt x="1121" y="81"/>
                  </a:moveTo>
                  <a:cubicBezTo>
                    <a:pt x="1112" y="81"/>
                    <a:pt x="1104" y="78"/>
                    <a:pt x="1098" y="71"/>
                  </a:cubicBezTo>
                  <a:cubicBezTo>
                    <a:pt x="1092" y="65"/>
                    <a:pt x="1088" y="57"/>
                    <a:pt x="1088" y="48"/>
                  </a:cubicBezTo>
                  <a:cubicBezTo>
                    <a:pt x="1088" y="40"/>
                    <a:pt x="1092" y="32"/>
                    <a:pt x="1098" y="25"/>
                  </a:cubicBezTo>
                  <a:cubicBezTo>
                    <a:pt x="1104" y="19"/>
                    <a:pt x="1112" y="16"/>
                    <a:pt x="1121" y="16"/>
                  </a:cubicBezTo>
                  <a:cubicBezTo>
                    <a:pt x="1130" y="16"/>
                    <a:pt x="1138" y="19"/>
                    <a:pt x="1144" y="25"/>
                  </a:cubicBezTo>
                  <a:cubicBezTo>
                    <a:pt x="1150" y="31"/>
                    <a:pt x="1153" y="40"/>
                    <a:pt x="1153" y="48"/>
                  </a:cubicBezTo>
                  <a:cubicBezTo>
                    <a:pt x="1153" y="57"/>
                    <a:pt x="1150" y="65"/>
                    <a:pt x="1144" y="71"/>
                  </a:cubicBezTo>
                  <a:cubicBezTo>
                    <a:pt x="1138" y="78"/>
                    <a:pt x="1130" y="81"/>
                    <a:pt x="1121" y="81"/>
                  </a:cubicBezTo>
                  <a:moveTo>
                    <a:pt x="1121" y="0"/>
                  </a:moveTo>
                  <a:cubicBezTo>
                    <a:pt x="1108" y="0"/>
                    <a:pt x="1096" y="5"/>
                    <a:pt x="1087" y="14"/>
                  </a:cubicBezTo>
                  <a:cubicBezTo>
                    <a:pt x="1078" y="24"/>
                    <a:pt x="1073" y="36"/>
                    <a:pt x="1073" y="48"/>
                  </a:cubicBezTo>
                  <a:cubicBezTo>
                    <a:pt x="1073" y="59"/>
                    <a:pt x="1077" y="70"/>
                    <a:pt x="1083" y="78"/>
                  </a:cubicBezTo>
                  <a:cubicBezTo>
                    <a:pt x="646" y="515"/>
                    <a:pt x="646" y="515"/>
                    <a:pt x="646" y="515"/>
                  </a:cubicBezTo>
                  <a:cubicBezTo>
                    <a:pt x="579" y="506"/>
                    <a:pt x="579" y="506"/>
                    <a:pt x="579" y="506"/>
                  </a:cubicBezTo>
                  <a:cubicBezTo>
                    <a:pt x="459" y="625"/>
                    <a:pt x="459" y="625"/>
                    <a:pt x="459" y="625"/>
                  </a:cubicBezTo>
                  <a:cubicBezTo>
                    <a:pt x="459" y="696"/>
                    <a:pt x="459" y="696"/>
                    <a:pt x="459" y="696"/>
                  </a:cubicBezTo>
                  <a:cubicBezTo>
                    <a:pt x="182" y="973"/>
                    <a:pt x="182" y="973"/>
                    <a:pt x="182" y="973"/>
                  </a:cubicBezTo>
                  <a:cubicBezTo>
                    <a:pt x="182" y="1051"/>
                    <a:pt x="182" y="1051"/>
                    <a:pt x="182" y="1051"/>
                  </a:cubicBezTo>
                  <a:cubicBezTo>
                    <a:pt x="0" y="1233"/>
                    <a:pt x="0" y="1233"/>
                    <a:pt x="0" y="1233"/>
                  </a:cubicBezTo>
                  <a:cubicBezTo>
                    <a:pt x="11" y="1244"/>
                    <a:pt x="11" y="1244"/>
                    <a:pt x="11" y="1244"/>
                  </a:cubicBezTo>
                  <a:cubicBezTo>
                    <a:pt x="198" y="1057"/>
                    <a:pt x="198" y="1057"/>
                    <a:pt x="198" y="1057"/>
                  </a:cubicBezTo>
                  <a:cubicBezTo>
                    <a:pt x="198" y="980"/>
                    <a:pt x="198" y="980"/>
                    <a:pt x="198" y="980"/>
                  </a:cubicBezTo>
                  <a:cubicBezTo>
                    <a:pt x="475" y="703"/>
                    <a:pt x="475" y="703"/>
                    <a:pt x="475" y="703"/>
                  </a:cubicBezTo>
                  <a:cubicBezTo>
                    <a:pt x="475" y="632"/>
                    <a:pt x="475" y="632"/>
                    <a:pt x="475" y="632"/>
                  </a:cubicBezTo>
                  <a:cubicBezTo>
                    <a:pt x="584" y="522"/>
                    <a:pt x="584" y="522"/>
                    <a:pt x="584" y="522"/>
                  </a:cubicBezTo>
                  <a:cubicBezTo>
                    <a:pt x="652" y="531"/>
                    <a:pt x="652" y="531"/>
                    <a:pt x="652" y="531"/>
                  </a:cubicBezTo>
                  <a:cubicBezTo>
                    <a:pt x="1094" y="88"/>
                    <a:pt x="1094" y="88"/>
                    <a:pt x="1094" y="88"/>
                  </a:cubicBezTo>
                  <a:cubicBezTo>
                    <a:pt x="1102" y="94"/>
                    <a:pt x="1111" y="96"/>
                    <a:pt x="1121" y="96"/>
                  </a:cubicBezTo>
                  <a:cubicBezTo>
                    <a:pt x="1134" y="96"/>
                    <a:pt x="1146" y="91"/>
                    <a:pt x="1155" y="82"/>
                  </a:cubicBezTo>
                  <a:cubicBezTo>
                    <a:pt x="1164" y="73"/>
                    <a:pt x="1169" y="61"/>
                    <a:pt x="1169" y="48"/>
                  </a:cubicBezTo>
                  <a:cubicBezTo>
                    <a:pt x="1169" y="36"/>
                    <a:pt x="1164" y="23"/>
                    <a:pt x="1155" y="14"/>
                  </a:cubicBezTo>
                  <a:cubicBezTo>
                    <a:pt x="1146" y="5"/>
                    <a:pt x="1134" y="0"/>
                    <a:pt x="112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2">
              <a:extLst>
                <a:ext uri="{FF2B5EF4-FFF2-40B4-BE49-F238E27FC236}">
                  <a16:creationId xmlns:a16="http://schemas.microsoft.com/office/drawing/2014/main" id="{E6ABC7B8-26E9-4D6B-AD78-2338542DD93F}"/>
                </a:ext>
              </a:extLst>
            </p:cNvPr>
            <p:cNvSpPr>
              <a:spLocks noEditPoints="1"/>
            </p:cNvSpPr>
            <p:nvPr/>
          </p:nvSpPr>
          <p:spPr bwMode="auto">
            <a:xfrm>
              <a:off x="90488" y="2715202"/>
              <a:ext cx="3149940" cy="3157567"/>
            </a:xfrm>
            <a:custGeom>
              <a:avLst/>
              <a:gdLst>
                <a:gd name="T0" fmla="*/ 1144 w 1223"/>
                <a:gd name="T1" fmla="*/ 55 h 1226"/>
                <a:gd name="T2" fmla="*/ 1143 w 1223"/>
                <a:gd name="T3" fmla="*/ 48 h 1226"/>
                <a:gd name="T4" fmla="*/ 1152 w 1223"/>
                <a:gd name="T5" fmla="*/ 25 h 1226"/>
                <a:gd name="T6" fmla="*/ 1175 w 1223"/>
                <a:gd name="T7" fmla="*/ 15 h 1226"/>
                <a:gd name="T8" fmla="*/ 1182 w 1223"/>
                <a:gd name="T9" fmla="*/ 16 h 1226"/>
                <a:gd name="T10" fmla="*/ 1197 w 1223"/>
                <a:gd name="T11" fmla="*/ 23 h 1226"/>
                <a:gd name="T12" fmla="*/ 1199 w 1223"/>
                <a:gd name="T13" fmla="*/ 25 h 1226"/>
                <a:gd name="T14" fmla="*/ 1208 w 1223"/>
                <a:gd name="T15" fmla="*/ 48 h 1226"/>
                <a:gd name="T16" fmla="*/ 1199 w 1223"/>
                <a:gd name="T17" fmla="*/ 71 h 1226"/>
                <a:gd name="T18" fmla="*/ 1175 w 1223"/>
                <a:gd name="T19" fmla="*/ 81 h 1226"/>
                <a:gd name="T20" fmla="*/ 1156 w 1223"/>
                <a:gd name="T21" fmla="*/ 74 h 1226"/>
                <a:gd name="T22" fmla="*/ 1151 w 1223"/>
                <a:gd name="T23" fmla="*/ 69 h 1226"/>
                <a:gd name="T24" fmla="*/ 1149 w 1223"/>
                <a:gd name="T25" fmla="*/ 67 h 1226"/>
                <a:gd name="T26" fmla="*/ 1144 w 1223"/>
                <a:gd name="T27" fmla="*/ 55 h 1226"/>
                <a:gd name="T28" fmla="*/ 1175 w 1223"/>
                <a:gd name="T29" fmla="*/ 0 h 1226"/>
                <a:gd name="T30" fmla="*/ 1142 w 1223"/>
                <a:gd name="T31" fmla="*/ 14 h 1226"/>
                <a:gd name="T32" fmla="*/ 1127 w 1223"/>
                <a:gd name="T33" fmla="*/ 48 h 1226"/>
                <a:gd name="T34" fmla="*/ 1131 w 1223"/>
                <a:gd name="T35" fmla="*/ 67 h 1226"/>
                <a:gd name="T36" fmla="*/ 1137 w 1223"/>
                <a:gd name="T37" fmla="*/ 77 h 1226"/>
                <a:gd name="T38" fmla="*/ 1052 w 1223"/>
                <a:gd name="T39" fmla="*/ 163 h 1226"/>
                <a:gd name="T40" fmla="*/ 1033 w 1223"/>
                <a:gd name="T41" fmla="*/ 166 h 1226"/>
                <a:gd name="T42" fmla="*/ 920 w 1223"/>
                <a:gd name="T43" fmla="*/ 183 h 1226"/>
                <a:gd name="T44" fmla="*/ 847 w 1223"/>
                <a:gd name="T45" fmla="*/ 257 h 1226"/>
                <a:gd name="T46" fmla="*/ 846 w 1223"/>
                <a:gd name="T47" fmla="*/ 258 h 1226"/>
                <a:gd name="T48" fmla="*/ 844 w 1223"/>
                <a:gd name="T49" fmla="*/ 272 h 1226"/>
                <a:gd name="T50" fmla="*/ 834 w 1223"/>
                <a:gd name="T51" fmla="*/ 381 h 1226"/>
                <a:gd name="T52" fmla="*/ 0 w 1223"/>
                <a:gd name="T53" fmla="*/ 1215 h 1226"/>
                <a:gd name="T54" fmla="*/ 11 w 1223"/>
                <a:gd name="T55" fmla="*/ 1226 h 1226"/>
                <a:gd name="T56" fmla="*/ 849 w 1223"/>
                <a:gd name="T57" fmla="*/ 388 h 1226"/>
                <a:gd name="T58" fmla="*/ 859 w 1223"/>
                <a:gd name="T59" fmla="*/ 276 h 1226"/>
                <a:gd name="T60" fmla="*/ 860 w 1223"/>
                <a:gd name="T61" fmla="*/ 265 h 1226"/>
                <a:gd name="T62" fmla="*/ 864 w 1223"/>
                <a:gd name="T63" fmla="*/ 261 h 1226"/>
                <a:gd name="T64" fmla="*/ 928 w 1223"/>
                <a:gd name="T65" fmla="*/ 198 h 1226"/>
                <a:gd name="T66" fmla="*/ 1014 w 1223"/>
                <a:gd name="T67" fmla="*/ 184 h 1226"/>
                <a:gd name="T68" fmla="*/ 1040 w 1223"/>
                <a:gd name="T69" fmla="*/ 180 h 1226"/>
                <a:gd name="T70" fmla="*/ 1059 w 1223"/>
                <a:gd name="T71" fmla="*/ 177 h 1226"/>
                <a:gd name="T72" fmla="*/ 1149 w 1223"/>
                <a:gd name="T73" fmla="*/ 88 h 1226"/>
                <a:gd name="T74" fmla="*/ 1175 w 1223"/>
                <a:gd name="T75" fmla="*/ 96 h 1226"/>
                <a:gd name="T76" fmla="*/ 1209 w 1223"/>
                <a:gd name="T77" fmla="*/ 82 h 1226"/>
                <a:gd name="T78" fmla="*/ 1223 w 1223"/>
                <a:gd name="T79" fmla="*/ 48 h 1226"/>
                <a:gd name="T80" fmla="*/ 1209 w 1223"/>
                <a:gd name="T81" fmla="*/ 14 h 1226"/>
                <a:gd name="T82" fmla="*/ 1208 w 1223"/>
                <a:gd name="T83" fmla="*/ 12 h 1226"/>
                <a:gd name="T84" fmla="*/ 1194 w 1223"/>
                <a:gd name="T85" fmla="*/ 4 h 1226"/>
                <a:gd name="T86" fmla="*/ 1175 w 1223"/>
                <a:gd name="T87" fmla="*/ 0 h 1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23" h="1226">
                  <a:moveTo>
                    <a:pt x="1144" y="55"/>
                  </a:moveTo>
                  <a:cubicBezTo>
                    <a:pt x="1143" y="52"/>
                    <a:pt x="1143" y="50"/>
                    <a:pt x="1143" y="48"/>
                  </a:cubicBezTo>
                  <a:cubicBezTo>
                    <a:pt x="1143" y="39"/>
                    <a:pt x="1146" y="31"/>
                    <a:pt x="1152" y="25"/>
                  </a:cubicBezTo>
                  <a:cubicBezTo>
                    <a:pt x="1159" y="19"/>
                    <a:pt x="1167" y="15"/>
                    <a:pt x="1175" y="15"/>
                  </a:cubicBezTo>
                  <a:cubicBezTo>
                    <a:pt x="1178" y="15"/>
                    <a:pt x="1180" y="16"/>
                    <a:pt x="1182" y="16"/>
                  </a:cubicBezTo>
                  <a:cubicBezTo>
                    <a:pt x="1187" y="17"/>
                    <a:pt x="1192" y="20"/>
                    <a:pt x="1197" y="23"/>
                  </a:cubicBezTo>
                  <a:cubicBezTo>
                    <a:pt x="1197" y="24"/>
                    <a:pt x="1198" y="24"/>
                    <a:pt x="1199" y="25"/>
                  </a:cubicBezTo>
                  <a:cubicBezTo>
                    <a:pt x="1205" y="31"/>
                    <a:pt x="1208" y="39"/>
                    <a:pt x="1208" y="48"/>
                  </a:cubicBezTo>
                  <a:cubicBezTo>
                    <a:pt x="1208" y="57"/>
                    <a:pt x="1205" y="65"/>
                    <a:pt x="1199" y="71"/>
                  </a:cubicBezTo>
                  <a:cubicBezTo>
                    <a:pt x="1192" y="77"/>
                    <a:pt x="1184" y="81"/>
                    <a:pt x="1175" y="81"/>
                  </a:cubicBezTo>
                  <a:cubicBezTo>
                    <a:pt x="1168" y="81"/>
                    <a:pt x="1162" y="78"/>
                    <a:pt x="1156" y="74"/>
                  </a:cubicBezTo>
                  <a:cubicBezTo>
                    <a:pt x="1151" y="69"/>
                    <a:pt x="1151" y="69"/>
                    <a:pt x="1151" y="69"/>
                  </a:cubicBezTo>
                  <a:cubicBezTo>
                    <a:pt x="1149" y="67"/>
                    <a:pt x="1149" y="67"/>
                    <a:pt x="1149" y="67"/>
                  </a:cubicBezTo>
                  <a:cubicBezTo>
                    <a:pt x="1146" y="63"/>
                    <a:pt x="1145" y="59"/>
                    <a:pt x="1144" y="55"/>
                  </a:cubicBezTo>
                  <a:moveTo>
                    <a:pt x="1175" y="0"/>
                  </a:moveTo>
                  <a:cubicBezTo>
                    <a:pt x="1163" y="0"/>
                    <a:pt x="1151" y="5"/>
                    <a:pt x="1142" y="14"/>
                  </a:cubicBezTo>
                  <a:cubicBezTo>
                    <a:pt x="1132" y="23"/>
                    <a:pt x="1127" y="35"/>
                    <a:pt x="1127" y="48"/>
                  </a:cubicBezTo>
                  <a:cubicBezTo>
                    <a:pt x="1127" y="55"/>
                    <a:pt x="1129" y="61"/>
                    <a:pt x="1131" y="67"/>
                  </a:cubicBezTo>
                  <a:cubicBezTo>
                    <a:pt x="1133" y="70"/>
                    <a:pt x="1135" y="74"/>
                    <a:pt x="1137" y="77"/>
                  </a:cubicBezTo>
                  <a:cubicBezTo>
                    <a:pt x="1052" y="163"/>
                    <a:pt x="1052" y="163"/>
                    <a:pt x="1052" y="163"/>
                  </a:cubicBezTo>
                  <a:cubicBezTo>
                    <a:pt x="1033" y="166"/>
                    <a:pt x="1033" y="166"/>
                    <a:pt x="1033" y="166"/>
                  </a:cubicBezTo>
                  <a:cubicBezTo>
                    <a:pt x="920" y="183"/>
                    <a:pt x="920" y="183"/>
                    <a:pt x="920" y="183"/>
                  </a:cubicBezTo>
                  <a:cubicBezTo>
                    <a:pt x="847" y="257"/>
                    <a:pt x="847" y="257"/>
                    <a:pt x="847" y="257"/>
                  </a:cubicBezTo>
                  <a:cubicBezTo>
                    <a:pt x="846" y="258"/>
                    <a:pt x="846" y="258"/>
                    <a:pt x="846" y="258"/>
                  </a:cubicBezTo>
                  <a:cubicBezTo>
                    <a:pt x="844" y="272"/>
                    <a:pt x="844" y="272"/>
                    <a:pt x="844" y="272"/>
                  </a:cubicBezTo>
                  <a:cubicBezTo>
                    <a:pt x="834" y="381"/>
                    <a:pt x="834" y="381"/>
                    <a:pt x="834" y="381"/>
                  </a:cubicBezTo>
                  <a:cubicBezTo>
                    <a:pt x="0" y="1215"/>
                    <a:pt x="0" y="1215"/>
                    <a:pt x="0" y="1215"/>
                  </a:cubicBezTo>
                  <a:cubicBezTo>
                    <a:pt x="11" y="1226"/>
                    <a:pt x="11" y="1226"/>
                    <a:pt x="11" y="1226"/>
                  </a:cubicBezTo>
                  <a:cubicBezTo>
                    <a:pt x="849" y="388"/>
                    <a:pt x="849" y="388"/>
                    <a:pt x="849" y="388"/>
                  </a:cubicBezTo>
                  <a:cubicBezTo>
                    <a:pt x="859" y="276"/>
                    <a:pt x="859" y="276"/>
                    <a:pt x="859" y="276"/>
                  </a:cubicBezTo>
                  <a:cubicBezTo>
                    <a:pt x="860" y="265"/>
                    <a:pt x="860" y="265"/>
                    <a:pt x="860" y="265"/>
                  </a:cubicBezTo>
                  <a:cubicBezTo>
                    <a:pt x="864" y="261"/>
                    <a:pt x="864" y="261"/>
                    <a:pt x="864" y="261"/>
                  </a:cubicBezTo>
                  <a:cubicBezTo>
                    <a:pt x="928" y="198"/>
                    <a:pt x="928" y="198"/>
                    <a:pt x="928" y="198"/>
                  </a:cubicBezTo>
                  <a:cubicBezTo>
                    <a:pt x="1014" y="184"/>
                    <a:pt x="1014" y="184"/>
                    <a:pt x="1014" y="184"/>
                  </a:cubicBezTo>
                  <a:cubicBezTo>
                    <a:pt x="1040" y="180"/>
                    <a:pt x="1040" y="180"/>
                    <a:pt x="1040" y="180"/>
                  </a:cubicBezTo>
                  <a:cubicBezTo>
                    <a:pt x="1059" y="177"/>
                    <a:pt x="1059" y="177"/>
                    <a:pt x="1059" y="177"/>
                  </a:cubicBezTo>
                  <a:cubicBezTo>
                    <a:pt x="1149" y="88"/>
                    <a:pt x="1149" y="88"/>
                    <a:pt x="1149" y="88"/>
                  </a:cubicBezTo>
                  <a:cubicBezTo>
                    <a:pt x="1156" y="93"/>
                    <a:pt x="1166" y="96"/>
                    <a:pt x="1175" y="96"/>
                  </a:cubicBezTo>
                  <a:cubicBezTo>
                    <a:pt x="1188" y="96"/>
                    <a:pt x="1200" y="91"/>
                    <a:pt x="1209" y="82"/>
                  </a:cubicBezTo>
                  <a:cubicBezTo>
                    <a:pt x="1219" y="73"/>
                    <a:pt x="1223" y="61"/>
                    <a:pt x="1223" y="48"/>
                  </a:cubicBezTo>
                  <a:cubicBezTo>
                    <a:pt x="1223" y="35"/>
                    <a:pt x="1218" y="23"/>
                    <a:pt x="1209" y="14"/>
                  </a:cubicBezTo>
                  <a:cubicBezTo>
                    <a:pt x="1209" y="13"/>
                    <a:pt x="1208" y="13"/>
                    <a:pt x="1208" y="12"/>
                  </a:cubicBezTo>
                  <a:cubicBezTo>
                    <a:pt x="1204" y="9"/>
                    <a:pt x="1199" y="6"/>
                    <a:pt x="1194" y="4"/>
                  </a:cubicBezTo>
                  <a:cubicBezTo>
                    <a:pt x="1188" y="1"/>
                    <a:pt x="1182" y="0"/>
                    <a:pt x="1175"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13">
              <a:extLst>
                <a:ext uri="{FF2B5EF4-FFF2-40B4-BE49-F238E27FC236}">
                  <a16:creationId xmlns:a16="http://schemas.microsoft.com/office/drawing/2014/main" id="{F1DDEF1A-BBCD-4917-938F-6CE534CB6660}"/>
                </a:ext>
              </a:extLst>
            </p:cNvPr>
            <p:cNvSpPr>
              <a:spLocks/>
            </p:cNvSpPr>
            <p:nvPr/>
          </p:nvSpPr>
          <p:spPr bwMode="auto">
            <a:xfrm>
              <a:off x="1962910" y="5476167"/>
              <a:ext cx="1035362" cy="1264171"/>
            </a:xfrm>
            <a:custGeom>
              <a:avLst/>
              <a:gdLst>
                <a:gd name="T0" fmla="*/ 372 w 402"/>
                <a:gd name="T1" fmla="*/ 0 h 491"/>
                <a:gd name="T2" fmla="*/ 352 w 402"/>
                <a:gd name="T3" fmla="*/ 8 h 491"/>
                <a:gd name="T4" fmla="*/ 347 w 402"/>
                <a:gd name="T5" fmla="*/ 42 h 491"/>
                <a:gd name="T6" fmla="*/ 239 w 402"/>
                <a:gd name="T7" fmla="*/ 150 h 491"/>
                <a:gd name="T8" fmla="*/ 250 w 402"/>
                <a:gd name="T9" fmla="*/ 230 h 491"/>
                <a:gd name="T10" fmla="*/ 0 w 402"/>
                <a:gd name="T11" fmla="*/ 480 h 491"/>
                <a:gd name="T12" fmla="*/ 11 w 402"/>
                <a:gd name="T13" fmla="*/ 491 h 491"/>
                <a:gd name="T14" fmla="*/ 266 w 402"/>
                <a:gd name="T15" fmla="*/ 236 h 491"/>
                <a:gd name="T16" fmla="*/ 255 w 402"/>
                <a:gd name="T17" fmla="*/ 156 h 491"/>
                <a:gd name="T18" fmla="*/ 358 w 402"/>
                <a:gd name="T19" fmla="*/ 53 h 491"/>
                <a:gd name="T20" fmla="*/ 372 w 402"/>
                <a:gd name="T21" fmla="*/ 56 h 491"/>
                <a:gd name="T22" fmla="*/ 391 w 402"/>
                <a:gd name="T23" fmla="*/ 48 h 491"/>
                <a:gd name="T24" fmla="*/ 391 w 402"/>
                <a:gd name="T25" fmla="*/ 8 h 491"/>
                <a:gd name="T26" fmla="*/ 372 w 402"/>
                <a:gd name="T27" fmla="*/ 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491">
                  <a:moveTo>
                    <a:pt x="372" y="0"/>
                  </a:moveTo>
                  <a:cubicBezTo>
                    <a:pt x="365" y="0"/>
                    <a:pt x="357" y="3"/>
                    <a:pt x="352" y="8"/>
                  </a:cubicBezTo>
                  <a:cubicBezTo>
                    <a:pt x="343" y="17"/>
                    <a:pt x="341" y="31"/>
                    <a:pt x="347" y="42"/>
                  </a:cubicBezTo>
                  <a:cubicBezTo>
                    <a:pt x="239" y="150"/>
                    <a:pt x="239" y="150"/>
                    <a:pt x="239" y="150"/>
                  </a:cubicBezTo>
                  <a:cubicBezTo>
                    <a:pt x="250" y="230"/>
                    <a:pt x="250" y="230"/>
                    <a:pt x="250" y="230"/>
                  </a:cubicBezTo>
                  <a:cubicBezTo>
                    <a:pt x="0" y="480"/>
                    <a:pt x="0" y="480"/>
                    <a:pt x="0" y="480"/>
                  </a:cubicBezTo>
                  <a:cubicBezTo>
                    <a:pt x="11" y="491"/>
                    <a:pt x="11" y="491"/>
                    <a:pt x="11" y="491"/>
                  </a:cubicBezTo>
                  <a:cubicBezTo>
                    <a:pt x="266" y="236"/>
                    <a:pt x="266" y="236"/>
                    <a:pt x="266" y="236"/>
                  </a:cubicBezTo>
                  <a:cubicBezTo>
                    <a:pt x="255" y="156"/>
                    <a:pt x="255" y="156"/>
                    <a:pt x="255" y="156"/>
                  </a:cubicBezTo>
                  <a:cubicBezTo>
                    <a:pt x="358" y="53"/>
                    <a:pt x="358" y="53"/>
                    <a:pt x="358" y="53"/>
                  </a:cubicBezTo>
                  <a:cubicBezTo>
                    <a:pt x="363" y="55"/>
                    <a:pt x="367" y="56"/>
                    <a:pt x="372" y="56"/>
                  </a:cubicBezTo>
                  <a:cubicBezTo>
                    <a:pt x="379" y="56"/>
                    <a:pt x="386" y="53"/>
                    <a:pt x="391" y="48"/>
                  </a:cubicBezTo>
                  <a:cubicBezTo>
                    <a:pt x="402" y="37"/>
                    <a:pt x="402" y="19"/>
                    <a:pt x="391" y="8"/>
                  </a:cubicBezTo>
                  <a:cubicBezTo>
                    <a:pt x="386" y="3"/>
                    <a:pt x="379" y="0"/>
                    <a:pt x="372"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4">
              <a:extLst>
                <a:ext uri="{FF2B5EF4-FFF2-40B4-BE49-F238E27FC236}">
                  <a16:creationId xmlns:a16="http://schemas.microsoft.com/office/drawing/2014/main" id="{169ABF8D-FAFC-446D-BA3A-12725C8F89FB}"/>
                </a:ext>
              </a:extLst>
            </p:cNvPr>
            <p:cNvSpPr>
              <a:spLocks/>
            </p:cNvSpPr>
            <p:nvPr/>
          </p:nvSpPr>
          <p:spPr bwMode="auto">
            <a:xfrm>
              <a:off x="792170" y="5975733"/>
              <a:ext cx="3111805" cy="2915411"/>
            </a:xfrm>
            <a:custGeom>
              <a:avLst/>
              <a:gdLst>
                <a:gd name="T0" fmla="*/ 1177 w 1208"/>
                <a:gd name="T1" fmla="*/ 0 h 1132"/>
                <a:gd name="T2" fmla="*/ 1158 w 1208"/>
                <a:gd name="T3" fmla="*/ 8 h 1132"/>
                <a:gd name="T4" fmla="*/ 1153 w 1208"/>
                <a:gd name="T5" fmla="*/ 41 h 1132"/>
                <a:gd name="T6" fmla="*/ 978 w 1208"/>
                <a:gd name="T7" fmla="*/ 215 h 1132"/>
                <a:gd name="T8" fmla="*/ 901 w 1208"/>
                <a:gd name="T9" fmla="*/ 215 h 1132"/>
                <a:gd name="T10" fmla="*/ 624 w 1208"/>
                <a:gd name="T11" fmla="*/ 492 h 1132"/>
                <a:gd name="T12" fmla="*/ 553 w 1208"/>
                <a:gd name="T13" fmla="*/ 492 h 1132"/>
                <a:gd name="T14" fmla="*/ 434 w 1208"/>
                <a:gd name="T15" fmla="*/ 612 h 1132"/>
                <a:gd name="T16" fmla="*/ 443 w 1208"/>
                <a:gd name="T17" fmla="*/ 679 h 1132"/>
                <a:gd name="T18" fmla="*/ 0 w 1208"/>
                <a:gd name="T19" fmla="*/ 1122 h 1132"/>
                <a:gd name="T20" fmla="*/ 11 w 1208"/>
                <a:gd name="T21" fmla="*/ 1132 h 1132"/>
                <a:gd name="T22" fmla="*/ 456 w 1208"/>
                <a:gd name="T23" fmla="*/ 687 h 1132"/>
                <a:gd name="T24" fmla="*/ 459 w 1208"/>
                <a:gd name="T25" fmla="*/ 685 h 1132"/>
                <a:gd name="T26" fmla="*/ 450 w 1208"/>
                <a:gd name="T27" fmla="*/ 617 h 1132"/>
                <a:gd name="T28" fmla="*/ 560 w 1208"/>
                <a:gd name="T29" fmla="*/ 508 h 1132"/>
                <a:gd name="T30" fmla="*/ 630 w 1208"/>
                <a:gd name="T31" fmla="*/ 508 h 1132"/>
                <a:gd name="T32" fmla="*/ 908 w 1208"/>
                <a:gd name="T33" fmla="*/ 231 h 1132"/>
                <a:gd name="T34" fmla="*/ 985 w 1208"/>
                <a:gd name="T35" fmla="*/ 231 h 1132"/>
                <a:gd name="T36" fmla="*/ 1163 w 1208"/>
                <a:gd name="T37" fmla="*/ 52 h 1132"/>
                <a:gd name="T38" fmla="*/ 1178 w 1208"/>
                <a:gd name="T39" fmla="*/ 56 h 1132"/>
                <a:gd name="T40" fmla="*/ 1197 w 1208"/>
                <a:gd name="T41" fmla="*/ 48 h 1132"/>
                <a:gd name="T42" fmla="*/ 1197 w 1208"/>
                <a:gd name="T43" fmla="*/ 8 h 1132"/>
                <a:gd name="T44" fmla="*/ 1177 w 1208"/>
                <a:gd name="T45" fmla="*/ 0 h 1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08" h="1132">
                  <a:moveTo>
                    <a:pt x="1177" y="0"/>
                  </a:moveTo>
                  <a:cubicBezTo>
                    <a:pt x="1170" y="0"/>
                    <a:pt x="1163" y="3"/>
                    <a:pt x="1158" y="8"/>
                  </a:cubicBezTo>
                  <a:cubicBezTo>
                    <a:pt x="1149" y="17"/>
                    <a:pt x="1147" y="30"/>
                    <a:pt x="1153" y="41"/>
                  </a:cubicBezTo>
                  <a:cubicBezTo>
                    <a:pt x="978" y="215"/>
                    <a:pt x="978" y="215"/>
                    <a:pt x="978" y="215"/>
                  </a:cubicBezTo>
                  <a:cubicBezTo>
                    <a:pt x="901" y="215"/>
                    <a:pt x="901" y="215"/>
                    <a:pt x="901" y="215"/>
                  </a:cubicBezTo>
                  <a:cubicBezTo>
                    <a:pt x="624" y="492"/>
                    <a:pt x="624" y="492"/>
                    <a:pt x="624" y="492"/>
                  </a:cubicBezTo>
                  <a:cubicBezTo>
                    <a:pt x="553" y="492"/>
                    <a:pt x="553" y="492"/>
                    <a:pt x="553" y="492"/>
                  </a:cubicBezTo>
                  <a:cubicBezTo>
                    <a:pt x="434" y="612"/>
                    <a:pt x="434" y="612"/>
                    <a:pt x="434" y="612"/>
                  </a:cubicBezTo>
                  <a:cubicBezTo>
                    <a:pt x="443" y="679"/>
                    <a:pt x="443" y="679"/>
                    <a:pt x="443" y="679"/>
                  </a:cubicBezTo>
                  <a:cubicBezTo>
                    <a:pt x="0" y="1122"/>
                    <a:pt x="0" y="1122"/>
                    <a:pt x="0" y="1122"/>
                  </a:cubicBezTo>
                  <a:cubicBezTo>
                    <a:pt x="11" y="1132"/>
                    <a:pt x="11" y="1132"/>
                    <a:pt x="11" y="1132"/>
                  </a:cubicBezTo>
                  <a:cubicBezTo>
                    <a:pt x="456" y="687"/>
                    <a:pt x="456" y="687"/>
                    <a:pt x="456" y="687"/>
                  </a:cubicBezTo>
                  <a:cubicBezTo>
                    <a:pt x="459" y="685"/>
                    <a:pt x="459" y="685"/>
                    <a:pt x="459" y="685"/>
                  </a:cubicBezTo>
                  <a:cubicBezTo>
                    <a:pt x="450" y="617"/>
                    <a:pt x="450" y="617"/>
                    <a:pt x="450" y="617"/>
                  </a:cubicBezTo>
                  <a:cubicBezTo>
                    <a:pt x="560" y="508"/>
                    <a:pt x="560" y="508"/>
                    <a:pt x="560" y="508"/>
                  </a:cubicBezTo>
                  <a:cubicBezTo>
                    <a:pt x="630" y="508"/>
                    <a:pt x="630" y="508"/>
                    <a:pt x="630" y="508"/>
                  </a:cubicBezTo>
                  <a:cubicBezTo>
                    <a:pt x="908" y="231"/>
                    <a:pt x="908" y="231"/>
                    <a:pt x="908" y="231"/>
                  </a:cubicBezTo>
                  <a:cubicBezTo>
                    <a:pt x="985" y="231"/>
                    <a:pt x="985" y="231"/>
                    <a:pt x="985" y="231"/>
                  </a:cubicBezTo>
                  <a:cubicBezTo>
                    <a:pt x="1163" y="52"/>
                    <a:pt x="1163" y="52"/>
                    <a:pt x="1163" y="52"/>
                  </a:cubicBezTo>
                  <a:cubicBezTo>
                    <a:pt x="1168" y="55"/>
                    <a:pt x="1173" y="56"/>
                    <a:pt x="1178" y="56"/>
                  </a:cubicBezTo>
                  <a:cubicBezTo>
                    <a:pt x="1185" y="56"/>
                    <a:pt x="1192" y="53"/>
                    <a:pt x="1197" y="48"/>
                  </a:cubicBezTo>
                  <a:cubicBezTo>
                    <a:pt x="1208" y="37"/>
                    <a:pt x="1208" y="19"/>
                    <a:pt x="1197" y="8"/>
                  </a:cubicBezTo>
                  <a:cubicBezTo>
                    <a:pt x="1192" y="3"/>
                    <a:pt x="1185" y="0"/>
                    <a:pt x="1177"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5">
              <a:extLst>
                <a:ext uri="{FF2B5EF4-FFF2-40B4-BE49-F238E27FC236}">
                  <a16:creationId xmlns:a16="http://schemas.microsoft.com/office/drawing/2014/main" id="{83CDFA40-7E34-405E-A1A2-D896A51403C6}"/>
                </a:ext>
              </a:extLst>
            </p:cNvPr>
            <p:cNvSpPr>
              <a:spLocks/>
            </p:cNvSpPr>
            <p:nvPr/>
          </p:nvSpPr>
          <p:spPr bwMode="auto">
            <a:xfrm>
              <a:off x="6048332" y="98197"/>
              <a:ext cx="3111805" cy="2919224"/>
            </a:xfrm>
            <a:custGeom>
              <a:avLst/>
              <a:gdLst>
                <a:gd name="T0" fmla="*/ 1197 w 1208"/>
                <a:gd name="T1" fmla="*/ 0 h 1133"/>
                <a:gd name="T2" fmla="*/ 749 w 1208"/>
                <a:gd name="T3" fmla="*/ 448 h 1133"/>
                <a:gd name="T4" fmla="*/ 758 w 1208"/>
                <a:gd name="T5" fmla="*/ 516 h 1133"/>
                <a:gd name="T6" fmla="*/ 649 w 1208"/>
                <a:gd name="T7" fmla="*/ 625 h 1133"/>
                <a:gd name="T8" fmla="*/ 578 w 1208"/>
                <a:gd name="T9" fmla="*/ 625 h 1133"/>
                <a:gd name="T10" fmla="*/ 301 w 1208"/>
                <a:gd name="T11" fmla="*/ 902 h 1133"/>
                <a:gd name="T12" fmla="*/ 224 w 1208"/>
                <a:gd name="T13" fmla="*/ 902 h 1133"/>
                <a:gd name="T14" fmla="*/ 45 w 1208"/>
                <a:gd name="T15" fmla="*/ 1081 h 1133"/>
                <a:gd name="T16" fmla="*/ 31 w 1208"/>
                <a:gd name="T17" fmla="*/ 1077 h 1133"/>
                <a:gd name="T18" fmla="*/ 11 w 1208"/>
                <a:gd name="T19" fmla="*/ 1085 h 1133"/>
                <a:gd name="T20" fmla="*/ 11 w 1208"/>
                <a:gd name="T21" fmla="*/ 1124 h 1133"/>
                <a:gd name="T22" fmla="*/ 31 w 1208"/>
                <a:gd name="T23" fmla="*/ 1133 h 1133"/>
                <a:gd name="T24" fmla="*/ 51 w 1208"/>
                <a:gd name="T25" fmla="*/ 1124 h 1133"/>
                <a:gd name="T26" fmla="*/ 56 w 1208"/>
                <a:gd name="T27" fmla="*/ 1092 h 1133"/>
                <a:gd name="T28" fmla="*/ 230 w 1208"/>
                <a:gd name="T29" fmla="*/ 918 h 1133"/>
                <a:gd name="T30" fmla="*/ 307 w 1208"/>
                <a:gd name="T31" fmla="*/ 918 h 1133"/>
                <a:gd name="T32" fmla="*/ 584 w 1208"/>
                <a:gd name="T33" fmla="*/ 640 h 1133"/>
                <a:gd name="T34" fmla="*/ 655 w 1208"/>
                <a:gd name="T35" fmla="*/ 640 h 1133"/>
                <a:gd name="T36" fmla="*/ 775 w 1208"/>
                <a:gd name="T37" fmla="*/ 521 h 1133"/>
                <a:gd name="T38" fmla="*/ 766 w 1208"/>
                <a:gd name="T39" fmla="*/ 454 h 1133"/>
                <a:gd name="T40" fmla="*/ 1208 w 1208"/>
                <a:gd name="T41" fmla="*/ 11 h 1133"/>
                <a:gd name="T42" fmla="*/ 1197 w 1208"/>
                <a:gd name="T43" fmla="*/ 0 h 1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08" h="1133">
                  <a:moveTo>
                    <a:pt x="1197" y="0"/>
                  </a:moveTo>
                  <a:cubicBezTo>
                    <a:pt x="749" y="448"/>
                    <a:pt x="749" y="448"/>
                    <a:pt x="749" y="448"/>
                  </a:cubicBezTo>
                  <a:cubicBezTo>
                    <a:pt x="758" y="516"/>
                    <a:pt x="758" y="516"/>
                    <a:pt x="758" y="516"/>
                  </a:cubicBezTo>
                  <a:cubicBezTo>
                    <a:pt x="649" y="625"/>
                    <a:pt x="649" y="625"/>
                    <a:pt x="649" y="625"/>
                  </a:cubicBezTo>
                  <a:cubicBezTo>
                    <a:pt x="578" y="625"/>
                    <a:pt x="578" y="625"/>
                    <a:pt x="578" y="625"/>
                  </a:cubicBezTo>
                  <a:cubicBezTo>
                    <a:pt x="301" y="902"/>
                    <a:pt x="301" y="902"/>
                    <a:pt x="301" y="902"/>
                  </a:cubicBezTo>
                  <a:cubicBezTo>
                    <a:pt x="224" y="902"/>
                    <a:pt x="224" y="902"/>
                    <a:pt x="224" y="902"/>
                  </a:cubicBezTo>
                  <a:cubicBezTo>
                    <a:pt x="45" y="1081"/>
                    <a:pt x="45" y="1081"/>
                    <a:pt x="45" y="1081"/>
                  </a:cubicBezTo>
                  <a:cubicBezTo>
                    <a:pt x="41" y="1078"/>
                    <a:pt x="36" y="1077"/>
                    <a:pt x="31" y="1077"/>
                  </a:cubicBezTo>
                  <a:cubicBezTo>
                    <a:pt x="24" y="1077"/>
                    <a:pt x="17" y="1079"/>
                    <a:pt x="11" y="1085"/>
                  </a:cubicBezTo>
                  <a:cubicBezTo>
                    <a:pt x="0" y="1096"/>
                    <a:pt x="0" y="1114"/>
                    <a:pt x="11" y="1124"/>
                  </a:cubicBezTo>
                  <a:cubicBezTo>
                    <a:pt x="17" y="1130"/>
                    <a:pt x="24" y="1133"/>
                    <a:pt x="31" y="1133"/>
                  </a:cubicBezTo>
                  <a:cubicBezTo>
                    <a:pt x="38" y="1133"/>
                    <a:pt x="45" y="1130"/>
                    <a:pt x="51" y="1124"/>
                  </a:cubicBezTo>
                  <a:cubicBezTo>
                    <a:pt x="60" y="1116"/>
                    <a:pt x="61" y="1102"/>
                    <a:pt x="56" y="1092"/>
                  </a:cubicBezTo>
                  <a:cubicBezTo>
                    <a:pt x="230" y="918"/>
                    <a:pt x="230" y="918"/>
                    <a:pt x="230" y="918"/>
                  </a:cubicBezTo>
                  <a:cubicBezTo>
                    <a:pt x="307" y="918"/>
                    <a:pt x="307" y="918"/>
                    <a:pt x="307" y="918"/>
                  </a:cubicBezTo>
                  <a:cubicBezTo>
                    <a:pt x="584" y="640"/>
                    <a:pt x="584" y="640"/>
                    <a:pt x="584" y="640"/>
                  </a:cubicBezTo>
                  <a:cubicBezTo>
                    <a:pt x="655" y="640"/>
                    <a:pt x="655" y="640"/>
                    <a:pt x="655" y="640"/>
                  </a:cubicBezTo>
                  <a:cubicBezTo>
                    <a:pt x="775" y="521"/>
                    <a:pt x="775" y="521"/>
                    <a:pt x="775" y="521"/>
                  </a:cubicBezTo>
                  <a:cubicBezTo>
                    <a:pt x="766" y="454"/>
                    <a:pt x="766" y="454"/>
                    <a:pt x="766" y="454"/>
                  </a:cubicBezTo>
                  <a:cubicBezTo>
                    <a:pt x="1208" y="11"/>
                    <a:pt x="1208" y="11"/>
                    <a:pt x="1208" y="11"/>
                  </a:cubicBezTo>
                  <a:cubicBezTo>
                    <a:pt x="1197" y="0"/>
                    <a:pt x="1197" y="0"/>
                    <a:pt x="1197"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0">
              <a:extLst>
                <a:ext uri="{FF2B5EF4-FFF2-40B4-BE49-F238E27FC236}">
                  <a16:creationId xmlns:a16="http://schemas.microsoft.com/office/drawing/2014/main" id="{B815A8A4-1FBE-43D2-A62C-C08B86A1E3B2}"/>
                </a:ext>
              </a:extLst>
            </p:cNvPr>
            <p:cNvSpPr>
              <a:spLocks noEditPoints="1"/>
            </p:cNvSpPr>
            <p:nvPr/>
          </p:nvSpPr>
          <p:spPr bwMode="auto">
            <a:xfrm>
              <a:off x="878420" y="739817"/>
              <a:ext cx="1981106" cy="2211822"/>
            </a:xfrm>
            <a:custGeom>
              <a:avLst/>
              <a:gdLst>
                <a:gd name="T0" fmla="*/ 721 w 769"/>
                <a:gd name="T1" fmla="*/ 81 h 859"/>
                <a:gd name="T2" fmla="*/ 698 w 769"/>
                <a:gd name="T3" fmla="*/ 71 h 859"/>
                <a:gd name="T4" fmla="*/ 698 w 769"/>
                <a:gd name="T5" fmla="*/ 25 h 859"/>
                <a:gd name="T6" fmla="*/ 721 w 769"/>
                <a:gd name="T7" fmla="*/ 15 h 859"/>
                <a:gd name="T8" fmla="*/ 744 w 769"/>
                <a:gd name="T9" fmla="*/ 25 h 859"/>
                <a:gd name="T10" fmla="*/ 754 w 769"/>
                <a:gd name="T11" fmla="*/ 48 h 859"/>
                <a:gd name="T12" fmla="*/ 744 w 769"/>
                <a:gd name="T13" fmla="*/ 71 h 859"/>
                <a:gd name="T14" fmla="*/ 721 w 769"/>
                <a:gd name="T15" fmla="*/ 81 h 859"/>
                <a:gd name="T16" fmla="*/ 721 w 769"/>
                <a:gd name="T17" fmla="*/ 0 h 859"/>
                <a:gd name="T18" fmla="*/ 687 w 769"/>
                <a:gd name="T19" fmla="*/ 14 h 859"/>
                <a:gd name="T20" fmla="*/ 682 w 769"/>
                <a:gd name="T21" fmla="*/ 76 h 859"/>
                <a:gd name="T22" fmla="*/ 571 w 769"/>
                <a:gd name="T23" fmla="*/ 187 h 859"/>
                <a:gd name="T24" fmla="*/ 582 w 769"/>
                <a:gd name="T25" fmla="*/ 267 h 859"/>
                <a:gd name="T26" fmla="*/ 0 w 769"/>
                <a:gd name="T27" fmla="*/ 849 h 859"/>
                <a:gd name="T28" fmla="*/ 11 w 769"/>
                <a:gd name="T29" fmla="*/ 859 h 859"/>
                <a:gd name="T30" fmla="*/ 598 w 769"/>
                <a:gd name="T31" fmla="*/ 272 h 859"/>
                <a:gd name="T32" fmla="*/ 587 w 769"/>
                <a:gd name="T33" fmla="*/ 192 h 859"/>
                <a:gd name="T34" fmla="*/ 693 w 769"/>
                <a:gd name="T35" fmla="*/ 87 h 859"/>
                <a:gd name="T36" fmla="*/ 721 w 769"/>
                <a:gd name="T37" fmla="*/ 96 h 859"/>
                <a:gd name="T38" fmla="*/ 755 w 769"/>
                <a:gd name="T39" fmla="*/ 82 h 859"/>
                <a:gd name="T40" fmla="*/ 769 w 769"/>
                <a:gd name="T41" fmla="*/ 48 h 859"/>
                <a:gd name="T42" fmla="*/ 755 w 769"/>
                <a:gd name="T43" fmla="*/ 14 h 859"/>
                <a:gd name="T44" fmla="*/ 721 w 769"/>
                <a:gd name="T45" fmla="*/ 0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69" h="859">
                  <a:moveTo>
                    <a:pt x="721" y="81"/>
                  </a:moveTo>
                  <a:cubicBezTo>
                    <a:pt x="712" y="81"/>
                    <a:pt x="704" y="77"/>
                    <a:pt x="698" y="71"/>
                  </a:cubicBezTo>
                  <a:cubicBezTo>
                    <a:pt x="685" y="58"/>
                    <a:pt x="685" y="38"/>
                    <a:pt x="698" y="25"/>
                  </a:cubicBezTo>
                  <a:cubicBezTo>
                    <a:pt x="704" y="19"/>
                    <a:pt x="712" y="15"/>
                    <a:pt x="721" y="15"/>
                  </a:cubicBezTo>
                  <a:cubicBezTo>
                    <a:pt x="730" y="15"/>
                    <a:pt x="738" y="19"/>
                    <a:pt x="744" y="25"/>
                  </a:cubicBezTo>
                  <a:cubicBezTo>
                    <a:pt x="750" y="31"/>
                    <a:pt x="754" y="39"/>
                    <a:pt x="754" y="48"/>
                  </a:cubicBezTo>
                  <a:cubicBezTo>
                    <a:pt x="754" y="57"/>
                    <a:pt x="750" y="65"/>
                    <a:pt x="744" y="71"/>
                  </a:cubicBezTo>
                  <a:cubicBezTo>
                    <a:pt x="738" y="77"/>
                    <a:pt x="730" y="81"/>
                    <a:pt x="721" y="81"/>
                  </a:cubicBezTo>
                  <a:moveTo>
                    <a:pt x="721" y="0"/>
                  </a:moveTo>
                  <a:cubicBezTo>
                    <a:pt x="708" y="0"/>
                    <a:pt x="696" y="5"/>
                    <a:pt x="687" y="14"/>
                  </a:cubicBezTo>
                  <a:cubicBezTo>
                    <a:pt x="671" y="31"/>
                    <a:pt x="669" y="57"/>
                    <a:pt x="682" y="76"/>
                  </a:cubicBezTo>
                  <a:cubicBezTo>
                    <a:pt x="571" y="187"/>
                    <a:pt x="571" y="187"/>
                    <a:pt x="571" y="187"/>
                  </a:cubicBezTo>
                  <a:cubicBezTo>
                    <a:pt x="582" y="267"/>
                    <a:pt x="582" y="267"/>
                    <a:pt x="582" y="267"/>
                  </a:cubicBezTo>
                  <a:cubicBezTo>
                    <a:pt x="0" y="849"/>
                    <a:pt x="0" y="849"/>
                    <a:pt x="0" y="849"/>
                  </a:cubicBezTo>
                  <a:cubicBezTo>
                    <a:pt x="11" y="859"/>
                    <a:pt x="11" y="859"/>
                    <a:pt x="11" y="859"/>
                  </a:cubicBezTo>
                  <a:cubicBezTo>
                    <a:pt x="598" y="272"/>
                    <a:pt x="598" y="272"/>
                    <a:pt x="598" y="272"/>
                  </a:cubicBezTo>
                  <a:cubicBezTo>
                    <a:pt x="587" y="192"/>
                    <a:pt x="587" y="192"/>
                    <a:pt x="587" y="192"/>
                  </a:cubicBezTo>
                  <a:cubicBezTo>
                    <a:pt x="693" y="87"/>
                    <a:pt x="693" y="87"/>
                    <a:pt x="693" y="87"/>
                  </a:cubicBezTo>
                  <a:cubicBezTo>
                    <a:pt x="701" y="93"/>
                    <a:pt x="711" y="96"/>
                    <a:pt x="721" y="96"/>
                  </a:cubicBezTo>
                  <a:cubicBezTo>
                    <a:pt x="734" y="96"/>
                    <a:pt x="746" y="91"/>
                    <a:pt x="755" y="82"/>
                  </a:cubicBezTo>
                  <a:cubicBezTo>
                    <a:pt x="764" y="73"/>
                    <a:pt x="769" y="61"/>
                    <a:pt x="769" y="48"/>
                  </a:cubicBezTo>
                  <a:cubicBezTo>
                    <a:pt x="769" y="35"/>
                    <a:pt x="764" y="23"/>
                    <a:pt x="755" y="14"/>
                  </a:cubicBezTo>
                  <a:cubicBezTo>
                    <a:pt x="746" y="5"/>
                    <a:pt x="734" y="0"/>
                    <a:pt x="721" y="0"/>
                  </a:cubicBezTo>
                </a:path>
              </a:pathLst>
            </a:custGeom>
            <a:solidFill>
              <a:schemeClr val="accent2">
                <a:alpha val="58824"/>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cxnSp>
          <p:nvCxnSpPr>
            <p:cNvPr id="106" name="Straight Connector 105">
              <a:extLst>
                <a:ext uri="{FF2B5EF4-FFF2-40B4-BE49-F238E27FC236}">
                  <a16:creationId xmlns:a16="http://schemas.microsoft.com/office/drawing/2014/main" id="{6AD109EF-488C-44DC-B0DD-101F2E412013}"/>
                </a:ext>
              </a:extLst>
            </p:cNvPr>
            <p:cNvCxnSpPr>
              <a:cxnSpLocks/>
            </p:cNvCxnSpPr>
            <p:nvPr/>
          </p:nvCxnSpPr>
          <p:spPr>
            <a:xfrm>
              <a:off x="6048332" y="9135459"/>
              <a:ext cx="3419518"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E9D90E53-EADC-4DEA-A78D-3B3989E96CF4}"/>
                </a:ext>
              </a:extLst>
            </p:cNvPr>
            <p:cNvSpPr/>
            <p:nvPr/>
          </p:nvSpPr>
          <p:spPr>
            <a:xfrm>
              <a:off x="5703553" y="8982001"/>
              <a:ext cx="331767" cy="331767"/>
            </a:xfrm>
            <a:prstGeom prst="ellipse">
              <a:avLst/>
            </a:prstGeom>
            <a:solidFill>
              <a:srgbClr val="FFFFFF">
                <a:alpha val="5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Oval 103">
            <a:extLst>
              <a:ext uri="{FF2B5EF4-FFF2-40B4-BE49-F238E27FC236}">
                <a16:creationId xmlns:a16="http://schemas.microsoft.com/office/drawing/2014/main" id="{B0340614-4961-49BC-9490-271429A500E0}"/>
              </a:ext>
            </a:extLst>
          </p:cNvPr>
          <p:cNvSpPr/>
          <p:nvPr/>
        </p:nvSpPr>
        <p:spPr>
          <a:xfrm>
            <a:off x="7535779" y="1843321"/>
            <a:ext cx="7841303" cy="7841303"/>
          </a:xfrm>
          <a:prstGeom prst="ellipse">
            <a:avLst/>
          </a:prstGeom>
          <a:noFill/>
          <a:ln>
            <a:solidFill>
              <a:schemeClr val="bg2"/>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5CE0F56A-F97E-462E-88C2-F968662DA487}"/>
              </a:ext>
            </a:extLst>
          </p:cNvPr>
          <p:cNvSpPr/>
          <p:nvPr/>
        </p:nvSpPr>
        <p:spPr>
          <a:xfrm>
            <a:off x="8311594" y="2565975"/>
            <a:ext cx="6439713" cy="643971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8" name="Group 57">
            <a:extLst>
              <a:ext uri="{FF2B5EF4-FFF2-40B4-BE49-F238E27FC236}">
                <a16:creationId xmlns:a16="http://schemas.microsoft.com/office/drawing/2014/main" id="{0984AB7A-7EFB-4486-A526-B27B4D706C5C}"/>
              </a:ext>
            </a:extLst>
          </p:cNvPr>
          <p:cNvGrpSpPr/>
          <p:nvPr/>
        </p:nvGrpSpPr>
        <p:grpSpPr>
          <a:xfrm>
            <a:off x="8505962" y="2793893"/>
            <a:ext cx="6050979" cy="6050977"/>
            <a:chOff x="7892552" y="3132529"/>
            <a:chExt cx="6050979" cy="6050977"/>
          </a:xfrm>
          <a:blipFill dpi="0" rotWithShape="1">
            <a:blip r:embed="rId2">
              <a:extLst>
                <a:ext uri="{28A0092B-C50C-407E-A947-70E740481C1C}">
                  <a14:useLocalDpi xmlns:a14="http://schemas.microsoft.com/office/drawing/2010/main" val="0"/>
                </a:ext>
              </a:extLst>
            </a:blip>
            <a:srcRect/>
            <a:stretch>
              <a:fillRect/>
            </a:stretch>
          </a:blipFill>
        </p:grpSpPr>
        <p:sp>
          <p:nvSpPr>
            <p:cNvPr id="57" name="Freeform: Shape 56">
              <a:extLst>
                <a:ext uri="{FF2B5EF4-FFF2-40B4-BE49-F238E27FC236}">
                  <a16:creationId xmlns:a16="http://schemas.microsoft.com/office/drawing/2014/main" id="{DDF31542-4249-4E09-B008-6BE4AB3EF344}"/>
                </a:ext>
              </a:extLst>
            </p:cNvPr>
            <p:cNvSpPr/>
            <p:nvPr/>
          </p:nvSpPr>
          <p:spPr>
            <a:xfrm>
              <a:off x="7941903" y="3132529"/>
              <a:ext cx="3967130" cy="2483597"/>
            </a:xfrm>
            <a:custGeom>
              <a:avLst/>
              <a:gdLst>
                <a:gd name="connsiteX0" fmla="*/ 2976138 w 3967130"/>
                <a:gd name="connsiteY0" fmla="*/ 0 h 2483597"/>
                <a:gd name="connsiteX1" fmla="*/ 3875826 w 3967130"/>
                <a:gd name="connsiteY1" fmla="*/ 136020 h 2483597"/>
                <a:gd name="connsiteX2" fmla="*/ 3967130 w 3967130"/>
                <a:gd name="connsiteY2" fmla="*/ 169438 h 2483597"/>
                <a:gd name="connsiteX3" fmla="*/ 0 w 3967130"/>
                <a:gd name="connsiteY3" fmla="*/ 2483597 h 2483597"/>
                <a:gd name="connsiteX4" fmla="*/ 12116 w 3967130"/>
                <a:gd name="connsiteY4" fmla="*/ 2415748 h 2483597"/>
                <a:gd name="connsiteX5" fmla="*/ 2976138 w 3967130"/>
                <a:gd name="connsiteY5" fmla="*/ 0 h 2483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67130" h="2483597">
                  <a:moveTo>
                    <a:pt x="2976138" y="0"/>
                  </a:moveTo>
                  <a:cubicBezTo>
                    <a:pt x="3289438" y="0"/>
                    <a:pt x="3591615" y="47621"/>
                    <a:pt x="3875826" y="136020"/>
                  </a:cubicBezTo>
                  <a:lnTo>
                    <a:pt x="3967130" y="169438"/>
                  </a:lnTo>
                  <a:lnTo>
                    <a:pt x="0" y="2483597"/>
                  </a:lnTo>
                  <a:lnTo>
                    <a:pt x="12116" y="2415748"/>
                  </a:lnTo>
                  <a:cubicBezTo>
                    <a:pt x="294232" y="1037084"/>
                    <a:pt x="1514073" y="0"/>
                    <a:pt x="297613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6" name="Freeform: Shape 55">
              <a:extLst>
                <a:ext uri="{FF2B5EF4-FFF2-40B4-BE49-F238E27FC236}">
                  <a16:creationId xmlns:a16="http://schemas.microsoft.com/office/drawing/2014/main" id="{41482A8D-D51F-4A75-B7D2-72732579FBAD}"/>
                </a:ext>
              </a:extLst>
            </p:cNvPr>
            <p:cNvSpPr/>
            <p:nvPr/>
          </p:nvSpPr>
          <p:spPr>
            <a:xfrm>
              <a:off x="10240419" y="3401745"/>
              <a:ext cx="3428548" cy="2897479"/>
            </a:xfrm>
            <a:custGeom>
              <a:avLst/>
              <a:gdLst>
                <a:gd name="connsiteX0" fmla="*/ 1920583 w 3428548"/>
                <a:gd name="connsiteY0" fmla="*/ 0 h 2897479"/>
                <a:gd name="connsiteX1" fmla="*/ 2119750 w 3428548"/>
                <a:gd name="connsiteY1" fmla="*/ 95944 h 2897479"/>
                <a:gd name="connsiteX2" fmla="*/ 3337951 w 3428548"/>
                <a:gd name="connsiteY2" fmla="*/ 1314145 h 2897479"/>
                <a:gd name="connsiteX3" fmla="*/ 3428548 w 3428548"/>
                <a:gd name="connsiteY3" fmla="*/ 1502214 h 2897479"/>
                <a:gd name="connsiteX4" fmla="*/ 1036665 w 3428548"/>
                <a:gd name="connsiteY4" fmla="*/ 2897479 h 2897479"/>
                <a:gd name="connsiteX5" fmla="*/ 0 w 3428548"/>
                <a:gd name="connsiteY5" fmla="*/ 1120340 h 2897479"/>
                <a:gd name="connsiteX6" fmla="*/ 1920583 w 3428548"/>
                <a:gd name="connsiteY6" fmla="*/ 0 h 2897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8548" h="2897479">
                  <a:moveTo>
                    <a:pt x="1920583" y="0"/>
                  </a:moveTo>
                  <a:lnTo>
                    <a:pt x="2119750" y="95944"/>
                  </a:lnTo>
                  <a:cubicBezTo>
                    <a:pt x="2634179" y="375399"/>
                    <a:pt x="3058496" y="799716"/>
                    <a:pt x="3337951" y="1314145"/>
                  </a:cubicBezTo>
                  <a:lnTo>
                    <a:pt x="3428548" y="1502214"/>
                  </a:lnTo>
                  <a:lnTo>
                    <a:pt x="1036665" y="2897479"/>
                  </a:lnTo>
                  <a:lnTo>
                    <a:pt x="0" y="1120340"/>
                  </a:lnTo>
                  <a:lnTo>
                    <a:pt x="1920583"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5" name="Freeform: Shape 54">
              <a:extLst>
                <a:ext uri="{FF2B5EF4-FFF2-40B4-BE49-F238E27FC236}">
                  <a16:creationId xmlns:a16="http://schemas.microsoft.com/office/drawing/2014/main" id="{0674C90D-D914-409D-8706-2E5FF238D49E}"/>
                </a:ext>
              </a:extLst>
            </p:cNvPr>
            <p:cNvSpPr/>
            <p:nvPr/>
          </p:nvSpPr>
          <p:spPr>
            <a:xfrm>
              <a:off x="7892552" y="4571428"/>
              <a:ext cx="3268310" cy="3350632"/>
            </a:xfrm>
            <a:custGeom>
              <a:avLst/>
              <a:gdLst>
                <a:gd name="connsiteX0" fmla="*/ 2231645 w 3268310"/>
                <a:gd name="connsiteY0" fmla="*/ 0 h 3350632"/>
                <a:gd name="connsiteX1" fmla="*/ 3268310 w 3268310"/>
                <a:gd name="connsiteY1" fmla="*/ 1777139 h 3350632"/>
                <a:gd name="connsiteX2" fmla="*/ 570893 w 3268310"/>
                <a:gd name="connsiteY2" fmla="*/ 3350632 h 3350632"/>
                <a:gd name="connsiteX3" fmla="*/ 516706 w 3268310"/>
                <a:gd name="connsiteY3" fmla="*/ 3278168 h 3350632"/>
                <a:gd name="connsiteX4" fmla="*/ 0 w 3268310"/>
                <a:gd name="connsiteY4" fmla="*/ 1586589 h 3350632"/>
                <a:gd name="connsiteX5" fmla="*/ 3937 w 3268310"/>
                <a:gd name="connsiteY5" fmla="*/ 1430898 h 3350632"/>
                <a:gd name="connsiteX6" fmla="*/ 14392 w 3268310"/>
                <a:gd name="connsiteY6" fmla="*/ 1293398 h 3350632"/>
                <a:gd name="connsiteX7" fmla="*/ 2231645 w 3268310"/>
                <a:gd name="connsiteY7" fmla="*/ 0 h 3350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8310" h="3350632">
                  <a:moveTo>
                    <a:pt x="2231645" y="0"/>
                  </a:moveTo>
                  <a:lnTo>
                    <a:pt x="3268310" y="1777139"/>
                  </a:lnTo>
                  <a:lnTo>
                    <a:pt x="570893" y="3350632"/>
                  </a:lnTo>
                  <a:lnTo>
                    <a:pt x="516706" y="3278168"/>
                  </a:lnTo>
                  <a:cubicBezTo>
                    <a:pt x="190485" y="2795298"/>
                    <a:pt x="0" y="2213188"/>
                    <a:pt x="0" y="1586589"/>
                  </a:cubicBezTo>
                  <a:cubicBezTo>
                    <a:pt x="0" y="1534373"/>
                    <a:pt x="1323" y="1482465"/>
                    <a:pt x="3937" y="1430898"/>
                  </a:cubicBezTo>
                  <a:lnTo>
                    <a:pt x="14392" y="1293398"/>
                  </a:lnTo>
                  <a:lnTo>
                    <a:pt x="223164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Freeform: Shape 53">
              <a:extLst>
                <a:ext uri="{FF2B5EF4-FFF2-40B4-BE49-F238E27FC236}">
                  <a16:creationId xmlns:a16="http://schemas.microsoft.com/office/drawing/2014/main" id="{BB4D9490-CDD6-423D-8620-F96E215FD439}"/>
                </a:ext>
              </a:extLst>
            </p:cNvPr>
            <p:cNvSpPr/>
            <p:nvPr/>
          </p:nvSpPr>
          <p:spPr>
            <a:xfrm>
              <a:off x="10409790" y="5053902"/>
              <a:ext cx="3533741" cy="3015692"/>
            </a:xfrm>
            <a:custGeom>
              <a:avLst/>
              <a:gdLst>
                <a:gd name="connsiteX0" fmla="*/ 3322900 w 3533741"/>
                <a:gd name="connsiteY0" fmla="*/ 0 h 3015692"/>
                <a:gd name="connsiteX1" fmla="*/ 3397721 w 3533741"/>
                <a:gd name="connsiteY1" fmla="*/ 204427 h 3015692"/>
                <a:gd name="connsiteX2" fmla="*/ 3533741 w 3533741"/>
                <a:gd name="connsiteY2" fmla="*/ 1104115 h 3015692"/>
                <a:gd name="connsiteX3" fmla="*/ 3529804 w 3533741"/>
                <a:gd name="connsiteY3" fmla="*/ 1259806 h 3015692"/>
                <a:gd name="connsiteX4" fmla="*/ 3524757 w 3533741"/>
                <a:gd name="connsiteY4" fmla="*/ 1326176 h 3015692"/>
                <a:gd name="connsiteX5" fmla="*/ 628444 w 3533741"/>
                <a:gd name="connsiteY5" fmla="*/ 3015692 h 3015692"/>
                <a:gd name="connsiteX6" fmla="*/ 0 w 3533741"/>
                <a:gd name="connsiteY6" fmla="*/ 1938358 h 3015692"/>
                <a:gd name="connsiteX7" fmla="*/ 3322900 w 3533741"/>
                <a:gd name="connsiteY7" fmla="*/ 0 h 3015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3741" h="3015692">
                  <a:moveTo>
                    <a:pt x="3322900" y="0"/>
                  </a:moveTo>
                  <a:lnTo>
                    <a:pt x="3397721" y="204427"/>
                  </a:lnTo>
                  <a:cubicBezTo>
                    <a:pt x="3486120" y="488639"/>
                    <a:pt x="3533741" y="790816"/>
                    <a:pt x="3533741" y="1104115"/>
                  </a:cubicBezTo>
                  <a:cubicBezTo>
                    <a:pt x="3533741" y="1156332"/>
                    <a:pt x="3532418" y="1208239"/>
                    <a:pt x="3529804" y="1259806"/>
                  </a:cubicBezTo>
                  <a:lnTo>
                    <a:pt x="3524757" y="1326176"/>
                  </a:lnTo>
                  <a:lnTo>
                    <a:pt x="628444" y="3015692"/>
                  </a:lnTo>
                  <a:lnTo>
                    <a:pt x="0" y="1938358"/>
                  </a:lnTo>
                  <a:lnTo>
                    <a:pt x="332290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1E472455-B4CC-4CEC-8885-685292148B5D}"/>
                </a:ext>
              </a:extLst>
            </p:cNvPr>
            <p:cNvSpPr/>
            <p:nvPr/>
          </p:nvSpPr>
          <p:spPr>
            <a:xfrm>
              <a:off x="9922016" y="6536324"/>
              <a:ext cx="3997131" cy="2647182"/>
            </a:xfrm>
            <a:custGeom>
              <a:avLst/>
              <a:gdLst>
                <a:gd name="connsiteX0" fmla="*/ 3997131 w 3997131"/>
                <a:gd name="connsiteY0" fmla="*/ 0 h 2647182"/>
                <a:gd name="connsiteX1" fmla="*/ 3986655 w 3997131"/>
                <a:gd name="connsiteY1" fmla="*/ 82445 h 2647182"/>
                <a:gd name="connsiteX2" fmla="*/ 996026 w 3997131"/>
                <a:gd name="connsiteY2" fmla="*/ 2647182 h 2647182"/>
                <a:gd name="connsiteX3" fmla="*/ 386285 w 3997131"/>
                <a:gd name="connsiteY3" fmla="*/ 2585715 h 2647182"/>
                <a:gd name="connsiteX4" fmla="*/ 106187 w 3997131"/>
                <a:gd name="connsiteY4" fmla="*/ 2513695 h 2647182"/>
                <a:gd name="connsiteX5" fmla="*/ 0 w 3997131"/>
                <a:gd name="connsiteY5" fmla="*/ 2331659 h 2647182"/>
                <a:gd name="connsiteX6" fmla="*/ 3997131 w 3997131"/>
                <a:gd name="connsiteY6" fmla="*/ 0 h 264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7131" h="2647182">
                  <a:moveTo>
                    <a:pt x="3997131" y="0"/>
                  </a:moveTo>
                  <a:lnTo>
                    <a:pt x="3986655" y="82445"/>
                  </a:lnTo>
                  <a:cubicBezTo>
                    <a:pt x="3764755" y="1534699"/>
                    <a:pt x="2510307" y="2647182"/>
                    <a:pt x="996026" y="2647182"/>
                  </a:cubicBezTo>
                  <a:cubicBezTo>
                    <a:pt x="787160" y="2647182"/>
                    <a:pt x="583237" y="2626017"/>
                    <a:pt x="386285" y="2585715"/>
                  </a:cubicBezTo>
                  <a:lnTo>
                    <a:pt x="106187" y="2513695"/>
                  </a:lnTo>
                  <a:lnTo>
                    <a:pt x="0" y="2331659"/>
                  </a:lnTo>
                  <a:lnTo>
                    <a:pt x="399713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1C829832-28E3-4AF5-97A5-6E60DF30A461}"/>
                </a:ext>
              </a:extLst>
            </p:cNvPr>
            <p:cNvSpPr/>
            <p:nvPr/>
          </p:nvSpPr>
          <p:spPr>
            <a:xfrm>
              <a:off x="8569617" y="7060721"/>
              <a:ext cx="2348424" cy="1830423"/>
            </a:xfrm>
            <a:custGeom>
              <a:avLst/>
              <a:gdLst>
                <a:gd name="connsiteX0" fmla="*/ 1719979 w 2348424"/>
                <a:gd name="connsiteY0" fmla="*/ 0 h 1830423"/>
                <a:gd name="connsiteX1" fmla="*/ 2348424 w 2348424"/>
                <a:gd name="connsiteY1" fmla="*/ 1077334 h 1830423"/>
                <a:gd name="connsiteX2" fmla="*/ 1057413 w 2348424"/>
                <a:gd name="connsiteY2" fmla="*/ 1830423 h 1830423"/>
                <a:gd name="connsiteX3" fmla="*/ 906296 w 2348424"/>
                <a:gd name="connsiteY3" fmla="*/ 1757626 h 1830423"/>
                <a:gd name="connsiteX4" fmla="*/ 13810 w 2348424"/>
                <a:gd name="connsiteY4" fmla="*/ 1021789 h 1830423"/>
                <a:gd name="connsiteX5" fmla="*/ 0 w 2348424"/>
                <a:gd name="connsiteY5" fmla="*/ 1003321 h 1830423"/>
                <a:gd name="connsiteX6" fmla="*/ 1719979 w 2348424"/>
                <a:gd name="connsiteY6" fmla="*/ 0 h 1830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48424" h="1830423">
                  <a:moveTo>
                    <a:pt x="1719979" y="0"/>
                  </a:moveTo>
                  <a:lnTo>
                    <a:pt x="2348424" y="1077334"/>
                  </a:lnTo>
                  <a:lnTo>
                    <a:pt x="1057413" y="1830423"/>
                  </a:lnTo>
                  <a:lnTo>
                    <a:pt x="906296" y="1757626"/>
                  </a:lnTo>
                  <a:cubicBezTo>
                    <a:pt x="563343" y="1571322"/>
                    <a:pt x="260441" y="1320636"/>
                    <a:pt x="13810" y="1021789"/>
                  </a:cubicBezTo>
                  <a:lnTo>
                    <a:pt x="0" y="1003321"/>
                  </a:lnTo>
                  <a:lnTo>
                    <a:pt x="17199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AA76CCBD-0733-4435-9982-5766F7D6181C}"/>
                </a:ext>
              </a:extLst>
            </p:cNvPr>
            <p:cNvSpPr/>
            <p:nvPr/>
          </p:nvSpPr>
          <p:spPr>
            <a:xfrm>
              <a:off x="9753455" y="8898949"/>
              <a:ext cx="150694" cy="106739"/>
            </a:xfrm>
            <a:custGeom>
              <a:avLst/>
              <a:gdLst>
                <a:gd name="connsiteX0" fmla="*/ 88430 w 150694"/>
                <a:gd name="connsiteY0" fmla="*/ 0 h 106739"/>
                <a:gd name="connsiteX1" fmla="*/ 150694 w 150694"/>
                <a:gd name="connsiteY1" fmla="*/ 106739 h 106739"/>
                <a:gd name="connsiteX2" fmla="*/ 0 w 150694"/>
                <a:gd name="connsiteY2" fmla="*/ 51584 h 106739"/>
                <a:gd name="connsiteX3" fmla="*/ 88430 w 150694"/>
                <a:gd name="connsiteY3" fmla="*/ 0 h 106739"/>
              </a:gdLst>
              <a:ahLst/>
              <a:cxnLst>
                <a:cxn ang="0">
                  <a:pos x="connsiteX0" y="connsiteY0"/>
                </a:cxn>
                <a:cxn ang="0">
                  <a:pos x="connsiteX1" y="connsiteY1"/>
                </a:cxn>
                <a:cxn ang="0">
                  <a:pos x="connsiteX2" y="connsiteY2"/>
                </a:cxn>
                <a:cxn ang="0">
                  <a:pos x="connsiteX3" y="connsiteY3"/>
                </a:cxn>
              </a:cxnLst>
              <a:rect l="l" t="t" r="r" b="b"/>
              <a:pathLst>
                <a:path w="150694" h="106739">
                  <a:moveTo>
                    <a:pt x="88430" y="0"/>
                  </a:moveTo>
                  <a:lnTo>
                    <a:pt x="150694" y="106739"/>
                  </a:lnTo>
                  <a:lnTo>
                    <a:pt x="0" y="51584"/>
                  </a:lnTo>
                  <a:lnTo>
                    <a:pt x="8843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65" name="Freeform: Shape 64">
            <a:extLst>
              <a:ext uri="{FF2B5EF4-FFF2-40B4-BE49-F238E27FC236}">
                <a16:creationId xmlns:a16="http://schemas.microsoft.com/office/drawing/2014/main" id="{007A955C-87CD-4696-83EF-CD2F81B2229A}"/>
              </a:ext>
            </a:extLst>
          </p:cNvPr>
          <p:cNvSpPr/>
          <p:nvPr/>
        </p:nvSpPr>
        <p:spPr>
          <a:xfrm>
            <a:off x="7035599" y="2113728"/>
            <a:ext cx="8132011" cy="7904802"/>
          </a:xfrm>
          <a:custGeom>
            <a:avLst/>
            <a:gdLst>
              <a:gd name="connsiteX0" fmla="*/ 3558852 w 6477862"/>
              <a:gd name="connsiteY0" fmla="*/ 465676 h 6296870"/>
              <a:gd name="connsiteX1" fmla="*/ 1394253 w 6477862"/>
              <a:gd name="connsiteY1" fmla="*/ 1753991 h 6296870"/>
              <a:gd name="connsiteX2" fmla="*/ 1304103 w 6477862"/>
              <a:gd name="connsiteY2" fmla="*/ 1941131 h 6296870"/>
              <a:gd name="connsiteX3" fmla="*/ 1414637 w 6477862"/>
              <a:gd name="connsiteY3" fmla="*/ 2032330 h 6296870"/>
              <a:gd name="connsiteX4" fmla="*/ 1657350 w 6477862"/>
              <a:gd name="connsiteY4" fmla="*/ 2618292 h 6296870"/>
              <a:gd name="connsiteX5" fmla="*/ 1151233 w 6477862"/>
              <a:gd name="connsiteY5" fmla="*/ 3381845 h 6296870"/>
              <a:gd name="connsiteX6" fmla="*/ 1141344 w 6477862"/>
              <a:gd name="connsiteY6" fmla="*/ 3385465 h 6296870"/>
              <a:gd name="connsiteX7" fmla="*/ 1147151 w 6477862"/>
              <a:gd name="connsiteY7" fmla="*/ 3423512 h 6296870"/>
              <a:gd name="connsiteX8" fmla="*/ 3558852 w 6477862"/>
              <a:gd name="connsiteY8" fmla="*/ 5389105 h 6296870"/>
              <a:gd name="connsiteX9" fmla="*/ 3756550 w 6477862"/>
              <a:gd name="connsiteY9" fmla="*/ 5379122 h 6296870"/>
              <a:gd name="connsiteX10" fmla="*/ 3768444 w 6477862"/>
              <a:gd name="connsiteY10" fmla="*/ 5301188 h 6296870"/>
              <a:gd name="connsiteX11" fmla="*/ 4580283 w 6477862"/>
              <a:gd name="connsiteY11" fmla="*/ 4639520 h 6296870"/>
              <a:gd name="connsiteX12" fmla="*/ 5043603 w 6477862"/>
              <a:gd name="connsiteY12" fmla="*/ 4781045 h 6296870"/>
              <a:gd name="connsiteX13" fmla="*/ 5111372 w 6477862"/>
              <a:gd name="connsiteY13" fmla="*/ 4836959 h 6296870"/>
              <a:gd name="connsiteX14" fmla="*/ 5124731 w 6477862"/>
              <a:gd name="connsiteY14" fmla="*/ 4826970 h 6296870"/>
              <a:gd name="connsiteX15" fmla="*/ 6020566 w 6477862"/>
              <a:gd name="connsiteY15" fmla="*/ 2927391 h 6296870"/>
              <a:gd name="connsiteX16" fmla="*/ 3558852 w 6477862"/>
              <a:gd name="connsiteY16" fmla="*/ 465676 h 6296870"/>
              <a:gd name="connsiteX17" fmla="*/ 3550471 w 6477862"/>
              <a:gd name="connsiteY17" fmla="*/ 0 h 6296870"/>
              <a:gd name="connsiteX18" fmla="*/ 6477862 w 6477862"/>
              <a:gd name="connsiteY18" fmla="*/ 2927391 h 6296870"/>
              <a:gd name="connsiteX19" fmla="*/ 5412563 w 6477862"/>
              <a:gd name="connsiteY19" fmla="*/ 5186308 h 6296870"/>
              <a:gd name="connsiteX20" fmla="*/ 5370292 w 6477862"/>
              <a:gd name="connsiteY20" fmla="*/ 5217918 h 6296870"/>
              <a:gd name="connsiteX21" fmla="*/ 5371702 w 6477862"/>
              <a:gd name="connsiteY21" fmla="*/ 5221772 h 6296870"/>
              <a:gd name="connsiteX22" fmla="*/ 5408958 w 6477862"/>
              <a:gd name="connsiteY22" fmla="*/ 5468195 h 6296870"/>
              <a:gd name="connsiteX23" fmla="*/ 4580283 w 6477862"/>
              <a:gd name="connsiteY23" fmla="*/ 6296870 h 6296870"/>
              <a:gd name="connsiteX24" fmla="*/ 3893133 w 6477862"/>
              <a:gd name="connsiteY24" fmla="*/ 5931515 h 6296870"/>
              <a:gd name="connsiteX25" fmla="*/ 3843537 w 6477862"/>
              <a:gd name="connsiteY25" fmla="*/ 5840143 h 6296870"/>
              <a:gd name="connsiteX26" fmla="*/ 3701114 w 6477862"/>
              <a:gd name="connsiteY26" fmla="*/ 5850973 h 6296870"/>
              <a:gd name="connsiteX27" fmla="*/ 3550471 w 6477862"/>
              <a:gd name="connsiteY27" fmla="*/ 5854782 h 6296870"/>
              <a:gd name="connsiteX28" fmla="*/ 682554 w 6477862"/>
              <a:gd name="connsiteY28" fmla="*/ 3517362 h 6296870"/>
              <a:gd name="connsiteX29" fmla="*/ 669422 w 6477862"/>
              <a:gd name="connsiteY29" fmla="*/ 3431314 h 6296870"/>
              <a:gd name="connsiteX30" fmla="*/ 661668 w 6477862"/>
              <a:gd name="connsiteY30" fmla="*/ 3430131 h 6296870"/>
              <a:gd name="connsiteX31" fmla="*/ 0 w 6477862"/>
              <a:gd name="connsiteY31" fmla="*/ 2618292 h 6296870"/>
              <a:gd name="connsiteX32" fmla="*/ 828675 w 6477862"/>
              <a:gd name="connsiteY32" fmla="*/ 1789617 h 6296870"/>
              <a:gd name="connsiteX33" fmla="*/ 852075 w 6477862"/>
              <a:gd name="connsiteY33" fmla="*/ 1790798 h 6296870"/>
              <a:gd name="connsiteX34" fmla="*/ 853129 w 6477862"/>
              <a:gd name="connsiteY34" fmla="*/ 1787918 h 6296870"/>
              <a:gd name="connsiteX35" fmla="*/ 3550471 w 6477862"/>
              <a:gd name="connsiteY35" fmla="*/ 0 h 6296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477862" h="6296870">
                <a:moveTo>
                  <a:pt x="3558852" y="465676"/>
                </a:moveTo>
                <a:cubicBezTo>
                  <a:pt x="2624149" y="465676"/>
                  <a:pt x="1811118" y="986613"/>
                  <a:pt x="1394253" y="1753991"/>
                </a:cubicBezTo>
                <a:lnTo>
                  <a:pt x="1304103" y="1941131"/>
                </a:lnTo>
                <a:lnTo>
                  <a:pt x="1414637" y="2032330"/>
                </a:lnTo>
                <a:cubicBezTo>
                  <a:pt x="1564597" y="2182291"/>
                  <a:pt x="1657350" y="2389459"/>
                  <a:pt x="1657350" y="2618292"/>
                </a:cubicBezTo>
                <a:cubicBezTo>
                  <a:pt x="1657350" y="2961541"/>
                  <a:pt x="1448657" y="3256046"/>
                  <a:pt x="1151233" y="3381845"/>
                </a:cubicBezTo>
                <a:lnTo>
                  <a:pt x="1141344" y="3385465"/>
                </a:lnTo>
                <a:lnTo>
                  <a:pt x="1147151" y="3423512"/>
                </a:lnTo>
                <a:cubicBezTo>
                  <a:pt x="1376696" y="4545274"/>
                  <a:pt x="2369230" y="5389105"/>
                  <a:pt x="3558852" y="5389105"/>
                </a:cubicBezTo>
                <a:lnTo>
                  <a:pt x="3756550" y="5379122"/>
                </a:lnTo>
                <a:lnTo>
                  <a:pt x="3768444" y="5301188"/>
                </a:lnTo>
                <a:cubicBezTo>
                  <a:pt x="3845714" y="4923575"/>
                  <a:pt x="4179826" y="4639520"/>
                  <a:pt x="4580283" y="4639520"/>
                </a:cubicBezTo>
                <a:cubicBezTo>
                  <a:pt x="4751907" y="4639520"/>
                  <a:pt x="4911346" y="4691694"/>
                  <a:pt x="5043603" y="4781045"/>
                </a:cubicBezTo>
                <a:lnTo>
                  <a:pt x="5111372" y="4836959"/>
                </a:lnTo>
                <a:lnTo>
                  <a:pt x="5124731" y="4826970"/>
                </a:lnTo>
                <a:cubicBezTo>
                  <a:pt x="5671840" y="4375455"/>
                  <a:pt x="6020566" y="3692148"/>
                  <a:pt x="6020566" y="2927391"/>
                </a:cubicBezTo>
                <a:cubicBezTo>
                  <a:pt x="6020566" y="1567823"/>
                  <a:pt x="4918420" y="465676"/>
                  <a:pt x="3558852" y="465676"/>
                </a:cubicBezTo>
                <a:close/>
                <a:moveTo>
                  <a:pt x="3550471" y="0"/>
                </a:moveTo>
                <a:cubicBezTo>
                  <a:pt x="5167224" y="0"/>
                  <a:pt x="6477862" y="1310637"/>
                  <a:pt x="6477862" y="2927391"/>
                </a:cubicBezTo>
                <a:cubicBezTo>
                  <a:pt x="6477862" y="3836815"/>
                  <a:pt x="6063168" y="4649382"/>
                  <a:pt x="5412563" y="5186308"/>
                </a:cubicBezTo>
                <a:lnTo>
                  <a:pt x="5370292" y="5217918"/>
                </a:lnTo>
                <a:lnTo>
                  <a:pt x="5371702" y="5221772"/>
                </a:lnTo>
                <a:cubicBezTo>
                  <a:pt x="5395915" y="5299617"/>
                  <a:pt x="5408958" y="5382383"/>
                  <a:pt x="5408958" y="5468195"/>
                </a:cubicBezTo>
                <a:cubicBezTo>
                  <a:pt x="5408958" y="5925860"/>
                  <a:pt x="5037948" y="6296870"/>
                  <a:pt x="4580283" y="6296870"/>
                </a:cubicBezTo>
                <a:cubicBezTo>
                  <a:pt x="4294242" y="6296870"/>
                  <a:pt x="4042051" y="6151944"/>
                  <a:pt x="3893133" y="5931515"/>
                </a:cubicBezTo>
                <a:lnTo>
                  <a:pt x="3843537" y="5840143"/>
                </a:lnTo>
                <a:lnTo>
                  <a:pt x="3701114" y="5850973"/>
                </a:lnTo>
                <a:cubicBezTo>
                  <a:pt x="3651219" y="5853502"/>
                  <a:pt x="3600995" y="5854782"/>
                  <a:pt x="3550471" y="5854782"/>
                </a:cubicBezTo>
                <a:cubicBezTo>
                  <a:pt x="2135812" y="5854782"/>
                  <a:pt x="955522" y="4851325"/>
                  <a:pt x="682554" y="3517362"/>
                </a:cubicBezTo>
                <a:lnTo>
                  <a:pt x="669422" y="3431314"/>
                </a:lnTo>
                <a:lnTo>
                  <a:pt x="661668" y="3430131"/>
                </a:lnTo>
                <a:cubicBezTo>
                  <a:pt x="284054" y="3352860"/>
                  <a:pt x="0" y="3018749"/>
                  <a:pt x="0" y="2618292"/>
                </a:cubicBezTo>
                <a:cubicBezTo>
                  <a:pt x="0" y="2160627"/>
                  <a:pt x="371010" y="1789617"/>
                  <a:pt x="828675" y="1789617"/>
                </a:cubicBezTo>
                <a:lnTo>
                  <a:pt x="852075" y="1790798"/>
                </a:lnTo>
                <a:lnTo>
                  <a:pt x="853129" y="1787918"/>
                </a:lnTo>
                <a:cubicBezTo>
                  <a:pt x="1297531" y="737234"/>
                  <a:pt x="2337906" y="0"/>
                  <a:pt x="3550471" y="0"/>
                </a:cubicBezTo>
                <a:close/>
              </a:path>
            </a:pathLst>
          </a:custGeom>
          <a:solidFill>
            <a:srgbClr val="DE2F7C">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Rectangle: Rounded Corners 66">
            <a:extLst>
              <a:ext uri="{FF2B5EF4-FFF2-40B4-BE49-F238E27FC236}">
                <a16:creationId xmlns:a16="http://schemas.microsoft.com/office/drawing/2014/main" id="{4CDEC23D-8568-4F1C-B2ED-70ACD6CA0137}"/>
              </a:ext>
            </a:extLst>
          </p:cNvPr>
          <p:cNvSpPr/>
          <p:nvPr/>
        </p:nvSpPr>
        <p:spPr>
          <a:xfrm>
            <a:off x="5049622" y="8412952"/>
            <a:ext cx="13449300" cy="1207088"/>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1F0D3144-A049-4810-BBB4-A21CA2EF6383}"/>
              </a:ext>
            </a:extLst>
          </p:cNvPr>
          <p:cNvSpPr txBox="1"/>
          <p:nvPr/>
        </p:nvSpPr>
        <p:spPr>
          <a:xfrm>
            <a:off x="5585460" y="7776410"/>
            <a:ext cx="12782550" cy="2554545"/>
          </a:xfrm>
          <a:prstGeom prst="rect">
            <a:avLst/>
          </a:prstGeom>
          <a:noFill/>
        </p:spPr>
        <p:txBody>
          <a:bodyPr wrap="square" rtlCol="0">
            <a:spAutoFit/>
          </a:bodyPr>
          <a:lstStyle/>
          <a:p>
            <a:pPr algn="ctr"/>
            <a:r>
              <a:rPr lang="en-US" sz="8000" dirty="0">
                <a:solidFill>
                  <a:schemeClr val="accent2">
                    <a:lumMod val="20000"/>
                    <a:lumOff val="80000"/>
                  </a:schemeClr>
                </a:solidFill>
                <a:latin typeface="Montserrat Black" panose="00000A00000000000000" pitchFamily="50" charset="0"/>
              </a:rPr>
              <a:t>5G</a:t>
            </a:r>
            <a:r>
              <a:rPr lang="en-US" sz="8000" dirty="0">
                <a:solidFill>
                  <a:schemeClr val="bg1"/>
                </a:solidFill>
                <a:latin typeface="Montserrat Black" panose="00000A00000000000000" pitchFamily="50" charset="0"/>
              </a:rPr>
              <a:t> CONNECT THE FUTURE</a:t>
            </a:r>
          </a:p>
        </p:txBody>
      </p:sp>
      <p:sp>
        <p:nvSpPr>
          <p:cNvPr id="69" name="TextBox 68">
            <a:extLst>
              <a:ext uri="{FF2B5EF4-FFF2-40B4-BE49-F238E27FC236}">
                <a16:creationId xmlns:a16="http://schemas.microsoft.com/office/drawing/2014/main" id="{A58EEEC1-16E1-4FF3-8E80-43CA0844B8CC}"/>
              </a:ext>
            </a:extLst>
          </p:cNvPr>
          <p:cNvSpPr txBox="1"/>
          <p:nvPr/>
        </p:nvSpPr>
        <p:spPr>
          <a:xfrm>
            <a:off x="6377204" y="10069012"/>
            <a:ext cx="11199061" cy="646331"/>
          </a:xfrm>
          <a:prstGeom prst="rect">
            <a:avLst/>
          </a:prstGeom>
          <a:noFill/>
        </p:spPr>
        <p:txBody>
          <a:bodyPr wrap="square" rtlCol="0">
            <a:spAutoFit/>
          </a:bodyPr>
          <a:lstStyle/>
          <a:p>
            <a:pPr algn="ctr"/>
            <a:r>
              <a:rPr lang="en-US" dirty="0">
                <a:solidFill>
                  <a:schemeClr val="bg2"/>
                </a:solidFill>
              </a:rPr>
              <a:t>www.ppthemes.com</a:t>
            </a:r>
          </a:p>
        </p:txBody>
      </p:sp>
      <p:cxnSp>
        <p:nvCxnSpPr>
          <p:cNvPr id="107" name="Straight Connector 106">
            <a:extLst>
              <a:ext uri="{FF2B5EF4-FFF2-40B4-BE49-F238E27FC236}">
                <a16:creationId xmlns:a16="http://schemas.microsoft.com/office/drawing/2014/main" id="{C0F98FC9-DB0D-4394-805A-40EF7A817534}"/>
              </a:ext>
            </a:extLst>
          </p:cNvPr>
          <p:cNvCxnSpPr>
            <a:cxnSpLocks/>
          </p:cNvCxnSpPr>
          <p:nvPr/>
        </p:nvCxnSpPr>
        <p:spPr>
          <a:xfrm>
            <a:off x="14282377" y="9135459"/>
            <a:ext cx="3293888"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8FA24BF9-03C0-44B9-96D7-4592DF211504}"/>
              </a:ext>
            </a:extLst>
          </p:cNvPr>
          <p:cNvSpPr/>
          <p:nvPr/>
        </p:nvSpPr>
        <p:spPr>
          <a:xfrm>
            <a:off x="17644216" y="9014864"/>
            <a:ext cx="331767" cy="331767"/>
          </a:xfrm>
          <a:prstGeom prst="ellipse">
            <a:avLst/>
          </a:prstGeom>
          <a:solidFill>
            <a:srgbClr val="FFFFFF">
              <a:alpha val="5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9266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9AC6CC6-E2C9-8D4B-B40F-A9B011A21692}"/>
              </a:ext>
            </a:extLst>
          </p:cNvPr>
          <p:cNvGrpSpPr/>
          <p:nvPr/>
        </p:nvGrpSpPr>
        <p:grpSpPr>
          <a:xfrm>
            <a:off x="6212388" y="3501752"/>
            <a:ext cx="11969351" cy="9250291"/>
            <a:chOff x="6212388" y="3501752"/>
            <a:chExt cx="11969351" cy="9250291"/>
          </a:xfrm>
        </p:grpSpPr>
        <p:sp>
          <p:nvSpPr>
            <p:cNvPr id="18" name="Freeform 63">
              <a:extLst>
                <a:ext uri="{FF2B5EF4-FFF2-40B4-BE49-F238E27FC236}">
                  <a16:creationId xmlns:a16="http://schemas.microsoft.com/office/drawing/2014/main" id="{31E475B0-4624-0543-8E1A-8CB0E0FFEE4A}"/>
                </a:ext>
              </a:extLst>
            </p:cNvPr>
            <p:cNvSpPr>
              <a:spLocks noChangeArrowheads="1"/>
            </p:cNvSpPr>
            <p:nvPr/>
          </p:nvSpPr>
          <p:spPr bwMode="auto">
            <a:xfrm>
              <a:off x="6250841" y="5286989"/>
              <a:ext cx="11573847" cy="5630374"/>
            </a:xfrm>
            <a:custGeom>
              <a:avLst/>
              <a:gdLst>
                <a:gd name="T0" fmla="*/ 210 w 9291"/>
                <a:gd name="T1" fmla="*/ 4521 h 4522"/>
                <a:gd name="T2" fmla="*/ 210 w 9291"/>
                <a:gd name="T3" fmla="*/ 4521 h 4522"/>
                <a:gd name="T4" fmla="*/ 457 w 9291"/>
                <a:gd name="T5" fmla="*/ 4028 h 4522"/>
                <a:gd name="T6" fmla="*/ 457 w 9291"/>
                <a:gd name="T7" fmla="*/ 4028 h 4522"/>
                <a:gd name="T8" fmla="*/ 1178 w 9291"/>
                <a:gd name="T9" fmla="*/ 2566 h 4522"/>
                <a:gd name="T10" fmla="*/ 1178 w 9291"/>
                <a:gd name="T11" fmla="*/ 2566 h 4522"/>
                <a:gd name="T12" fmla="*/ 1991 w 9291"/>
                <a:gd name="T13" fmla="*/ 1296 h 4522"/>
                <a:gd name="T14" fmla="*/ 1991 w 9291"/>
                <a:gd name="T15" fmla="*/ 1296 h 4522"/>
                <a:gd name="T16" fmla="*/ 3307 w 9291"/>
                <a:gd name="T17" fmla="*/ 557 h 4522"/>
                <a:gd name="T18" fmla="*/ 3307 w 9291"/>
                <a:gd name="T19" fmla="*/ 557 h 4522"/>
                <a:gd name="T20" fmla="*/ 5489 w 9291"/>
                <a:gd name="T21" fmla="*/ 445 h 4522"/>
                <a:gd name="T22" fmla="*/ 5489 w 9291"/>
                <a:gd name="T23" fmla="*/ 445 h 4522"/>
                <a:gd name="T24" fmla="*/ 6938 w 9291"/>
                <a:gd name="T25" fmla="*/ 1360 h 4522"/>
                <a:gd name="T26" fmla="*/ 6938 w 9291"/>
                <a:gd name="T27" fmla="*/ 1360 h 4522"/>
                <a:gd name="T28" fmla="*/ 8180 w 9291"/>
                <a:gd name="T29" fmla="*/ 1401 h 4522"/>
                <a:gd name="T30" fmla="*/ 8180 w 9291"/>
                <a:gd name="T31" fmla="*/ 1401 h 4522"/>
                <a:gd name="T32" fmla="*/ 8267 w 9291"/>
                <a:gd name="T33" fmla="*/ 2292 h 4522"/>
                <a:gd name="T34" fmla="*/ 8267 w 9291"/>
                <a:gd name="T35" fmla="*/ 2292 h 4522"/>
                <a:gd name="T36" fmla="*/ 8555 w 9291"/>
                <a:gd name="T37" fmla="*/ 3123 h 4522"/>
                <a:gd name="T38" fmla="*/ 8555 w 9291"/>
                <a:gd name="T39" fmla="*/ 3123 h 4522"/>
                <a:gd name="T40" fmla="*/ 8961 w 9291"/>
                <a:gd name="T41" fmla="*/ 3973 h 4522"/>
                <a:gd name="T42" fmla="*/ 8961 w 9291"/>
                <a:gd name="T43" fmla="*/ 3973 h 4522"/>
                <a:gd name="T44" fmla="*/ 9290 w 9291"/>
                <a:gd name="T45" fmla="*/ 4521 h 4522"/>
                <a:gd name="T46" fmla="*/ 210 w 9291"/>
                <a:gd name="T47" fmla="*/ 4521 h 4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291" h="4522">
                  <a:moveTo>
                    <a:pt x="210" y="4521"/>
                  </a:moveTo>
                  <a:lnTo>
                    <a:pt x="210" y="4521"/>
                  </a:lnTo>
                  <a:cubicBezTo>
                    <a:pt x="210" y="4521"/>
                    <a:pt x="685" y="4393"/>
                    <a:pt x="457" y="4028"/>
                  </a:cubicBezTo>
                  <a:lnTo>
                    <a:pt x="457" y="4028"/>
                  </a:lnTo>
                  <a:cubicBezTo>
                    <a:pt x="228" y="3662"/>
                    <a:pt x="0" y="2739"/>
                    <a:pt x="1178" y="2566"/>
                  </a:cubicBezTo>
                  <a:lnTo>
                    <a:pt x="1178" y="2566"/>
                  </a:lnTo>
                  <a:cubicBezTo>
                    <a:pt x="2357" y="2393"/>
                    <a:pt x="2128" y="1799"/>
                    <a:pt x="1991" y="1296"/>
                  </a:cubicBezTo>
                  <a:lnTo>
                    <a:pt x="1991" y="1296"/>
                  </a:lnTo>
                  <a:cubicBezTo>
                    <a:pt x="1854" y="794"/>
                    <a:pt x="2256" y="191"/>
                    <a:pt x="3307" y="557"/>
                  </a:cubicBezTo>
                  <a:lnTo>
                    <a:pt x="3307" y="557"/>
                  </a:lnTo>
                  <a:cubicBezTo>
                    <a:pt x="4358" y="923"/>
                    <a:pt x="4845" y="806"/>
                    <a:pt x="5489" y="445"/>
                  </a:cubicBezTo>
                  <a:lnTo>
                    <a:pt x="5489" y="445"/>
                  </a:lnTo>
                  <a:cubicBezTo>
                    <a:pt x="6284" y="0"/>
                    <a:pt x="6637" y="1251"/>
                    <a:pt x="6938" y="1360"/>
                  </a:cubicBezTo>
                  <a:lnTo>
                    <a:pt x="6938" y="1360"/>
                  </a:lnTo>
                  <a:cubicBezTo>
                    <a:pt x="7235" y="1468"/>
                    <a:pt x="7816" y="1082"/>
                    <a:pt x="8180" y="1401"/>
                  </a:cubicBezTo>
                  <a:lnTo>
                    <a:pt x="8180" y="1401"/>
                  </a:lnTo>
                  <a:cubicBezTo>
                    <a:pt x="8460" y="1647"/>
                    <a:pt x="8186" y="2141"/>
                    <a:pt x="8267" y="2292"/>
                  </a:cubicBezTo>
                  <a:lnTo>
                    <a:pt x="8267" y="2292"/>
                  </a:lnTo>
                  <a:cubicBezTo>
                    <a:pt x="8348" y="2443"/>
                    <a:pt x="8837" y="2536"/>
                    <a:pt x="8555" y="3123"/>
                  </a:cubicBezTo>
                  <a:lnTo>
                    <a:pt x="8555" y="3123"/>
                  </a:lnTo>
                  <a:cubicBezTo>
                    <a:pt x="8390" y="3466"/>
                    <a:pt x="9244" y="3114"/>
                    <a:pt x="8961" y="3973"/>
                  </a:cubicBezTo>
                  <a:lnTo>
                    <a:pt x="8961" y="3973"/>
                  </a:lnTo>
                  <a:cubicBezTo>
                    <a:pt x="8848" y="4315"/>
                    <a:pt x="9290" y="4521"/>
                    <a:pt x="9290" y="4521"/>
                  </a:cubicBezTo>
                  <a:lnTo>
                    <a:pt x="210" y="4521"/>
                  </a:lnTo>
                </a:path>
              </a:pathLst>
            </a:custGeom>
            <a:solidFill>
              <a:srgbClr val="102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64">
              <a:extLst>
                <a:ext uri="{FF2B5EF4-FFF2-40B4-BE49-F238E27FC236}">
                  <a16:creationId xmlns:a16="http://schemas.microsoft.com/office/drawing/2014/main" id="{627BB60D-9035-CF49-832F-691B4EAEB7F3}"/>
                </a:ext>
              </a:extLst>
            </p:cNvPr>
            <p:cNvSpPr>
              <a:spLocks noChangeArrowheads="1"/>
            </p:cNvSpPr>
            <p:nvPr/>
          </p:nvSpPr>
          <p:spPr bwMode="auto">
            <a:xfrm>
              <a:off x="7135218" y="5962637"/>
              <a:ext cx="10683977" cy="4954728"/>
            </a:xfrm>
            <a:custGeom>
              <a:avLst/>
              <a:gdLst>
                <a:gd name="T0" fmla="*/ 8519 w 8579"/>
                <a:gd name="T1" fmla="*/ 3944 h 3977"/>
                <a:gd name="T2" fmla="*/ 8519 w 8579"/>
                <a:gd name="T3" fmla="*/ 3944 h 3977"/>
                <a:gd name="T4" fmla="*/ 8320 w 8579"/>
                <a:gd name="T5" fmla="*/ 3774 h 3977"/>
                <a:gd name="T6" fmla="*/ 8320 w 8579"/>
                <a:gd name="T7" fmla="*/ 3774 h 3977"/>
                <a:gd name="T8" fmla="*/ 8249 w 8579"/>
                <a:gd name="T9" fmla="*/ 3428 h 3977"/>
                <a:gd name="T10" fmla="*/ 8249 w 8579"/>
                <a:gd name="T11" fmla="*/ 3428 h 3977"/>
                <a:gd name="T12" fmla="*/ 8025 w 8579"/>
                <a:gd name="T13" fmla="*/ 2787 h 3977"/>
                <a:gd name="T14" fmla="*/ 8025 w 8579"/>
                <a:gd name="T15" fmla="*/ 2787 h 3977"/>
                <a:gd name="T16" fmla="*/ 7833 w 8579"/>
                <a:gd name="T17" fmla="*/ 2600 h 3977"/>
                <a:gd name="T18" fmla="*/ 7833 w 8579"/>
                <a:gd name="T19" fmla="*/ 2600 h 3977"/>
                <a:gd name="T20" fmla="*/ 7843 w 8579"/>
                <a:gd name="T21" fmla="*/ 2578 h 3977"/>
                <a:gd name="T22" fmla="*/ 7843 w 8579"/>
                <a:gd name="T23" fmla="*/ 2578 h 3977"/>
                <a:gd name="T24" fmla="*/ 7864 w 8579"/>
                <a:gd name="T25" fmla="*/ 2038 h 3977"/>
                <a:gd name="T26" fmla="*/ 7864 w 8579"/>
                <a:gd name="T27" fmla="*/ 2038 h 3977"/>
                <a:gd name="T28" fmla="*/ 7555 w 8579"/>
                <a:gd name="T29" fmla="*/ 1747 h 3977"/>
                <a:gd name="T30" fmla="*/ 7555 w 8579"/>
                <a:gd name="T31" fmla="*/ 1747 h 3977"/>
                <a:gd name="T32" fmla="*/ 7565 w 8579"/>
                <a:gd name="T33" fmla="*/ 1467 h 3977"/>
                <a:gd name="T34" fmla="*/ 7565 w 8579"/>
                <a:gd name="T35" fmla="*/ 1467 h 3977"/>
                <a:gd name="T36" fmla="*/ 6531 w 8579"/>
                <a:gd name="T37" fmla="*/ 1534 h 3977"/>
                <a:gd name="T38" fmla="*/ 6531 w 8579"/>
                <a:gd name="T39" fmla="*/ 1534 h 3977"/>
                <a:gd name="T40" fmla="*/ 5120 w 8579"/>
                <a:gd name="T41" fmla="*/ 503 h 3977"/>
                <a:gd name="T42" fmla="*/ 5120 w 8579"/>
                <a:gd name="T43" fmla="*/ 503 h 3977"/>
                <a:gd name="T44" fmla="*/ 2994 w 8579"/>
                <a:gd name="T45" fmla="*/ 629 h 3977"/>
                <a:gd name="T46" fmla="*/ 2994 w 8579"/>
                <a:gd name="T47" fmla="*/ 629 h 3977"/>
                <a:gd name="T48" fmla="*/ 1713 w 8579"/>
                <a:gd name="T49" fmla="*/ 1463 h 3977"/>
                <a:gd name="T50" fmla="*/ 1713 w 8579"/>
                <a:gd name="T51" fmla="*/ 1463 h 3977"/>
                <a:gd name="T52" fmla="*/ 921 w 8579"/>
                <a:gd name="T53" fmla="*/ 2896 h 3977"/>
                <a:gd name="T54" fmla="*/ 921 w 8579"/>
                <a:gd name="T55" fmla="*/ 2896 h 3977"/>
                <a:gd name="T56" fmla="*/ 46 w 8579"/>
                <a:gd name="T57" fmla="*/ 3976 h 3977"/>
                <a:gd name="T58" fmla="*/ 8532 w 8579"/>
                <a:gd name="T59" fmla="*/ 3976 h 3977"/>
                <a:gd name="T60" fmla="*/ 8578 w 8579"/>
                <a:gd name="T61" fmla="*/ 3976 h 3977"/>
                <a:gd name="T62" fmla="*/ 8578 w 8579"/>
                <a:gd name="T63" fmla="*/ 3976 h 3977"/>
                <a:gd name="T64" fmla="*/ 8519 w 8579"/>
                <a:gd name="T65" fmla="*/ 3944 h 3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579" h="3977">
                  <a:moveTo>
                    <a:pt x="8519" y="3944"/>
                  </a:moveTo>
                  <a:lnTo>
                    <a:pt x="8519" y="3944"/>
                  </a:lnTo>
                  <a:cubicBezTo>
                    <a:pt x="8406" y="3871"/>
                    <a:pt x="8375" y="3833"/>
                    <a:pt x="8320" y="3774"/>
                  </a:cubicBezTo>
                  <a:lnTo>
                    <a:pt x="8320" y="3774"/>
                  </a:lnTo>
                  <a:cubicBezTo>
                    <a:pt x="8249" y="3684"/>
                    <a:pt x="8203" y="3567"/>
                    <a:pt x="8249" y="3428"/>
                  </a:cubicBezTo>
                  <a:lnTo>
                    <a:pt x="8249" y="3428"/>
                  </a:lnTo>
                  <a:cubicBezTo>
                    <a:pt x="8411" y="2939"/>
                    <a:pt x="8203" y="2843"/>
                    <a:pt x="8025" y="2787"/>
                  </a:cubicBezTo>
                  <a:lnTo>
                    <a:pt x="8025" y="2787"/>
                  </a:lnTo>
                  <a:cubicBezTo>
                    <a:pt x="7894" y="2744"/>
                    <a:pt x="7787" y="2731"/>
                    <a:pt x="7833" y="2600"/>
                  </a:cubicBezTo>
                  <a:lnTo>
                    <a:pt x="7833" y="2600"/>
                  </a:lnTo>
                  <a:cubicBezTo>
                    <a:pt x="7836" y="2594"/>
                    <a:pt x="7839" y="2586"/>
                    <a:pt x="7843" y="2578"/>
                  </a:cubicBezTo>
                  <a:lnTo>
                    <a:pt x="7843" y="2578"/>
                  </a:lnTo>
                  <a:cubicBezTo>
                    <a:pt x="7969" y="2316"/>
                    <a:pt x="7941" y="2152"/>
                    <a:pt x="7864" y="2038"/>
                  </a:cubicBezTo>
                  <a:lnTo>
                    <a:pt x="7864" y="2038"/>
                  </a:lnTo>
                  <a:cubicBezTo>
                    <a:pt x="7769" y="1897"/>
                    <a:pt x="7600" y="1830"/>
                    <a:pt x="7555" y="1747"/>
                  </a:cubicBezTo>
                  <a:lnTo>
                    <a:pt x="7555" y="1747"/>
                  </a:lnTo>
                  <a:cubicBezTo>
                    <a:pt x="7524" y="1691"/>
                    <a:pt x="7544" y="1588"/>
                    <a:pt x="7565" y="1467"/>
                  </a:cubicBezTo>
                  <a:lnTo>
                    <a:pt x="7565" y="1467"/>
                  </a:lnTo>
                  <a:cubicBezTo>
                    <a:pt x="7220" y="1341"/>
                    <a:pt x="6777" y="1639"/>
                    <a:pt x="6531" y="1534"/>
                  </a:cubicBezTo>
                  <a:lnTo>
                    <a:pt x="6531" y="1534"/>
                  </a:lnTo>
                  <a:cubicBezTo>
                    <a:pt x="6238" y="1411"/>
                    <a:pt x="5894" y="0"/>
                    <a:pt x="5120" y="503"/>
                  </a:cubicBezTo>
                  <a:lnTo>
                    <a:pt x="5120" y="503"/>
                  </a:lnTo>
                  <a:cubicBezTo>
                    <a:pt x="4492" y="909"/>
                    <a:pt x="4017" y="1040"/>
                    <a:pt x="2994" y="629"/>
                  </a:cubicBezTo>
                  <a:lnTo>
                    <a:pt x="2994" y="629"/>
                  </a:lnTo>
                  <a:cubicBezTo>
                    <a:pt x="1971" y="216"/>
                    <a:pt x="1579" y="896"/>
                    <a:pt x="1713" y="1463"/>
                  </a:cubicBezTo>
                  <a:lnTo>
                    <a:pt x="1713" y="1463"/>
                  </a:lnTo>
                  <a:cubicBezTo>
                    <a:pt x="1846" y="2030"/>
                    <a:pt x="2069" y="2699"/>
                    <a:pt x="921" y="2896"/>
                  </a:cubicBezTo>
                  <a:lnTo>
                    <a:pt x="921" y="2896"/>
                  </a:lnTo>
                  <a:cubicBezTo>
                    <a:pt x="157" y="3026"/>
                    <a:pt x="0" y="3531"/>
                    <a:pt x="46" y="3976"/>
                  </a:cubicBezTo>
                  <a:lnTo>
                    <a:pt x="8532" y="3976"/>
                  </a:lnTo>
                  <a:lnTo>
                    <a:pt x="8578" y="3976"/>
                  </a:lnTo>
                  <a:lnTo>
                    <a:pt x="8578" y="3976"/>
                  </a:lnTo>
                  <a:cubicBezTo>
                    <a:pt x="8578" y="3976"/>
                    <a:pt x="8555" y="3965"/>
                    <a:pt x="8519" y="3944"/>
                  </a:cubicBezTo>
                </a:path>
              </a:pathLst>
            </a:custGeom>
            <a:solidFill>
              <a:srgbClr val="00133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65">
              <a:extLst>
                <a:ext uri="{FF2B5EF4-FFF2-40B4-BE49-F238E27FC236}">
                  <a16:creationId xmlns:a16="http://schemas.microsoft.com/office/drawing/2014/main" id="{719BAA70-8F9C-BE4C-BD10-75FC46BF97DB}"/>
                </a:ext>
              </a:extLst>
            </p:cNvPr>
            <p:cNvSpPr>
              <a:spLocks noChangeArrowheads="1"/>
            </p:cNvSpPr>
            <p:nvPr/>
          </p:nvSpPr>
          <p:spPr bwMode="auto">
            <a:xfrm>
              <a:off x="6212388" y="10917365"/>
              <a:ext cx="11969351" cy="120848"/>
            </a:xfrm>
            <a:custGeom>
              <a:avLst/>
              <a:gdLst>
                <a:gd name="T0" fmla="*/ 9561 w 9609"/>
                <a:gd name="T1" fmla="*/ 94 h 95"/>
                <a:gd name="T2" fmla="*/ 47 w 9609"/>
                <a:gd name="T3" fmla="*/ 94 h 95"/>
                <a:gd name="T4" fmla="*/ 47 w 9609"/>
                <a:gd name="T5" fmla="*/ 94 h 95"/>
                <a:gd name="T6" fmla="*/ 0 w 9609"/>
                <a:gd name="T7" fmla="*/ 47 h 95"/>
                <a:gd name="T8" fmla="*/ 0 w 9609"/>
                <a:gd name="T9" fmla="*/ 47 h 95"/>
                <a:gd name="T10" fmla="*/ 47 w 9609"/>
                <a:gd name="T11" fmla="*/ 0 h 95"/>
                <a:gd name="T12" fmla="*/ 9561 w 9609"/>
                <a:gd name="T13" fmla="*/ 0 h 95"/>
                <a:gd name="T14" fmla="*/ 9561 w 9609"/>
                <a:gd name="T15" fmla="*/ 0 h 95"/>
                <a:gd name="T16" fmla="*/ 9608 w 9609"/>
                <a:gd name="T17" fmla="*/ 47 h 95"/>
                <a:gd name="T18" fmla="*/ 9608 w 9609"/>
                <a:gd name="T19" fmla="*/ 47 h 95"/>
                <a:gd name="T20" fmla="*/ 9561 w 9609"/>
                <a:gd name="T21" fmla="*/ 94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09" h="95">
                  <a:moveTo>
                    <a:pt x="9561" y="94"/>
                  </a:moveTo>
                  <a:lnTo>
                    <a:pt x="47" y="94"/>
                  </a:lnTo>
                  <a:lnTo>
                    <a:pt x="47" y="94"/>
                  </a:lnTo>
                  <a:cubicBezTo>
                    <a:pt x="21" y="94"/>
                    <a:pt x="0" y="73"/>
                    <a:pt x="0" y="47"/>
                  </a:cubicBezTo>
                  <a:lnTo>
                    <a:pt x="0" y="47"/>
                  </a:lnTo>
                  <a:cubicBezTo>
                    <a:pt x="0" y="21"/>
                    <a:pt x="21" y="0"/>
                    <a:pt x="47" y="0"/>
                  </a:cubicBezTo>
                  <a:lnTo>
                    <a:pt x="9561" y="0"/>
                  </a:lnTo>
                  <a:lnTo>
                    <a:pt x="9561" y="0"/>
                  </a:lnTo>
                  <a:cubicBezTo>
                    <a:pt x="9587" y="0"/>
                    <a:pt x="9608" y="21"/>
                    <a:pt x="9608" y="47"/>
                  </a:cubicBezTo>
                  <a:lnTo>
                    <a:pt x="9608" y="47"/>
                  </a:lnTo>
                  <a:cubicBezTo>
                    <a:pt x="9608" y="73"/>
                    <a:pt x="9587" y="94"/>
                    <a:pt x="9561" y="94"/>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66">
              <a:extLst>
                <a:ext uri="{FF2B5EF4-FFF2-40B4-BE49-F238E27FC236}">
                  <a16:creationId xmlns:a16="http://schemas.microsoft.com/office/drawing/2014/main" id="{9C53EF42-4140-4247-B233-CBC2A1B751C7}"/>
                </a:ext>
              </a:extLst>
            </p:cNvPr>
            <p:cNvSpPr>
              <a:spLocks noChangeArrowheads="1"/>
            </p:cNvSpPr>
            <p:nvPr/>
          </p:nvSpPr>
          <p:spPr bwMode="auto">
            <a:xfrm>
              <a:off x="10150903" y="6467998"/>
              <a:ext cx="7668293" cy="4449367"/>
            </a:xfrm>
            <a:custGeom>
              <a:avLst/>
              <a:gdLst>
                <a:gd name="T0" fmla="*/ 5828 w 6158"/>
                <a:gd name="T1" fmla="*/ 3023 h 3572"/>
                <a:gd name="T2" fmla="*/ 5828 w 6158"/>
                <a:gd name="T3" fmla="*/ 3023 h 3572"/>
                <a:gd name="T4" fmla="*/ 5422 w 6158"/>
                <a:gd name="T5" fmla="*/ 2173 h 3572"/>
                <a:gd name="T6" fmla="*/ 5422 w 6158"/>
                <a:gd name="T7" fmla="*/ 2173 h 3572"/>
                <a:gd name="T8" fmla="*/ 5134 w 6158"/>
                <a:gd name="T9" fmla="*/ 1342 h 3572"/>
                <a:gd name="T10" fmla="*/ 5134 w 6158"/>
                <a:gd name="T11" fmla="*/ 1342 h 3572"/>
                <a:gd name="T12" fmla="*/ 5129 w 6158"/>
                <a:gd name="T13" fmla="*/ 1148 h 3572"/>
                <a:gd name="T14" fmla="*/ 5129 w 6158"/>
                <a:gd name="T15" fmla="*/ 1148 h 3572"/>
                <a:gd name="T16" fmla="*/ 5116 w 6158"/>
                <a:gd name="T17" fmla="*/ 856 h 3572"/>
                <a:gd name="T18" fmla="*/ 5116 w 6158"/>
                <a:gd name="T19" fmla="*/ 856 h 3572"/>
                <a:gd name="T20" fmla="*/ 3348 w 6158"/>
                <a:gd name="T21" fmla="*/ 440 h 3572"/>
                <a:gd name="T22" fmla="*/ 3348 w 6158"/>
                <a:gd name="T23" fmla="*/ 440 h 3572"/>
                <a:gd name="T24" fmla="*/ 2580 w 6158"/>
                <a:gd name="T25" fmla="*/ 607 h 3572"/>
                <a:gd name="T26" fmla="*/ 2580 w 6158"/>
                <a:gd name="T27" fmla="*/ 607 h 3572"/>
                <a:gd name="T28" fmla="*/ 1431 w 6158"/>
                <a:gd name="T29" fmla="*/ 1071 h 3572"/>
                <a:gd name="T30" fmla="*/ 1431 w 6158"/>
                <a:gd name="T31" fmla="*/ 1071 h 3572"/>
                <a:gd name="T32" fmla="*/ 690 w 6158"/>
                <a:gd name="T33" fmla="*/ 2096 h 3572"/>
                <a:gd name="T34" fmla="*/ 690 w 6158"/>
                <a:gd name="T35" fmla="*/ 2096 h 3572"/>
                <a:gd name="T36" fmla="*/ 566 w 6158"/>
                <a:gd name="T37" fmla="*/ 3002 h 3572"/>
                <a:gd name="T38" fmla="*/ 566 w 6158"/>
                <a:gd name="T39" fmla="*/ 3002 h 3572"/>
                <a:gd name="T40" fmla="*/ 69 w 6158"/>
                <a:gd name="T41" fmla="*/ 3571 h 3572"/>
                <a:gd name="T42" fmla="*/ 6157 w 6158"/>
                <a:gd name="T43" fmla="*/ 3571 h 3572"/>
                <a:gd name="T44" fmla="*/ 6157 w 6158"/>
                <a:gd name="T45" fmla="*/ 3571 h 3572"/>
                <a:gd name="T46" fmla="*/ 5828 w 6158"/>
                <a:gd name="T47" fmla="*/ 3023 h 3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158" h="3572">
                  <a:moveTo>
                    <a:pt x="5828" y="3023"/>
                  </a:moveTo>
                  <a:lnTo>
                    <a:pt x="5828" y="3023"/>
                  </a:lnTo>
                  <a:cubicBezTo>
                    <a:pt x="6111" y="2164"/>
                    <a:pt x="5257" y="2516"/>
                    <a:pt x="5422" y="2173"/>
                  </a:cubicBezTo>
                  <a:lnTo>
                    <a:pt x="5422" y="2173"/>
                  </a:lnTo>
                  <a:cubicBezTo>
                    <a:pt x="5704" y="1586"/>
                    <a:pt x="5215" y="1493"/>
                    <a:pt x="5134" y="1342"/>
                  </a:cubicBezTo>
                  <a:lnTo>
                    <a:pt x="5134" y="1342"/>
                  </a:lnTo>
                  <a:cubicBezTo>
                    <a:pt x="5112" y="1300"/>
                    <a:pt x="5116" y="1231"/>
                    <a:pt x="5129" y="1148"/>
                  </a:cubicBezTo>
                  <a:lnTo>
                    <a:pt x="5129" y="1148"/>
                  </a:lnTo>
                  <a:cubicBezTo>
                    <a:pt x="5144" y="1051"/>
                    <a:pt x="5142" y="952"/>
                    <a:pt x="5116" y="856"/>
                  </a:cubicBezTo>
                  <a:lnTo>
                    <a:pt x="5116" y="856"/>
                  </a:lnTo>
                  <a:cubicBezTo>
                    <a:pt x="4920" y="98"/>
                    <a:pt x="3846" y="1006"/>
                    <a:pt x="3348" y="440"/>
                  </a:cubicBezTo>
                  <a:lnTo>
                    <a:pt x="3348" y="440"/>
                  </a:lnTo>
                  <a:cubicBezTo>
                    <a:pt x="2959" y="0"/>
                    <a:pt x="2740" y="547"/>
                    <a:pt x="2580" y="607"/>
                  </a:cubicBezTo>
                  <a:lnTo>
                    <a:pt x="2580" y="607"/>
                  </a:lnTo>
                  <a:cubicBezTo>
                    <a:pt x="2435" y="661"/>
                    <a:pt x="1585" y="271"/>
                    <a:pt x="1431" y="1071"/>
                  </a:cubicBezTo>
                  <a:lnTo>
                    <a:pt x="1431" y="1071"/>
                  </a:lnTo>
                  <a:cubicBezTo>
                    <a:pt x="1239" y="2071"/>
                    <a:pt x="920" y="1652"/>
                    <a:pt x="690" y="2096"/>
                  </a:cubicBezTo>
                  <a:lnTo>
                    <a:pt x="690" y="2096"/>
                  </a:lnTo>
                  <a:cubicBezTo>
                    <a:pt x="460" y="2539"/>
                    <a:pt x="1033" y="2786"/>
                    <a:pt x="566" y="3002"/>
                  </a:cubicBezTo>
                  <a:lnTo>
                    <a:pt x="566" y="3002"/>
                  </a:lnTo>
                  <a:cubicBezTo>
                    <a:pt x="0" y="3266"/>
                    <a:pt x="69" y="3571"/>
                    <a:pt x="69" y="3571"/>
                  </a:cubicBezTo>
                  <a:lnTo>
                    <a:pt x="6157" y="3571"/>
                  </a:lnTo>
                  <a:lnTo>
                    <a:pt x="6157" y="3571"/>
                  </a:lnTo>
                  <a:cubicBezTo>
                    <a:pt x="6157" y="3571"/>
                    <a:pt x="5715" y="3365"/>
                    <a:pt x="5828" y="3023"/>
                  </a:cubicBezTo>
                </a:path>
              </a:pathLst>
            </a:cu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67">
              <a:extLst>
                <a:ext uri="{FF2B5EF4-FFF2-40B4-BE49-F238E27FC236}">
                  <a16:creationId xmlns:a16="http://schemas.microsoft.com/office/drawing/2014/main" id="{6C93BDAC-B921-5549-BE6D-583E1DD0D806}"/>
                </a:ext>
              </a:extLst>
            </p:cNvPr>
            <p:cNvSpPr>
              <a:spLocks noChangeArrowheads="1"/>
            </p:cNvSpPr>
            <p:nvPr/>
          </p:nvSpPr>
          <p:spPr bwMode="auto">
            <a:xfrm>
              <a:off x="10991338" y="7813790"/>
              <a:ext cx="6827859" cy="3103573"/>
            </a:xfrm>
            <a:custGeom>
              <a:avLst/>
              <a:gdLst>
                <a:gd name="T0" fmla="*/ 5152 w 5482"/>
                <a:gd name="T1" fmla="*/ 1942 h 2491"/>
                <a:gd name="T2" fmla="*/ 5152 w 5482"/>
                <a:gd name="T3" fmla="*/ 1942 h 2491"/>
                <a:gd name="T4" fmla="*/ 4746 w 5482"/>
                <a:gd name="T5" fmla="*/ 1092 h 2491"/>
                <a:gd name="T6" fmla="*/ 4746 w 5482"/>
                <a:gd name="T7" fmla="*/ 1092 h 2491"/>
                <a:gd name="T8" fmla="*/ 4766 w 5482"/>
                <a:gd name="T9" fmla="*/ 551 h 2491"/>
                <a:gd name="T10" fmla="*/ 4766 w 5482"/>
                <a:gd name="T11" fmla="*/ 551 h 2491"/>
                <a:gd name="T12" fmla="*/ 3171 w 5482"/>
                <a:gd name="T13" fmla="*/ 452 h 2491"/>
                <a:gd name="T14" fmla="*/ 3171 w 5482"/>
                <a:gd name="T15" fmla="*/ 452 h 2491"/>
                <a:gd name="T16" fmla="*/ 2277 w 5482"/>
                <a:gd name="T17" fmla="*/ 621 h 2491"/>
                <a:gd name="T18" fmla="*/ 2277 w 5482"/>
                <a:gd name="T19" fmla="*/ 621 h 2491"/>
                <a:gd name="T20" fmla="*/ 940 w 5482"/>
                <a:gd name="T21" fmla="*/ 1097 h 2491"/>
                <a:gd name="T22" fmla="*/ 940 w 5482"/>
                <a:gd name="T23" fmla="*/ 1097 h 2491"/>
                <a:gd name="T24" fmla="*/ 77 w 5482"/>
                <a:gd name="T25" fmla="*/ 2147 h 2491"/>
                <a:gd name="T26" fmla="*/ 77 w 5482"/>
                <a:gd name="T27" fmla="*/ 2147 h 2491"/>
                <a:gd name="T28" fmla="*/ 26 w 5482"/>
                <a:gd name="T29" fmla="*/ 2490 h 2491"/>
                <a:gd name="T30" fmla="*/ 5481 w 5482"/>
                <a:gd name="T31" fmla="*/ 2490 h 2491"/>
                <a:gd name="T32" fmla="*/ 5481 w 5482"/>
                <a:gd name="T33" fmla="*/ 2490 h 2491"/>
                <a:gd name="T34" fmla="*/ 5152 w 5482"/>
                <a:gd name="T35" fmla="*/ 1942 h 2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82" h="2491">
                  <a:moveTo>
                    <a:pt x="5152" y="1942"/>
                  </a:moveTo>
                  <a:lnTo>
                    <a:pt x="5152" y="1942"/>
                  </a:lnTo>
                  <a:cubicBezTo>
                    <a:pt x="5435" y="1083"/>
                    <a:pt x="4581" y="1435"/>
                    <a:pt x="4746" y="1092"/>
                  </a:cubicBezTo>
                  <a:lnTo>
                    <a:pt x="4746" y="1092"/>
                  </a:lnTo>
                  <a:cubicBezTo>
                    <a:pt x="4872" y="829"/>
                    <a:pt x="4844" y="665"/>
                    <a:pt x="4766" y="551"/>
                  </a:cubicBezTo>
                  <a:lnTo>
                    <a:pt x="4766" y="551"/>
                  </a:lnTo>
                  <a:cubicBezTo>
                    <a:pt x="4284" y="535"/>
                    <a:pt x="3569" y="850"/>
                    <a:pt x="3171" y="452"/>
                  </a:cubicBezTo>
                  <a:lnTo>
                    <a:pt x="3171" y="452"/>
                  </a:lnTo>
                  <a:cubicBezTo>
                    <a:pt x="2719" y="0"/>
                    <a:pt x="2463" y="560"/>
                    <a:pt x="2277" y="621"/>
                  </a:cubicBezTo>
                  <a:lnTo>
                    <a:pt x="2277" y="621"/>
                  </a:lnTo>
                  <a:cubicBezTo>
                    <a:pt x="2108" y="678"/>
                    <a:pt x="1118" y="276"/>
                    <a:pt x="940" y="1097"/>
                  </a:cubicBezTo>
                  <a:lnTo>
                    <a:pt x="940" y="1097"/>
                  </a:lnTo>
                  <a:cubicBezTo>
                    <a:pt x="716" y="2122"/>
                    <a:pt x="345" y="1692"/>
                    <a:pt x="77" y="2147"/>
                  </a:cubicBezTo>
                  <a:lnTo>
                    <a:pt x="77" y="2147"/>
                  </a:lnTo>
                  <a:cubicBezTo>
                    <a:pt x="1" y="2276"/>
                    <a:pt x="0" y="2390"/>
                    <a:pt x="26" y="2490"/>
                  </a:cubicBezTo>
                  <a:lnTo>
                    <a:pt x="5481" y="2490"/>
                  </a:lnTo>
                  <a:lnTo>
                    <a:pt x="5481" y="2490"/>
                  </a:lnTo>
                  <a:cubicBezTo>
                    <a:pt x="5481" y="2490"/>
                    <a:pt x="5039" y="2284"/>
                    <a:pt x="5152" y="1942"/>
                  </a:cubicBezTo>
                </a:path>
              </a:pathLst>
            </a:custGeom>
            <a:solidFill>
              <a:srgbClr val="003487">
                <a:alpha val="50000"/>
              </a:srgbClr>
            </a:solidFill>
            <a:ln>
              <a:noFill/>
            </a:ln>
            <a:effectLst/>
          </p:spPr>
          <p:txBody>
            <a:bodyPr wrap="none" anchor="ctr"/>
            <a:lstStyle/>
            <a:p>
              <a:endParaRPr lang="en-US" sz="3599" dirty="0">
                <a:latin typeface="Poppins" pitchFamily="2" charset="77"/>
              </a:endParaRPr>
            </a:p>
          </p:txBody>
        </p:sp>
        <p:sp>
          <p:nvSpPr>
            <p:cNvPr id="23" name="Freeform 68">
              <a:extLst>
                <a:ext uri="{FF2B5EF4-FFF2-40B4-BE49-F238E27FC236}">
                  <a16:creationId xmlns:a16="http://schemas.microsoft.com/office/drawing/2014/main" id="{27242A59-2D74-BE41-B2F8-77EB646DFB7F}"/>
                </a:ext>
              </a:extLst>
            </p:cNvPr>
            <p:cNvSpPr>
              <a:spLocks noChangeArrowheads="1"/>
            </p:cNvSpPr>
            <p:nvPr/>
          </p:nvSpPr>
          <p:spPr bwMode="auto">
            <a:xfrm>
              <a:off x="12430518" y="3501752"/>
              <a:ext cx="2955260" cy="2938778"/>
            </a:xfrm>
            <a:custGeom>
              <a:avLst/>
              <a:gdLst>
                <a:gd name="T0" fmla="*/ 2202 w 2374"/>
                <a:gd name="T1" fmla="*/ 0 h 2360"/>
                <a:gd name="T2" fmla="*/ 2202 w 2374"/>
                <a:gd name="T3" fmla="*/ 0 h 2360"/>
                <a:gd name="T4" fmla="*/ 2089 w 2374"/>
                <a:gd name="T5" fmla="*/ 327 h 2360"/>
                <a:gd name="T6" fmla="*/ 2089 w 2374"/>
                <a:gd name="T7" fmla="*/ 327 h 2360"/>
                <a:gd name="T8" fmla="*/ 2094 w 2374"/>
                <a:gd name="T9" fmla="*/ 120 h 2360"/>
                <a:gd name="T10" fmla="*/ 2094 w 2374"/>
                <a:gd name="T11" fmla="*/ 120 h 2360"/>
                <a:gd name="T12" fmla="*/ 1935 w 2374"/>
                <a:gd name="T13" fmla="*/ 349 h 2360"/>
                <a:gd name="T14" fmla="*/ 1935 w 2374"/>
                <a:gd name="T15" fmla="*/ 349 h 2360"/>
                <a:gd name="T16" fmla="*/ 1617 w 2374"/>
                <a:gd name="T17" fmla="*/ 584 h 2360"/>
                <a:gd name="T18" fmla="*/ 1617 w 2374"/>
                <a:gd name="T19" fmla="*/ 584 h 2360"/>
                <a:gd name="T20" fmla="*/ 1566 w 2374"/>
                <a:gd name="T21" fmla="*/ 456 h 2360"/>
                <a:gd name="T22" fmla="*/ 1566 w 2374"/>
                <a:gd name="T23" fmla="*/ 456 h 2360"/>
                <a:gd name="T24" fmla="*/ 1167 w 2374"/>
                <a:gd name="T25" fmla="*/ 715 h 2360"/>
                <a:gd name="T26" fmla="*/ 1167 w 2374"/>
                <a:gd name="T27" fmla="*/ 715 h 2360"/>
                <a:gd name="T28" fmla="*/ 972 w 2374"/>
                <a:gd name="T29" fmla="*/ 699 h 2360"/>
                <a:gd name="T30" fmla="*/ 972 w 2374"/>
                <a:gd name="T31" fmla="*/ 699 h 2360"/>
                <a:gd name="T32" fmla="*/ 699 w 2374"/>
                <a:gd name="T33" fmla="*/ 1006 h 2360"/>
                <a:gd name="T34" fmla="*/ 699 w 2374"/>
                <a:gd name="T35" fmla="*/ 1006 h 2360"/>
                <a:gd name="T36" fmla="*/ 150 w 2374"/>
                <a:gd name="T37" fmla="*/ 1464 h 2360"/>
                <a:gd name="T38" fmla="*/ 150 w 2374"/>
                <a:gd name="T39" fmla="*/ 1464 h 2360"/>
                <a:gd name="T40" fmla="*/ 0 w 2374"/>
                <a:gd name="T41" fmla="*/ 1832 h 2360"/>
                <a:gd name="T42" fmla="*/ 0 w 2374"/>
                <a:gd name="T43" fmla="*/ 1832 h 2360"/>
                <a:gd name="T44" fmla="*/ 525 w 2374"/>
                <a:gd name="T45" fmla="*/ 2359 h 2360"/>
                <a:gd name="T46" fmla="*/ 525 w 2374"/>
                <a:gd name="T47" fmla="*/ 2359 h 2360"/>
                <a:gd name="T48" fmla="*/ 957 w 2374"/>
                <a:gd name="T49" fmla="*/ 2134 h 2360"/>
                <a:gd name="T50" fmla="*/ 957 w 2374"/>
                <a:gd name="T51" fmla="*/ 2134 h 2360"/>
                <a:gd name="T52" fmla="*/ 957 w 2374"/>
                <a:gd name="T53" fmla="*/ 2134 h 2360"/>
                <a:gd name="T54" fmla="*/ 957 w 2374"/>
                <a:gd name="T55" fmla="*/ 2133 h 2360"/>
                <a:gd name="T56" fmla="*/ 957 w 2374"/>
                <a:gd name="T57" fmla="*/ 2133 h 2360"/>
                <a:gd name="T58" fmla="*/ 973 w 2374"/>
                <a:gd name="T59" fmla="*/ 2109 h 2360"/>
                <a:gd name="T60" fmla="*/ 973 w 2374"/>
                <a:gd name="T61" fmla="*/ 2109 h 2360"/>
                <a:gd name="T62" fmla="*/ 1375 w 2374"/>
                <a:gd name="T63" fmla="*/ 1832 h 2360"/>
                <a:gd name="T64" fmla="*/ 1375 w 2374"/>
                <a:gd name="T65" fmla="*/ 1832 h 2360"/>
                <a:gd name="T66" fmla="*/ 1510 w 2374"/>
                <a:gd name="T67" fmla="*/ 1516 h 2360"/>
                <a:gd name="T68" fmla="*/ 1510 w 2374"/>
                <a:gd name="T69" fmla="*/ 1516 h 2360"/>
                <a:gd name="T70" fmla="*/ 1315 w 2374"/>
                <a:gd name="T71" fmla="*/ 1654 h 2360"/>
                <a:gd name="T72" fmla="*/ 1315 w 2374"/>
                <a:gd name="T73" fmla="*/ 1654 h 2360"/>
                <a:gd name="T74" fmla="*/ 1506 w 2374"/>
                <a:gd name="T75" fmla="*/ 1343 h 2360"/>
                <a:gd name="T76" fmla="*/ 1506 w 2374"/>
                <a:gd name="T77" fmla="*/ 1343 h 2360"/>
                <a:gd name="T78" fmla="*/ 1752 w 2374"/>
                <a:gd name="T79" fmla="*/ 993 h 2360"/>
                <a:gd name="T80" fmla="*/ 1752 w 2374"/>
                <a:gd name="T81" fmla="*/ 993 h 2360"/>
                <a:gd name="T82" fmla="*/ 1560 w 2374"/>
                <a:gd name="T83" fmla="*/ 1135 h 2360"/>
                <a:gd name="T84" fmla="*/ 1560 w 2374"/>
                <a:gd name="T85" fmla="*/ 1135 h 2360"/>
                <a:gd name="T86" fmla="*/ 1779 w 2374"/>
                <a:gd name="T87" fmla="*/ 737 h 2360"/>
                <a:gd name="T88" fmla="*/ 1779 w 2374"/>
                <a:gd name="T89" fmla="*/ 737 h 2360"/>
                <a:gd name="T90" fmla="*/ 2202 w 2374"/>
                <a:gd name="T91" fmla="*/ 0 h 2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74" h="2360">
                  <a:moveTo>
                    <a:pt x="2202" y="0"/>
                  </a:moveTo>
                  <a:lnTo>
                    <a:pt x="2202" y="0"/>
                  </a:lnTo>
                  <a:cubicBezTo>
                    <a:pt x="2202" y="0"/>
                    <a:pt x="2204" y="316"/>
                    <a:pt x="2089" y="327"/>
                  </a:cubicBezTo>
                  <a:lnTo>
                    <a:pt x="2089" y="327"/>
                  </a:lnTo>
                  <a:cubicBezTo>
                    <a:pt x="1992" y="335"/>
                    <a:pt x="2022" y="199"/>
                    <a:pt x="2094" y="120"/>
                  </a:cubicBezTo>
                  <a:lnTo>
                    <a:pt x="2094" y="120"/>
                  </a:lnTo>
                  <a:cubicBezTo>
                    <a:pt x="2094" y="120"/>
                    <a:pt x="1935" y="211"/>
                    <a:pt x="1935" y="349"/>
                  </a:cubicBezTo>
                  <a:lnTo>
                    <a:pt x="1935" y="349"/>
                  </a:lnTo>
                  <a:cubicBezTo>
                    <a:pt x="1933" y="653"/>
                    <a:pt x="1730" y="370"/>
                    <a:pt x="1617" y="584"/>
                  </a:cubicBezTo>
                  <a:lnTo>
                    <a:pt x="1617" y="584"/>
                  </a:lnTo>
                  <a:cubicBezTo>
                    <a:pt x="1461" y="878"/>
                    <a:pt x="1196" y="609"/>
                    <a:pt x="1566" y="456"/>
                  </a:cubicBezTo>
                  <a:lnTo>
                    <a:pt x="1566" y="456"/>
                  </a:lnTo>
                  <a:cubicBezTo>
                    <a:pt x="1566" y="456"/>
                    <a:pt x="1272" y="422"/>
                    <a:pt x="1167" y="715"/>
                  </a:cubicBezTo>
                  <a:lnTo>
                    <a:pt x="1167" y="715"/>
                  </a:lnTo>
                  <a:cubicBezTo>
                    <a:pt x="1035" y="1079"/>
                    <a:pt x="773" y="971"/>
                    <a:pt x="972" y="699"/>
                  </a:cubicBezTo>
                  <a:lnTo>
                    <a:pt x="972" y="699"/>
                  </a:lnTo>
                  <a:cubicBezTo>
                    <a:pt x="972" y="699"/>
                    <a:pt x="754" y="715"/>
                    <a:pt x="699" y="1006"/>
                  </a:cubicBezTo>
                  <a:lnTo>
                    <a:pt x="699" y="1006"/>
                  </a:lnTo>
                  <a:cubicBezTo>
                    <a:pt x="614" y="1457"/>
                    <a:pt x="466" y="1240"/>
                    <a:pt x="150" y="1464"/>
                  </a:cubicBezTo>
                  <a:lnTo>
                    <a:pt x="150" y="1464"/>
                  </a:lnTo>
                  <a:cubicBezTo>
                    <a:pt x="40" y="1542"/>
                    <a:pt x="0" y="1686"/>
                    <a:pt x="0" y="1832"/>
                  </a:cubicBezTo>
                  <a:lnTo>
                    <a:pt x="0" y="1832"/>
                  </a:lnTo>
                  <a:cubicBezTo>
                    <a:pt x="0" y="2123"/>
                    <a:pt x="235" y="2359"/>
                    <a:pt x="525" y="2359"/>
                  </a:cubicBezTo>
                  <a:lnTo>
                    <a:pt x="525" y="2359"/>
                  </a:lnTo>
                  <a:cubicBezTo>
                    <a:pt x="704" y="2359"/>
                    <a:pt x="861" y="2270"/>
                    <a:pt x="957" y="2134"/>
                  </a:cubicBezTo>
                  <a:lnTo>
                    <a:pt x="957" y="2134"/>
                  </a:lnTo>
                  <a:lnTo>
                    <a:pt x="957" y="2134"/>
                  </a:lnTo>
                  <a:cubicBezTo>
                    <a:pt x="957" y="2134"/>
                    <a:pt x="957" y="2134"/>
                    <a:pt x="957" y="2133"/>
                  </a:cubicBezTo>
                  <a:lnTo>
                    <a:pt x="957" y="2133"/>
                  </a:lnTo>
                  <a:cubicBezTo>
                    <a:pt x="963" y="2125"/>
                    <a:pt x="968" y="2118"/>
                    <a:pt x="973" y="2109"/>
                  </a:cubicBezTo>
                  <a:lnTo>
                    <a:pt x="973" y="2109"/>
                  </a:lnTo>
                  <a:cubicBezTo>
                    <a:pt x="1017" y="2048"/>
                    <a:pt x="1092" y="1948"/>
                    <a:pt x="1375" y="1832"/>
                  </a:cubicBezTo>
                  <a:lnTo>
                    <a:pt x="1375" y="1832"/>
                  </a:lnTo>
                  <a:cubicBezTo>
                    <a:pt x="1647" y="1721"/>
                    <a:pt x="1510" y="1516"/>
                    <a:pt x="1510" y="1516"/>
                  </a:cubicBezTo>
                  <a:lnTo>
                    <a:pt x="1510" y="1516"/>
                  </a:lnTo>
                  <a:cubicBezTo>
                    <a:pt x="1510" y="1516"/>
                    <a:pt x="1555" y="1709"/>
                    <a:pt x="1315" y="1654"/>
                  </a:cubicBezTo>
                  <a:lnTo>
                    <a:pt x="1315" y="1654"/>
                  </a:lnTo>
                  <a:cubicBezTo>
                    <a:pt x="1228" y="1634"/>
                    <a:pt x="1261" y="1402"/>
                    <a:pt x="1506" y="1343"/>
                  </a:cubicBezTo>
                  <a:lnTo>
                    <a:pt x="1506" y="1343"/>
                  </a:lnTo>
                  <a:cubicBezTo>
                    <a:pt x="1741" y="1287"/>
                    <a:pt x="1788" y="1087"/>
                    <a:pt x="1752" y="993"/>
                  </a:cubicBezTo>
                  <a:lnTo>
                    <a:pt x="1752" y="993"/>
                  </a:lnTo>
                  <a:cubicBezTo>
                    <a:pt x="1752" y="993"/>
                    <a:pt x="1713" y="1112"/>
                    <a:pt x="1560" y="1135"/>
                  </a:cubicBezTo>
                  <a:lnTo>
                    <a:pt x="1560" y="1135"/>
                  </a:lnTo>
                  <a:cubicBezTo>
                    <a:pt x="1373" y="1162"/>
                    <a:pt x="1491" y="806"/>
                    <a:pt x="1779" y="737"/>
                  </a:cubicBezTo>
                  <a:lnTo>
                    <a:pt x="1779" y="737"/>
                  </a:lnTo>
                  <a:cubicBezTo>
                    <a:pt x="2201" y="637"/>
                    <a:pt x="2373" y="379"/>
                    <a:pt x="2202" y="0"/>
                  </a:cubicBezTo>
                </a:path>
              </a:pathLst>
            </a:custGeom>
            <a:solidFill>
              <a:srgbClr val="FF6F0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69">
              <a:extLst>
                <a:ext uri="{FF2B5EF4-FFF2-40B4-BE49-F238E27FC236}">
                  <a16:creationId xmlns:a16="http://schemas.microsoft.com/office/drawing/2014/main" id="{FBED065B-58B7-6948-A534-02343CC9C670}"/>
                </a:ext>
              </a:extLst>
            </p:cNvPr>
            <p:cNvSpPr>
              <a:spLocks noChangeArrowheads="1"/>
            </p:cNvSpPr>
            <p:nvPr/>
          </p:nvSpPr>
          <p:spPr bwMode="auto">
            <a:xfrm>
              <a:off x="13996036" y="4303738"/>
              <a:ext cx="3092583" cy="2752015"/>
            </a:xfrm>
            <a:custGeom>
              <a:avLst/>
              <a:gdLst>
                <a:gd name="T0" fmla="*/ 2481 w 2482"/>
                <a:gd name="T1" fmla="*/ 205 h 2210"/>
                <a:gd name="T2" fmla="*/ 2481 w 2482"/>
                <a:gd name="T3" fmla="*/ 205 h 2210"/>
                <a:gd name="T4" fmla="*/ 2127 w 2482"/>
                <a:gd name="T5" fmla="*/ 181 h 2210"/>
                <a:gd name="T6" fmla="*/ 2127 w 2482"/>
                <a:gd name="T7" fmla="*/ 181 h 2210"/>
                <a:gd name="T8" fmla="*/ 2183 w 2482"/>
                <a:gd name="T9" fmla="*/ 84 h 2210"/>
                <a:gd name="T10" fmla="*/ 2183 w 2482"/>
                <a:gd name="T11" fmla="*/ 84 h 2210"/>
                <a:gd name="T12" fmla="*/ 1966 w 2482"/>
                <a:gd name="T13" fmla="*/ 196 h 2210"/>
                <a:gd name="T14" fmla="*/ 1966 w 2482"/>
                <a:gd name="T15" fmla="*/ 196 h 2210"/>
                <a:gd name="T16" fmla="*/ 1618 w 2482"/>
                <a:gd name="T17" fmla="*/ 436 h 2210"/>
                <a:gd name="T18" fmla="*/ 1618 w 2482"/>
                <a:gd name="T19" fmla="*/ 436 h 2210"/>
                <a:gd name="T20" fmla="*/ 1567 w 2482"/>
                <a:gd name="T21" fmla="*/ 307 h 2210"/>
                <a:gd name="T22" fmla="*/ 1567 w 2482"/>
                <a:gd name="T23" fmla="*/ 307 h 2210"/>
                <a:gd name="T24" fmla="*/ 1168 w 2482"/>
                <a:gd name="T25" fmla="*/ 566 h 2210"/>
                <a:gd name="T26" fmla="*/ 1168 w 2482"/>
                <a:gd name="T27" fmla="*/ 566 h 2210"/>
                <a:gd name="T28" fmla="*/ 973 w 2482"/>
                <a:gd name="T29" fmla="*/ 551 h 2210"/>
                <a:gd name="T30" fmla="*/ 973 w 2482"/>
                <a:gd name="T31" fmla="*/ 551 h 2210"/>
                <a:gd name="T32" fmla="*/ 701 w 2482"/>
                <a:gd name="T33" fmla="*/ 856 h 2210"/>
                <a:gd name="T34" fmla="*/ 701 w 2482"/>
                <a:gd name="T35" fmla="*/ 856 h 2210"/>
                <a:gd name="T36" fmla="*/ 151 w 2482"/>
                <a:gd name="T37" fmla="*/ 1315 h 2210"/>
                <a:gd name="T38" fmla="*/ 151 w 2482"/>
                <a:gd name="T39" fmla="*/ 1315 h 2210"/>
                <a:gd name="T40" fmla="*/ 0 w 2482"/>
                <a:gd name="T41" fmla="*/ 1683 h 2210"/>
                <a:gd name="T42" fmla="*/ 0 w 2482"/>
                <a:gd name="T43" fmla="*/ 1683 h 2210"/>
                <a:gd name="T44" fmla="*/ 527 w 2482"/>
                <a:gd name="T45" fmla="*/ 2209 h 2210"/>
                <a:gd name="T46" fmla="*/ 527 w 2482"/>
                <a:gd name="T47" fmla="*/ 2209 h 2210"/>
                <a:gd name="T48" fmla="*/ 958 w 2482"/>
                <a:gd name="T49" fmla="*/ 1985 h 2210"/>
                <a:gd name="T50" fmla="*/ 958 w 2482"/>
                <a:gd name="T51" fmla="*/ 1985 h 2210"/>
                <a:gd name="T52" fmla="*/ 958 w 2482"/>
                <a:gd name="T53" fmla="*/ 1985 h 2210"/>
                <a:gd name="T54" fmla="*/ 959 w 2482"/>
                <a:gd name="T55" fmla="*/ 1984 h 2210"/>
                <a:gd name="T56" fmla="*/ 959 w 2482"/>
                <a:gd name="T57" fmla="*/ 1984 h 2210"/>
                <a:gd name="T58" fmla="*/ 974 w 2482"/>
                <a:gd name="T59" fmla="*/ 1960 h 2210"/>
                <a:gd name="T60" fmla="*/ 974 w 2482"/>
                <a:gd name="T61" fmla="*/ 1960 h 2210"/>
                <a:gd name="T62" fmla="*/ 1376 w 2482"/>
                <a:gd name="T63" fmla="*/ 1683 h 2210"/>
                <a:gd name="T64" fmla="*/ 1376 w 2482"/>
                <a:gd name="T65" fmla="*/ 1683 h 2210"/>
                <a:gd name="T66" fmla="*/ 1510 w 2482"/>
                <a:gd name="T67" fmla="*/ 1368 h 2210"/>
                <a:gd name="T68" fmla="*/ 1510 w 2482"/>
                <a:gd name="T69" fmla="*/ 1368 h 2210"/>
                <a:gd name="T70" fmla="*/ 1350 w 2482"/>
                <a:gd name="T71" fmla="*/ 1484 h 2210"/>
                <a:gd name="T72" fmla="*/ 1350 w 2482"/>
                <a:gd name="T73" fmla="*/ 1484 h 2210"/>
                <a:gd name="T74" fmla="*/ 1507 w 2482"/>
                <a:gd name="T75" fmla="*/ 1195 h 2210"/>
                <a:gd name="T76" fmla="*/ 1507 w 2482"/>
                <a:gd name="T77" fmla="*/ 1195 h 2210"/>
                <a:gd name="T78" fmla="*/ 1753 w 2482"/>
                <a:gd name="T79" fmla="*/ 845 h 2210"/>
                <a:gd name="T80" fmla="*/ 1753 w 2482"/>
                <a:gd name="T81" fmla="*/ 845 h 2210"/>
                <a:gd name="T82" fmla="*/ 1627 w 2482"/>
                <a:gd name="T83" fmla="*/ 968 h 2210"/>
                <a:gd name="T84" fmla="*/ 1627 w 2482"/>
                <a:gd name="T85" fmla="*/ 968 h 2210"/>
                <a:gd name="T86" fmla="*/ 1580 w 2482"/>
                <a:gd name="T87" fmla="*/ 852 h 2210"/>
                <a:gd name="T88" fmla="*/ 1580 w 2482"/>
                <a:gd name="T89" fmla="*/ 852 h 2210"/>
                <a:gd name="T90" fmla="*/ 1782 w 2482"/>
                <a:gd name="T91" fmla="*/ 634 h 2210"/>
                <a:gd name="T92" fmla="*/ 1782 w 2482"/>
                <a:gd name="T93" fmla="*/ 634 h 2210"/>
                <a:gd name="T94" fmla="*/ 1893 w 2482"/>
                <a:gd name="T95" fmla="*/ 482 h 2210"/>
                <a:gd name="T96" fmla="*/ 1893 w 2482"/>
                <a:gd name="T97" fmla="*/ 482 h 2210"/>
                <a:gd name="T98" fmla="*/ 2481 w 2482"/>
                <a:gd name="T99" fmla="*/ 205 h 2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82" h="2210">
                  <a:moveTo>
                    <a:pt x="2481" y="205"/>
                  </a:moveTo>
                  <a:lnTo>
                    <a:pt x="2481" y="205"/>
                  </a:lnTo>
                  <a:cubicBezTo>
                    <a:pt x="2481" y="205"/>
                    <a:pt x="2353" y="100"/>
                    <a:pt x="2127" y="181"/>
                  </a:cubicBezTo>
                  <a:lnTo>
                    <a:pt x="2127" y="181"/>
                  </a:lnTo>
                  <a:cubicBezTo>
                    <a:pt x="2041" y="212"/>
                    <a:pt x="1997" y="90"/>
                    <a:pt x="2183" y="84"/>
                  </a:cubicBezTo>
                  <a:lnTo>
                    <a:pt x="2183" y="84"/>
                  </a:lnTo>
                  <a:cubicBezTo>
                    <a:pt x="2183" y="84"/>
                    <a:pt x="1989" y="0"/>
                    <a:pt x="1966" y="196"/>
                  </a:cubicBezTo>
                  <a:lnTo>
                    <a:pt x="1966" y="196"/>
                  </a:lnTo>
                  <a:cubicBezTo>
                    <a:pt x="1931" y="499"/>
                    <a:pt x="1731" y="222"/>
                    <a:pt x="1618" y="436"/>
                  </a:cubicBezTo>
                  <a:lnTo>
                    <a:pt x="1618" y="436"/>
                  </a:lnTo>
                  <a:cubicBezTo>
                    <a:pt x="1462" y="729"/>
                    <a:pt x="1197" y="461"/>
                    <a:pt x="1567" y="307"/>
                  </a:cubicBezTo>
                  <a:lnTo>
                    <a:pt x="1567" y="307"/>
                  </a:lnTo>
                  <a:cubicBezTo>
                    <a:pt x="1567" y="307"/>
                    <a:pt x="1273" y="274"/>
                    <a:pt x="1168" y="566"/>
                  </a:cubicBezTo>
                  <a:lnTo>
                    <a:pt x="1168" y="566"/>
                  </a:lnTo>
                  <a:cubicBezTo>
                    <a:pt x="1037" y="930"/>
                    <a:pt x="774" y="822"/>
                    <a:pt x="973" y="551"/>
                  </a:cubicBezTo>
                  <a:lnTo>
                    <a:pt x="973" y="551"/>
                  </a:lnTo>
                  <a:cubicBezTo>
                    <a:pt x="973" y="551"/>
                    <a:pt x="755" y="566"/>
                    <a:pt x="701" y="856"/>
                  </a:cubicBezTo>
                  <a:lnTo>
                    <a:pt x="701" y="856"/>
                  </a:lnTo>
                  <a:cubicBezTo>
                    <a:pt x="616" y="1308"/>
                    <a:pt x="468" y="1091"/>
                    <a:pt x="151" y="1315"/>
                  </a:cubicBezTo>
                  <a:lnTo>
                    <a:pt x="151" y="1315"/>
                  </a:lnTo>
                  <a:cubicBezTo>
                    <a:pt x="41" y="1393"/>
                    <a:pt x="0" y="1538"/>
                    <a:pt x="0" y="1683"/>
                  </a:cubicBezTo>
                  <a:lnTo>
                    <a:pt x="0" y="1683"/>
                  </a:lnTo>
                  <a:cubicBezTo>
                    <a:pt x="0" y="1974"/>
                    <a:pt x="236" y="2209"/>
                    <a:pt x="527" y="2209"/>
                  </a:cubicBezTo>
                  <a:lnTo>
                    <a:pt x="527" y="2209"/>
                  </a:lnTo>
                  <a:cubicBezTo>
                    <a:pt x="705" y="2209"/>
                    <a:pt x="863" y="2120"/>
                    <a:pt x="958" y="1985"/>
                  </a:cubicBezTo>
                  <a:lnTo>
                    <a:pt x="958" y="1985"/>
                  </a:lnTo>
                  <a:lnTo>
                    <a:pt x="958" y="1985"/>
                  </a:lnTo>
                  <a:cubicBezTo>
                    <a:pt x="958" y="1985"/>
                    <a:pt x="958" y="1985"/>
                    <a:pt x="959" y="1984"/>
                  </a:cubicBezTo>
                  <a:lnTo>
                    <a:pt x="959" y="1984"/>
                  </a:lnTo>
                  <a:cubicBezTo>
                    <a:pt x="964" y="1976"/>
                    <a:pt x="969" y="1968"/>
                    <a:pt x="974" y="1960"/>
                  </a:cubicBezTo>
                  <a:lnTo>
                    <a:pt x="974" y="1960"/>
                  </a:lnTo>
                  <a:cubicBezTo>
                    <a:pt x="1017" y="1899"/>
                    <a:pt x="1093" y="1799"/>
                    <a:pt x="1376" y="1683"/>
                  </a:cubicBezTo>
                  <a:lnTo>
                    <a:pt x="1376" y="1683"/>
                  </a:lnTo>
                  <a:cubicBezTo>
                    <a:pt x="1648" y="1572"/>
                    <a:pt x="1510" y="1368"/>
                    <a:pt x="1510" y="1368"/>
                  </a:cubicBezTo>
                  <a:lnTo>
                    <a:pt x="1510" y="1368"/>
                  </a:lnTo>
                  <a:cubicBezTo>
                    <a:pt x="1510" y="1368"/>
                    <a:pt x="1470" y="1544"/>
                    <a:pt x="1350" y="1484"/>
                  </a:cubicBezTo>
                  <a:lnTo>
                    <a:pt x="1350" y="1484"/>
                  </a:lnTo>
                  <a:cubicBezTo>
                    <a:pt x="1307" y="1462"/>
                    <a:pt x="1261" y="1254"/>
                    <a:pt x="1507" y="1195"/>
                  </a:cubicBezTo>
                  <a:lnTo>
                    <a:pt x="1507" y="1195"/>
                  </a:lnTo>
                  <a:cubicBezTo>
                    <a:pt x="1742" y="1138"/>
                    <a:pt x="1789" y="938"/>
                    <a:pt x="1753" y="845"/>
                  </a:cubicBezTo>
                  <a:lnTo>
                    <a:pt x="1753" y="845"/>
                  </a:lnTo>
                  <a:cubicBezTo>
                    <a:pt x="1753" y="845"/>
                    <a:pt x="1705" y="977"/>
                    <a:pt x="1627" y="968"/>
                  </a:cubicBezTo>
                  <a:lnTo>
                    <a:pt x="1627" y="968"/>
                  </a:lnTo>
                  <a:cubicBezTo>
                    <a:pt x="1568" y="962"/>
                    <a:pt x="1554" y="902"/>
                    <a:pt x="1580" y="852"/>
                  </a:cubicBezTo>
                  <a:lnTo>
                    <a:pt x="1580" y="852"/>
                  </a:lnTo>
                  <a:cubicBezTo>
                    <a:pt x="1649" y="719"/>
                    <a:pt x="1837" y="646"/>
                    <a:pt x="1782" y="634"/>
                  </a:cubicBezTo>
                  <a:lnTo>
                    <a:pt x="1782" y="634"/>
                  </a:lnTo>
                  <a:cubicBezTo>
                    <a:pt x="1608" y="595"/>
                    <a:pt x="1729" y="457"/>
                    <a:pt x="1893" y="482"/>
                  </a:cubicBezTo>
                  <a:lnTo>
                    <a:pt x="1893" y="482"/>
                  </a:lnTo>
                  <a:cubicBezTo>
                    <a:pt x="2117" y="516"/>
                    <a:pt x="2070" y="221"/>
                    <a:pt x="2481" y="205"/>
                  </a:cubicBezTo>
                </a:path>
              </a:pathLst>
            </a:custGeom>
            <a:solidFill>
              <a:srgbClr val="FFEF2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70">
              <a:extLst>
                <a:ext uri="{FF2B5EF4-FFF2-40B4-BE49-F238E27FC236}">
                  <a16:creationId xmlns:a16="http://schemas.microsoft.com/office/drawing/2014/main" id="{E2256BF6-4EDC-4C45-B4C5-AA791F9A0B46}"/>
                </a:ext>
              </a:extLst>
            </p:cNvPr>
            <p:cNvSpPr>
              <a:spLocks noChangeArrowheads="1"/>
            </p:cNvSpPr>
            <p:nvPr/>
          </p:nvSpPr>
          <p:spPr bwMode="auto">
            <a:xfrm>
              <a:off x="12924892" y="4561907"/>
              <a:ext cx="1312840" cy="1543548"/>
            </a:xfrm>
            <a:custGeom>
              <a:avLst/>
              <a:gdLst>
                <a:gd name="T0" fmla="*/ 408 w 1055"/>
                <a:gd name="T1" fmla="*/ 1236 h 1237"/>
                <a:gd name="T2" fmla="*/ 408 w 1055"/>
                <a:gd name="T3" fmla="*/ 1236 h 1237"/>
                <a:gd name="T4" fmla="*/ 804 w 1055"/>
                <a:gd name="T5" fmla="*/ 767 h 1237"/>
                <a:gd name="T6" fmla="*/ 804 w 1055"/>
                <a:gd name="T7" fmla="*/ 767 h 1237"/>
                <a:gd name="T8" fmla="*/ 652 w 1055"/>
                <a:gd name="T9" fmla="*/ 863 h 1237"/>
                <a:gd name="T10" fmla="*/ 652 w 1055"/>
                <a:gd name="T11" fmla="*/ 863 h 1237"/>
                <a:gd name="T12" fmla="*/ 825 w 1055"/>
                <a:gd name="T13" fmla="*/ 592 h 1237"/>
                <a:gd name="T14" fmla="*/ 825 w 1055"/>
                <a:gd name="T15" fmla="*/ 592 h 1237"/>
                <a:gd name="T16" fmla="*/ 1003 w 1055"/>
                <a:gd name="T17" fmla="*/ 334 h 1237"/>
                <a:gd name="T18" fmla="*/ 1003 w 1055"/>
                <a:gd name="T19" fmla="*/ 334 h 1237"/>
                <a:gd name="T20" fmla="*/ 937 w 1055"/>
                <a:gd name="T21" fmla="*/ 396 h 1237"/>
                <a:gd name="T22" fmla="*/ 937 w 1055"/>
                <a:gd name="T23" fmla="*/ 396 h 1237"/>
                <a:gd name="T24" fmla="*/ 908 w 1055"/>
                <a:gd name="T25" fmla="*/ 0 h 1237"/>
                <a:gd name="T26" fmla="*/ 908 w 1055"/>
                <a:gd name="T27" fmla="*/ 0 h 1237"/>
                <a:gd name="T28" fmla="*/ 690 w 1055"/>
                <a:gd name="T29" fmla="*/ 235 h 1237"/>
                <a:gd name="T30" fmla="*/ 690 w 1055"/>
                <a:gd name="T31" fmla="*/ 235 h 1237"/>
                <a:gd name="T32" fmla="*/ 738 w 1055"/>
                <a:gd name="T33" fmla="*/ 132 h 1237"/>
                <a:gd name="T34" fmla="*/ 738 w 1055"/>
                <a:gd name="T35" fmla="*/ 132 h 1237"/>
                <a:gd name="T36" fmla="*/ 495 w 1055"/>
                <a:gd name="T37" fmla="*/ 420 h 1237"/>
                <a:gd name="T38" fmla="*/ 495 w 1055"/>
                <a:gd name="T39" fmla="*/ 420 h 1237"/>
                <a:gd name="T40" fmla="*/ 339 w 1055"/>
                <a:gd name="T41" fmla="*/ 335 h 1237"/>
                <a:gd name="T42" fmla="*/ 339 w 1055"/>
                <a:gd name="T43" fmla="*/ 335 h 1237"/>
                <a:gd name="T44" fmla="*/ 267 w 1055"/>
                <a:gd name="T45" fmla="*/ 507 h 1237"/>
                <a:gd name="T46" fmla="*/ 267 w 1055"/>
                <a:gd name="T47" fmla="*/ 507 h 1237"/>
                <a:gd name="T48" fmla="*/ 0 w 1055"/>
                <a:gd name="T49" fmla="*/ 661 h 1237"/>
                <a:gd name="T50" fmla="*/ 408 w 1055"/>
                <a:gd name="T51" fmla="*/ 1236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55" h="1237">
                  <a:moveTo>
                    <a:pt x="408" y="1236"/>
                  </a:moveTo>
                  <a:lnTo>
                    <a:pt x="408" y="1236"/>
                  </a:lnTo>
                  <a:cubicBezTo>
                    <a:pt x="408" y="1236"/>
                    <a:pt x="837" y="1038"/>
                    <a:pt x="804" y="767"/>
                  </a:cubicBezTo>
                  <a:lnTo>
                    <a:pt x="804" y="767"/>
                  </a:lnTo>
                  <a:cubicBezTo>
                    <a:pt x="804" y="767"/>
                    <a:pt x="735" y="883"/>
                    <a:pt x="652" y="863"/>
                  </a:cubicBezTo>
                  <a:lnTo>
                    <a:pt x="652" y="863"/>
                  </a:lnTo>
                  <a:cubicBezTo>
                    <a:pt x="573" y="845"/>
                    <a:pt x="506" y="713"/>
                    <a:pt x="825" y="592"/>
                  </a:cubicBezTo>
                  <a:lnTo>
                    <a:pt x="825" y="592"/>
                  </a:lnTo>
                  <a:cubicBezTo>
                    <a:pt x="1054" y="505"/>
                    <a:pt x="1003" y="334"/>
                    <a:pt x="1003" y="334"/>
                  </a:cubicBezTo>
                  <a:lnTo>
                    <a:pt x="1003" y="334"/>
                  </a:lnTo>
                  <a:cubicBezTo>
                    <a:pt x="1003" y="334"/>
                    <a:pt x="992" y="429"/>
                    <a:pt x="937" y="396"/>
                  </a:cubicBezTo>
                  <a:lnTo>
                    <a:pt x="937" y="396"/>
                  </a:lnTo>
                  <a:cubicBezTo>
                    <a:pt x="864" y="353"/>
                    <a:pt x="1018" y="126"/>
                    <a:pt x="908" y="0"/>
                  </a:cubicBezTo>
                  <a:lnTo>
                    <a:pt x="908" y="0"/>
                  </a:lnTo>
                  <a:cubicBezTo>
                    <a:pt x="908" y="0"/>
                    <a:pt x="960" y="258"/>
                    <a:pt x="690" y="235"/>
                  </a:cubicBezTo>
                  <a:lnTo>
                    <a:pt x="690" y="235"/>
                  </a:lnTo>
                  <a:cubicBezTo>
                    <a:pt x="566" y="225"/>
                    <a:pt x="738" y="132"/>
                    <a:pt x="738" y="132"/>
                  </a:cubicBezTo>
                  <a:lnTo>
                    <a:pt x="738" y="132"/>
                  </a:lnTo>
                  <a:cubicBezTo>
                    <a:pt x="738" y="132"/>
                    <a:pt x="477" y="157"/>
                    <a:pt x="495" y="420"/>
                  </a:cubicBezTo>
                  <a:lnTo>
                    <a:pt x="495" y="420"/>
                  </a:lnTo>
                  <a:cubicBezTo>
                    <a:pt x="502" y="540"/>
                    <a:pt x="280" y="541"/>
                    <a:pt x="339" y="335"/>
                  </a:cubicBezTo>
                  <a:lnTo>
                    <a:pt x="339" y="335"/>
                  </a:lnTo>
                  <a:cubicBezTo>
                    <a:pt x="339" y="335"/>
                    <a:pt x="272" y="375"/>
                    <a:pt x="267" y="507"/>
                  </a:cubicBezTo>
                  <a:lnTo>
                    <a:pt x="267" y="507"/>
                  </a:lnTo>
                  <a:cubicBezTo>
                    <a:pt x="260" y="685"/>
                    <a:pt x="0" y="661"/>
                    <a:pt x="0" y="661"/>
                  </a:cubicBezTo>
                  <a:lnTo>
                    <a:pt x="408" y="1236"/>
                  </a:lnTo>
                </a:path>
              </a:pathLst>
            </a:custGeom>
            <a:solidFill>
              <a:srgbClr val="FF42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71">
              <a:extLst>
                <a:ext uri="{FF2B5EF4-FFF2-40B4-BE49-F238E27FC236}">
                  <a16:creationId xmlns:a16="http://schemas.microsoft.com/office/drawing/2014/main" id="{4567EAAA-C849-DE46-A3B5-4B4FD6134F45}"/>
                </a:ext>
              </a:extLst>
            </p:cNvPr>
            <p:cNvSpPr>
              <a:spLocks noChangeArrowheads="1"/>
            </p:cNvSpPr>
            <p:nvPr/>
          </p:nvSpPr>
          <p:spPr bwMode="auto">
            <a:xfrm>
              <a:off x="14451957" y="5177129"/>
              <a:ext cx="1318332" cy="1543548"/>
            </a:xfrm>
            <a:custGeom>
              <a:avLst/>
              <a:gdLst>
                <a:gd name="T0" fmla="*/ 408 w 1060"/>
                <a:gd name="T1" fmla="*/ 1237 h 1238"/>
                <a:gd name="T2" fmla="*/ 408 w 1060"/>
                <a:gd name="T3" fmla="*/ 1237 h 1238"/>
                <a:gd name="T4" fmla="*/ 803 w 1060"/>
                <a:gd name="T5" fmla="*/ 768 h 1238"/>
                <a:gd name="T6" fmla="*/ 803 w 1060"/>
                <a:gd name="T7" fmla="*/ 768 h 1238"/>
                <a:gd name="T8" fmla="*/ 652 w 1060"/>
                <a:gd name="T9" fmla="*/ 863 h 1238"/>
                <a:gd name="T10" fmla="*/ 652 w 1060"/>
                <a:gd name="T11" fmla="*/ 863 h 1238"/>
                <a:gd name="T12" fmla="*/ 825 w 1060"/>
                <a:gd name="T13" fmla="*/ 592 h 1238"/>
                <a:gd name="T14" fmla="*/ 825 w 1060"/>
                <a:gd name="T15" fmla="*/ 592 h 1238"/>
                <a:gd name="T16" fmla="*/ 1002 w 1060"/>
                <a:gd name="T17" fmla="*/ 335 h 1238"/>
                <a:gd name="T18" fmla="*/ 1002 w 1060"/>
                <a:gd name="T19" fmla="*/ 335 h 1238"/>
                <a:gd name="T20" fmla="*/ 874 w 1060"/>
                <a:gd name="T21" fmla="*/ 469 h 1238"/>
                <a:gd name="T22" fmla="*/ 874 w 1060"/>
                <a:gd name="T23" fmla="*/ 469 h 1238"/>
                <a:gd name="T24" fmla="*/ 907 w 1060"/>
                <a:gd name="T25" fmla="*/ 0 h 1238"/>
                <a:gd name="T26" fmla="*/ 907 w 1060"/>
                <a:gd name="T27" fmla="*/ 0 h 1238"/>
                <a:gd name="T28" fmla="*/ 737 w 1060"/>
                <a:gd name="T29" fmla="*/ 217 h 1238"/>
                <a:gd name="T30" fmla="*/ 737 w 1060"/>
                <a:gd name="T31" fmla="*/ 217 h 1238"/>
                <a:gd name="T32" fmla="*/ 738 w 1060"/>
                <a:gd name="T33" fmla="*/ 132 h 1238"/>
                <a:gd name="T34" fmla="*/ 738 w 1060"/>
                <a:gd name="T35" fmla="*/ 132 h 1238"/>
                <a:gd name="T36" fmla="*/ 494 w 1060"/>
                <a:gd name="T37" fmla="*/ 421 h 1238"/>
                <a:gd name="T38" fmla="*/ 494 w 1060"/>
                <a:gd name="T39" fmla="*/ 421 h 1238"/>
                <a:gd name="T40" fmla="*/ 395 w 1060"/>
                <a:gd name="T41" fmla="*/ 350 h 1238"/>
                <a:gd name="T42" fmla="*/ 395 w 1060"/>
                <a:gd name="T43" fmla="*/ 350 h 1238"/>
                <a:gd name="T44" fmla="*/ 323 w 1060"/>
                <a:gd name="T45" fmla="*/ 521 h 1238"/>
                <a:gd name="T46" fmla="*/ 323 w 1060"/>
                <a:gd name="T47" fmla="*/ 521 h 1238"/>
                <a:gd name="T48" fmla="*/ 0 w 1060"/>
                <a:gd name="T49" fmla="*/ 661 h 1238"/>
                <a:gd name="T50" fmla="*/ 408 w 1060"/>
                <a:gd name="T51" fmla="*/ 1237 h 1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60" h="1238">
                  <a:moveTo>
                    <a:pt x="408" y="1237"/>
                  </a:moveTo>
                  <a:lnTo>
                    <a:pt x="408" y="1237"/>
                  </a:lnTo>
                  <a:cubicBezTo>
                    <a:pt x="408" y="1237"/>
                    <a:pt x="836" y="1038"/>
                    <a:pt x="803" y="768"/>
                  </a:cubicBezTo>
                  <a:lnTo>
                    <a:pt x="803" y="768"/>
                  </a:lnTo>
                  <a:cubicBezTo>
                    <a:pt x="803" y="768"/>
                    <a:pt x="735" y="883"/>
                    <a:pt x="652" y="863"/>
                  </a:cubicBezTo>
                  <a:lnTo>
                    <a:pt x="652" y="863"/>
                  </a:lnTo>
                  <a:cubicBezTo>
                    <a:pt x="573" y="845"/>
                    <a:pt x="505" y="713"/>
                    <a:pt x="825" y="592"/>
                  </a:cubicBezTo>
                  <a:lnTo>
                    <a:pt x="825" y="592"/>
                  </a:lnTo>
                  <a:cubicBezTo>
                    <a:pt x="1054" y="505"/>
                    <a:pt x="1002" y="335"/>
                    <a:pt x="1002" y="335"/>
                  </a:cubicBezTo>
                  <a:lnTo>
                    <a:pt x="1002" y="335"/>
                  </a:lnTo>
                  <a:cubicBezTo>
                    <a:pt x="1002" y="335"/>
                    <a:pt x="1007" y="447"/>
                    <a:pt x="874" y="469"/>
                  </a:cubicBezTo>
                  <a:lnTo>
                    <a:pt x="874" y="469"/>
                  </a:lnTo>
                  <a:cubicBezTo>
                    <a:pt x="780" y="486"/>
                    <a:pt x="1059" y="219"/>
                    <a:pt x="907" y="0"/>
                  </a:cubicBezTo>
                  <a:lnTo>
                    <a:pt x="907" y="0"/>
                  </a:lnTo>
                  <a:cubicBezTo>
                    <a:pt x="907" y="0"/>
                    <a:pt x="936" y="230"/>
                    <a:pt x="737" y="217"/>
                  </a:cubicBezTo>
                  <a:lnTo>
                    <a:pt x="737" y="217"/>
                  </a:lnTo>
                  <a:cubicBezTo>
                    <a:pt x="652" y="212"/>
                    <a:pt x="738" y="132"/>
                    <a:pt x="738" y="132"/>
                  </a:cubicBezTo>
                  <a:lnTo>
                    <a:pt x="738" y="132"/>
                  </a:lnTo>
                  <a:cubicBezTo>
                    <a:pt x="738" y="132"/>
                    <a:pt x="504" y="134"/>
                    <a:pt x="494" y="421"/>
                  </a:cubicBezTo>
                  <a:lnTo>
                    <a:pt x="494" y="421"/>
                  </a:lnTo>
                  <a:cubicBezTo>
                    <a:pt x="490" y="540"/>
                    <a:pt x="337" y="556"/>
                    <a:pt x="395" y="350"/>
                  </a:cubicBezTo>
                  <a:lnTo>
                    <a:pt x="395" y="350"/>
                  </a:lnTo>
                  <a:cubicBezTo>
                    <a:pt x="395" y="350"/>
                    <a:pt x="329" y="389"/>
                    <a:pt x="323" y="521"/>
                  </a:cubicBezTo>
                  <a:lnTo>
                    <a:pt x="323" y="521"/>
                  </a:lnTo>
                  <a:cubicBezTo>
                    <a:pt x="317" y="700"/>
                    <a:pt x="0" y="661"/>
                    <a:pt x="0" y="661"/>
                  </a:cubicBezTo>
                  <a:lnTo>
                    <a:pt x="408" y="1237"/>
                  </a:lnTo>
                </a:path>
              </a:pathLst>
            </a:custGeom>
            <a:solidFill>
              <a:srgbClr val="FFC2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72">
              <a:extLst>
                <a:ext uri="{FF2B5EF4-FFF2-40B4-BE49-F238E27FC236}">
                  <a16:creationId xmlns:a16="http://schemas.microsoft.com/office/drawing/2014/main" id="{C2FB37AE-A52B-B84E-9A49-673B817A265A}"/>
                </a:ext>
              </a:extLst>
            </p:cNvPr>
            <p:cNvSpPr>
              <a:spLocks noChangeArrowheads="1"/>
            </p:cNvSpPr>
            <p:nvPr/>
          </p:nvSpPr>
          <p:spPr bwMode="auto">
            <a:xfrm>
              <a:off x="12617281" y="5358401"/>
              <a:ext cx="917340" cy="917338"/>
            </a:xfrm>
            <a:custGeom>
              <a:avLst/>
              <a:gdLst>
                <a:gd name="T0" fmla="*/ 735 w 736"/>
                <a:gd name="T1" fmla="*/ 368 h 735"/>
                <a:gd name="T2" fmla="*/ 735 w 736"/>
                <a:gd name="T3" fmla="*/ 368 h 735"/>
                <a:gd name="T4" fmla="*/ 367 w 736"/>
                <a:gd name="T5" fmla="*/ 734 h 735"/>
                <a:gd name="T6" fmla="*/ 367 w 736"/>
                <a:gd name="T7" fmla="*/ 734 h 735"/>
                <a:gd name="T8" fmla="*/ 0 w 736"/>
                <a:gd name="T9" fmla="*/ 368 h 735"/>
                <a:gd name="T10" fmla="*/ 0 w 736"/>
                <a:gd name="T11" fmla="*/ 368 h 735"/>
                <a:gd name="T12" fmla="*/ 367 w 736"/>
                <a:gd name="T13" fmla="*/ 0 h 735"/>
                <a:gd name="T14" fmla="*/ 367 w 736"/>
                <a:gd name="T15" fmla="*/ 0 h 735"/>
                <a:gd name="T16" fmla="*/ 735 w 736"/>
                <a:gd name="T17" fmla="*/ 368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6" h="735">
                  <a:moveTo>
                    <a:pt x="735" y="368"/>
                  </a:moveTo>
                  <a:lnTo>
                    <a:pt x="735" y="368"/>
                  </a:lnTo>
                  <a:cubicBezTo>
                    <a:pt x="735" y="570"/>
                    <a:pt x="570" y="734"/>
                    <a:pt x="367" y="734"/>
                  </a:cubicBezTo>
                  <a:lnTo>
                    <a:pt x="367" y="734"/>
                  </a:lnTo>
                  <a:cubicBezTo>
                    <a:pt x="165" y="734"/>
                    <a:pt x="0" y="570"/>
                    <a:pt x="0" y="368"/>
                  </a:cubicBezTo>
                  <a:lnTo>
                    <a:pt x="0" y="368"/>
                  </a:lnTo>
                  <a:cubicBezTo>
                    <a:pt x="0" y="164"/>
                    <a:pt x="165" y="0"/>
                    <a:pt x="367" y="0"/>
                  </a:cubicBezTo>
                  <a:lnTo>
                    <a:pt x="367" y="0"/>
                  </a:lnTo>
                  <a:cubicBezTo>
                    <a:pt x="570" y="0"/>
                    <a:pt x="735" y="164"/>
                    <a:pt x="735" y="368"/>
                  </a:cubicBezTo>
                </a:path>
              </a:pathLst>
            </a:custGeom>
            <a:solidFill>
              <a:srgbClr val="0034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73">
              <a:extLst>
                <a:ext uri="{FF2B5EF4-FFF2-40B4-BE49-F238E27FC236}">
                  <a16:creationId xmlns:a16="http://schemas.microsoft.com/office/drawing/2014/main" id="{CB2B823E-66F7-8C48-B2B6-CF2379DB4785}"/>
                </a:ext>
              </a:extLst>
            </p:cNvPr>
            <p:cNvSpPr>
              <a:spLocks noChangeArrowheads="1"/>
            </p:cNvSpPr>
            <p:nvPr/>
          </p:nvSpPr>
          <p:spPr bwMode="auto">
            <a:xfrm>
              <a:off x="12782072" y="5523194"/>
              <a:ext cx="587757" cy="587753"/>
            </a:xfrm>
            <a:custGeom>
              <a:avLst/>
              <a:gdLst>
                <a:gd name="T0" fmla="*/ 469 w 470"/>
                <a:gd name="T1" fmla="*/ 237 h 474"/>
                <a:gd name="T2" fmla="*/ 469 w 470"/>
                <a:gd name="T3" fmla="*/ 237 h 474"/>
                <a:gd name="T4" fmla="*/ 234 w 470"/>
                <a:gd name="T5" fmla="*/ 473 h 474"/>
                <a:gd name="T6" fmla="*/ 234 w 470"/>
                <a:gd name="T7" fmla="*/ 473 h 474"/>
                <a:gd name="T8" fmla="*/ 0 w 470"/>
                <a:gd name="T9" fmla="*/ 237 h 474"/>
                <a:gd name="T10" fmla="*/ 0 w 470"/>
                <a:gd name="T11" fmla="*/ 237 h 474"/>
                <a:gd name="T12" fmla="*/ 234 w 470"/>
                <a:gd name="T13" fmla="*/ 0 h 474"/>
                <a:gd name="T14" fmla="*/ 234 w 470"/>
                <a:gd name="T15" fmla="*/ 0 h 474"/>
                <a:gd name="T16" fmla="*/ 469 w 470"/>
                <a:gd name="T17" fmla="*/ 237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0" h="474">
                  <a:moveTo>
                    <a:pt x="469" y="237"/>
                  </a:moveTo>
                  <a:lnTo>
                    <a:pt x="469" y="237"/>
                  </a:lnTo>
                  <a:cubicBezTo>
                    <a:pt x="469" y="367"/>
                    <a:pt x="364" y="473"/>
                    <a:pt x="234" y="473"/>
                  </a:cubicBezTo>
                  <a:lnTo>
                    <a:pt x="234" y="473"/>
                  </a:lnTo>
                  <a:cubicBezTo>
                    <a:pt x="105" y="473"/>
                    <a:pt x="0" y="367"/>
                    <a:pt x="0" y="237"/>
                  </a:cubicBezTo>
                  <a:lnTo>
                    <a:pt x="0" y="237"/>
                  </a:lnTo>
                  <a:cubicBezTo>
                    <a:pt x="0" y="106"/>
                    <a:pt x="105" y="0"/>
                    <a:pt x="234" y="0"/>
                  </a:cubicBezTo>
                  <a:lnTo>
                    <a:pt x="234" y="0"/>
                  </a:lnTo>
                  <a:cubicBezTo>
                    <a:pt x="364" y="0"/>
                    <a:pt x="469" y="106"/>
                    <a:pt x="469" y="237"/>
                  </a:cubicBezTo>
                </a:path>
              </a:pathLst>
            </a:cu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28">
              <a:extLst>
                <a:ext uri="{FF2B5EF4-FFF2-40B4-BE49-F238E27FC236}">
                  <a16:creationId xmlns:a16="http://schemas.microsoft.com/office/drawing/2014/main" id="{99B2E3A1-1497-9349-A3CE-80DADB2740CE}"/>
                </a:ext>
              </a:extLst>
            </p:cNvPr>
            <p:cNvSpPr>
              <a:spLocks noChangeArrowheads="1"/>
            </p:cNvSpPr>
            <p:nvPr/>
          </p:nvSpPr>
          <p:spPr bwMode="auto">
            <a:xfrm>
              <a:off x="12787567" y="5468264"/>
              <a:ext cx="575520" cy="592000"/>
            </a:xfrm>
            <a:custGeom>
              <a:avLst/>
              <a:gdLst>
                <a:gd name="connsiteX0" fmla="*/ 11236 w 575520"/>
                <a:gd name="connsiteY0" fmla="*/ 373526 h 592000"/>
                <a:gd name="connsiteX1" fmla="*/ 51185 w 575520"/>
                <a:gd name="connsiteY1" fmla="*/ 373526 h 592000"/>
                <a:gd name="connsiteX2" fmla="*/ 63669 w 575520"/>
                <a:gd name="connsiteY2" fmla="*/ 384762 h 592000"/>
                <a:gd name="connsiteX3" fmla="*/ 63669 w 575520"/>
                <a:gd name="connsiteY3" fmla="*/ 518343 h 592000"/>
                <a:gd name="connsiteX4" fmla="*/ 72408 w 575520"/>
                <a:gd name="connsiteY4" fmla="*/ 528330 h 592000"/>
                <a:gd name="connsiteX5" fmla="*/ 503111 w 575520"/>
                <a:gd name="connsiteY5" fmla="*/ 528330 h 592000"/>
                <a:gd name="connsiteX6" fmla="*/ 513099 w 575520"/>
                <a:gd name="connsiteY6" fmla="*/ 518343 h 592000"/>
                <a:gd name="connsiteX7" fmla="*/ 513099 w 575520"/>
                <a:gd name="connsiteY7" fmla="*/ 384762 h 592000"/>
                <a:gd name="connsiteX8" fmla="*/ 524335 w 575520"/>
                <a:gd name="connsiteY8" fmla="*/ 373526 h 592000"/>
                <a:gd name="connsiteX9" fmla="*/ 564284 w 575520"/>
                <a:gd name="connsiteY9" fmla="*/ 373526 h 592000"/>
                <a:gd name="connsiteX10" fmla="*/ 575520 w 575520"/>
                <a:gd name="connsiteY10" fmla="*/ 384762 h 592000"/>
                <a:gd name="connsiteX11" fmla="*/ 575520 w 575520"/>
                <a:gd name="connsiteY11" fmla="*/ 559541 h 592000"/>
                <a:gd name="connsiteX12" fmla="*/ 544309 w 575520"/>
                <a:gd name="connsiteY12" fmla="*/ 592000 h 592000"/>
                <a:gd name="connsiteX13" fmla="*/ 31210 w 575520"/>
                <a:gd name="connsiteY13" fmla="*/ 592000 h 592000"/>
                <a:gd name="connsiteX14" fmla="*/ 0 w 575520"/>
                <a:gd name="connsiteY14" fmla="*/ 559541 h 592000"/>
                <a:gd name="connsiteX15" fmla="*/ 0 w 575520"/>
                <a:gd name="connsiteY15" fmla="*/ 384762 h 592000"/>
                <a:gd name="connsiteX16" fmla="*/ 11236 w 575520"/>
                <a:gd name="connsiteY16" fmla="*/ 373526 h 592000"/>
                <a:gd name="connsiteX17" fmla="*/ 247055 w 575520"/>
                <a:gd name="connsiteY17" fmla="*/ 0 h 592000"/>
                <a:gd name="connsiteX18" fmla="*/ 328461 w 575520"/>
                <a:gd name="connsiteY18" fmla="*/ 0 h 592000"/>
                <a:gd name="connsiteX19" fmla="*/ 340985 w 575520"/>
                <a:gd name="connsiteY19" fmla="*/ 12477 h 592000"/>
                <a:gd name="connsiteX20" fmla="*/ 340985 w 575520"/>
                <a:gd name="connsiteY20" fmla="*/ 267014 h 592000"/>
                <a:gd name="connsiteX21" fmla="*/ 426149 w 575520"/>
                <a:gd name="connsiteY21" fmla="*/ 267014 h 592000"/>
                <a:gd name="connsiteX22" fmla="*/ 436168 w 575520"/>
                <a:gd name="connsiteY22" fmla="*/ 289473 h 592000"/>
                <a:gd name="connsiteX23" fmla="*/ 297151 w 575520"/>
                <a:gd name="connsiteY23" fmla="*/ 444192 h 592000"/>
                <a:gd name="connsiteX24" fmla="*/ 277113 w 575520"/>
                <a:gd name="connsiteY24" fmla="*/ 444192 h 592000"/>
                <a:gd name="connsiteX25" fmla="*/ 139348 w 575520"/>
                <a:gd name="connsiteY25" fmla="*/ 289473 h 592000"/>
                <a:gd name="connsiteX26" fmla="*/ 149368 w 575520"/>
                <a:gd name="connsiteY26" fmla="*/ 267014 h 592000"/>
                <a:gd name="connsiteX27" fmla="*/ 234531 w 575520"/>
                <a:gd name="connsiteY27" fmla="*/ 267014 h 592000"/>
                <a:gd name="connsiteX28" fmla="*/ 234531 w 575520"/>
                <a:gd name="connsiteY28" fmla="*/ 12477 h 592000"/>
                <a:gd name="connsiteX29" fmla="*/ 247055 w 575520"/>
                <a:gd name="connsiteY29" fmla="*/ 0 h 5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5520" h="592000">
                  <a:moveTo>
                    <a:pt x="11236" y="373526"/>
                  </a:moveTo>
                  <a:lnTo>
                    <a:pt x="51185" y="373526"/>
                  </a:lnTo>
                  <a:cubicBezTo>
                    <a:pt x="57427" y="373526"/>
                    <a:pt x="63669" y="378520"/>
                    <a:pt x="63669" y="384762"/>
                  </a:cubicBezTo>
                  <a:lnTo>
                    <a:pt x="63669" y="518343"/>
                  </a:lnTo>
                  <a:cubicBezTo>
                    <a:pt x="63669" y="524585"/>
                    <a:pt x="67414" y="528330"/>
                    <a:pt x="72408" y="528330"/>
                  </a:cubicBezTo>
                  <a:lnTo>
                    <a:pt x="503111" y="528330"/>
                  </a:lnTo>
                  <a:cubicBezTo>
                    <a:pt x="508105" y="528330"/>
                    <a:pt x="513099" y="524585"/>
                    <a:pt x="513099" y="518343"/>
                  </a:cubicBezTo>
                  <a:lnTo>
                    <a:pt x="513099" y="384762"/>
                  </a:lnTo>
                  <a:cubicBezTo>
                    <a:pt x="513099" y="378520"/>
                    <a:pt x="516844" y="373526"/>
                    <a:pt x="524335" y="373526"/>
                  </a:cubicBezTo>
                  <a:lnTo>
                    <a:pt x="564284" y="373526"/>
                  </a:lnTo>
                  <a:cubicBezTo>
                    <a:pt x="570526" y="373526"/>
                    <a:pt x="575520" y="378520"/>
                    <a:pt x="575520" y="384762"/>
                  </a:cubicBezTo>
                  <a:lnTo>
                    <a:pt x="575520" y="559541"/>
                  </a:lnTo>
                  <a:cubicBezTo>
                    <a:pt x="575520" y="577019"/>
                    <a:pt x="561787" y="592000"/>
                    <a:pt x="544309" y="592000"/>
                  </a:cubicBezTo>
                  <a:lnTo>
                    <a:pt x="31210" y="592000"/>
                  </a:lnTo>
                  <a:cubicBezTo>
                    <a:pt x="13733" y="592000"/>
                    <a:pt x="0" y="577019"/>
                    <a:pt x="0" y="559541"/>
                  </a:cubicBezTo>
                  <a:lnTo>
                    <a:pt x="0" y="384762"/>
                  </a:lnTo>
                  <a:cubicBezTo>
                    <a:pt x="0" y="378520"/>
                    <a:pt x="4994" y="373526"/>
                    <a:pt x="11236" y="373526"/>
                  </a:cubicBezTo>
                  <a:close/>
                  <a:moveTo>
                    <a:pt x="247055" y="0"/>
                  </a:moveTo>
                  <a:lnTo>
                    <a:pt x="328461" y="0"/>
                  </a:lnTo>
                  <a:cubicBezTo>
                    <a:pt x="334723" y="0"/>
                    <a:pt x="340985" y="4991"/>
                    <a:pt x="340985" y="12477"/>
                  </a:cubicBezTo>
                  <a:lnTo>
                    <a:pt x="340985" y="267014"/>
                  </a:lnTo>
                  <a:lnTo>
                    <a:pt x="426149" y="267014"/>
                  </a:lnTo>
                  <a:cubicBezTo>
                    <a:pt x="437421" y="267014"/>
                    <a:pt x="443683" y="280739"/>
                    <a:pt x="436168" y="289473"/>
                  </a:cubicBezTo>
                  <a:lnTo>
                    <a:pt x="297151" y="444192"/>
                  </a:lnTo>
                  <a:cubicBezTo>
                    <a:pt x="292142" y="449183"/>
                    <a:pt x="283375" y="449183"/>
                    <a:pt x="277113" y="444192"/>
                  </a:cubicBezTo>
                  <a:lnTo>
                    <a:pt x="139348" y="289473"/>
                  </a:lnTo>
                  <a:cubicBezTo>
                    <a:pt x="131834" y="280739"/>
                    <a:pt x="138096" y="267014"/>
                    <a:pt x="149368" y="267014"/>
                  </a:cubicBezTo>
                  <a:lnTo>
                    <a:pt x="234531" y="267014"/>
                  </a:lnTo>
                  <a:lnTo>
                    <a:pt x="234531" y="12477"/>
                  </a:lnTo>
                  <a:cubicBezTo>
                    <a:pt x="234531" y="4991"/>
                    <a:pt x="239541" y="0"/>
                    <a:pt x="247055"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0" name="Freeform 76">
              <a:extLst>
                <a:ext uri="{FF2B5EF4-FFF2-40B4-BE49-F238E27FC236}">
                  <a16:creationId xmlns:a16="http://schemas.microsoft.com/office/drawing/2014/main" id="{EFB7C01C-E895-7640-9452-6820B59A100B}"/>
                </a:ext>
              </a:extLst>
            </p:cNvPr>
            <p:cNvSpPr>
              <a:spLocks noChangeArrowheads="1"/>
            </p:cNvSpPr>
            <p:nvPr/>
          </p:nvSpPr>
          <p:spPr bwMode="auto">
            <a:xfrm>
              <a:off x="14144348" y="5973624"/>
              <a:ext cx="917340" cy="911845"/>
            </a:xfrm>
            <a:custGeom>
              <a:avLst/>
              <a:gdLst>
                <a:gd name="T0" fmla="*/ 734 w 735"/>
                <a:gd name="T1" fmla="*/ 367 h 734"/>
                <a:gd name="T2" fmla="*/ 734 w 735"/>
                <a:gd name="T3" fmla="*/ 367 h 734"/>
                <a:gd name="T4" fmla="*/ 368 w 735"/>
                <a:gd name="T5" fmla="*/ 733 h 734"/>
                <a:gd name="T6" fmla="*/ 368 w 735"/>
                <a:gd name="T7" fmla="*/ 733 h 734"/>
                <a:gd name="T8" fmla="*/ 0 w 735"/>
                <a:gd name="T9" fmla="*/ 367 h 734"/>
                <a:gd name="T10" fmla="*/ 0 w 735"/>
                <a:gd name="T11" fmla="*/ 367 h 734"/>
                <a:gd name="T12" fmla="*/ 368 w 735"/>
                <a:gd name="T13" fmla="*/ 0 h 734"/>
                <a:gd name="T14" fmla="*/ 368 w 735"/>
                <a:gd name="T15" fmla="*/ 0 h 734"/>
                <a:gd name="T16" fmla="*/ 734 w 735"/>
                <a:gd name="T17" fmla="*/ 367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5" h="734">
                  <a:moveTo>
                    <a:pt x="734" y="367"/>
                  </a:moveTo>
                  <a:lnTo>
                    <a:pt x="734" y="367"/>
                  </a:lnTo>
                  <a:cubicBezTo>
                    <a:pt x="734" y="570"/>
                    <a:pt x="570" y="733"/>
                    <a:pt x="368" y="733"/>
                  </a:cubicBezTo>
                  <a:lnTo>
                    <a:pt x="368" y="733"/>
                  </a:lnTo>
                  <a:cubicBezTo>
                    <a:pt x="164" y="733"/>
                    <a:pt x="0" y="570"/>
                    <a:pt x="0" y="367"/>
                  </a:cubicBezTo>
                  <a:lnTo>
                    <a:pt x="0" y="367"/>
                  </a:lnTo>
                  <a:cubicBezTo>
                    <a:pt x="0" y="164"/>
                    <a:pt x="164" y="0"/>
                    <a:pt x="368" y="0"/>
                  </a:cubicBezTo>
                  <a:lnTo>
                    <a:pt x="368" y="0"/>
                  </a:lnTo>
                  <a:cubicBezTo>
                    <a:pt x="570" y="0"/>
                    <a:pt x="734" y="164"/>
                    <a:pt x="734" y="367"/>
                  </a:cubicBezTo>
                </a:path>
              </a:pathLst>
            </a:custGeom>
            <a:solidFill>
              <a:srgbClr val="0034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77">
              <a:extLst>
                <a:ext uri="{FF2B5EF4-FFF2-40B4-BE49-F238E27FC236}">
                  <a16:creationId xmlns:a16="http://schemas.microsoft.com/office/drawing/2014/main" id="{9D6FFE6A-DEAA-1C41-9478-F9F6BC7A5C87}"/>
                </a:ext>
              </a:extLst>
            </p:cNvPr>
            <p:cNvSpPr>
              <a:spLocks noChangeArrowheads="1"/>
            </p:cNvSpPr>
            <p:nvPr/>
          </p:nvSpPr>
          <p:spPr bwMode="auto">
            <a:xfrm>
              <a:off x="14309139" y="6132921"/>
              <a:ext cx="587757" cy="587757"/>
            </a:xfrm>
            <a:custGeom>
              <a:avLst/>
              <a:gdLst>
                <a:gd name="T0" fmla="*/ 469 w 470"/>
                <a:gd name="T1" fmla="*/ 237 h 474"/>
                <a:gd name="T2" fmla="*/ 469 w 470"/>
                <a:gd name="T3" fmla="*/ 237 h 474"/>
                <a:gd name="T4" fmla="*/ 235 w 470"/>
                <a:gd name="T5" fmla="*/ 473 h 474"/>
                <a:gd name="T6" fmla="*/ 235 w 470"/>
                <a:gd name="T7" fmla="*/ 473 h 474"/>
                <a:gd name="T8" fmla="*/ 0 w 470"/>
                <a:gd name="T9" fmla="*/ 237 h 474"/>
                <a:gd name="T10" fmla="*/ 0 w 470"/>
                <a:gd name="T11" fmla="*/ 237 h 474"/>
                <a:gd name="T12" fmla="*/ 235 w 470"/>
                <a:gd name="T13" fmla="*/ 0 h 474"/>
                <a:gd name="T14" fmla="*/ 235 w 470"/>
                <a:gd name="T15" fmla="*/ 0 h 474"/>
                <a:gd name="T16" fmla="*/ 469 w 470"/>
                <a:gd name="T17" fmla="*/ 237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0" h="474">
                  <a:moveTo>
                    <a:pt x="469" y="237"/>
                  </a:moveTo>
                  <a:lnTo>
                    <a:pt x="469" y="237"/>
                  </a:lnTo>
                  <a:cubicBezTo>
                    <a:pt x="469" y="368"/>
                    <a:pt x="364" y="473"/>
                    <a:pt x="235" y="473"/>
                  </a:cubicBezTo>
                  <a:lnTo>
                    <a:pt x="235" y="473"/>
                  </a:lnTo>
                  <a:cubicBezTo>
                    <a:pt x="105" y="473"/>
                    <a:pt x="0" y="368"/>
                    <a:pt x="0" y="237"/>
                  </a:cubicBezTo>
                  <a:lnTo>
                    <a:pt x="0" y="237"/>
                  </a:lnTo>
                  <a:cubicBezTo>
                    <a:pt x="0" y="107"/>
                    <a:pt x="105" y="0"/>
                    <a:pt x="235" y="0"/>
                  </a:cubicBezTo>
                  <a:lnTo>
                    <a:pt x="235" y="0"/>
                  </a:lnTo>
                  <a:cubicBezTo>
                    <a:pt x="364" y="0"/>
                    <a:pt x="469" y="107"/>
                    <a:pt x="469" y="237"/>
                  </a:cubicBezTo>
                </a:path>
              </a:pathLst>
            </a:cu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31">
              <a:extLst>
                <a:ext uri="{FF2B5EF4-FFF2-40B4-BE49-F238E27FC236}">
                  <a16:creationId xmlns:a16="http://schemas.microsoft.com/office/drawing/2014/main" id="{F803B0F1-B8F6-A94B-9AA8-8A512CC29B6A}"/>
                </a:ext>
              </a:extLst>
            </p:cNvPr>
            <p:cNvSpPr>
              <a:spLocks noChangeArrowheads="1"/>
            </p:cNvSpPr>
            <p:nvPr/>
          </p:nvSpPr>
          <p:spPr bwMode="auto">
            <a:xfrm>
              <a:off x="14314634" y="6101518"/>
              <a:ext cx="575522" cy="590445"/>
            </a:xfrm>
            <a:custGeom>
              <a:avLst/>
              <a:gdLst>
                <a:gd name="connsiteX0" fmla="*/ 12457 w 575522"/>
                <a:gd name="connsiteY0" fmla="*/ 371971 h 590445"/>
                <a:gd name="connsiteX1" fmla="*/ 52320 w 575522"/>
                <a:gd name="connsiteY1" fmla="*/ 371971 h 590445"/>
                <a:gd name="connsiteX2" fmla="*/ 63532 w 575522"/>
                <a:gd name="connsiteY2" fmla="*/ 383207 h 590445"/>
                <a:gd name="connsiteX3" fmla="*/ 63532 w 575522"/>
                <a:gd name="connsiteY3" fmla="*/ 516788 h 590445"/>
                <a:gd name="connsiteX4" fmla="*/ 73497 w 575522"/>
                <a:gd name="connsiteY4" fmla="*/ 525527 h 590445"/>
                <a:gd name="connsiteX5" fmla="*/ 503271 w 575522"/>
                <a:gd name="connsiteY5" fmla="*/ 525527 h 590445"/>
                <a:gd name="connsiteX6" fmla="*/ 511991 w 575522"/>
                <a:gd name="connsiteY6" fmla="*/ 516788 h 590445"/>
                <a:gd name="connsiteX7" fmla="*/ 511991 w 575522"/>
                <a:gd name="connsiteY7" fmla="*/ 383207 h 590445"/>
                <a:gd name="connsiteX8" fmla="*/ 523202 w 575522"/>
                <a:gd name="connsiteY8" fmla="*/ 371971 h 590445"/>
                <a:gd name="connsiteX9" fmla="*/ 564311 w 575522"/>
                <a:gd name="connsiteY9" fmla="*/ 371971 h 590445"/>
                <a:gd name="connsiteX10" fmla="*/ 575522 w 575522"/>
                <a:gd name="connsiteY10" fmla="*/ 383207 h 590445"/>
                <a:gd name="connsiteX11" fmla="*/ 575522 w 575522"/>
                <a:gd name="connsiteY11" fmla="*/ 557986 h 590445"/>
                <a:gd name="connsiteX12" fmla="*/ 544379 w 575522"/>
                <a:gd name="connsiteY12" fmla="*/ 590445 h 590445"/>
                <a:gd name="connsiteX13" fmla="*/ 32389 w 575522"/>
                <a:gd name="connsiteY13" fmla="*/ 590445 h 590445"/>
                <a:gd name="connsiteX14" fmla="*/ 0 w 575522"/>
                <a:gd name="connsiteY14" fmla="*/ 557986 h 590445"/>
                <a:gd name="connsiteX15" fmla="*/ 0 w 575522"/>
                <a:gd name="connsiteY15" fmla="*/ 383207 h 590445"/>
                <a:gd name="connsiteX16" fmla="*/ 12457 w 575522"/>
                <a:gd name="connsiteY16" fmla="*/ 371971 h 590445"/>
                <a:gd name="connsiteX17" fmla="*/ 287758 w 575522"/>
                <a:gd name="connsiteY17" fmla="*/ 0 h 590445"/>
                <a:gd name="connsiteX18" fmla="*/ 297151 w 575522"/>
                <a:gd name="connsiteY18" fmla="*/ 4666 h 590445"/>
                <a:gd name="connsiteX19" fmla="*/ 436168 w 575522"/>
                <a:gd name="connsiteY19" fmla="*/ 157713 h 590445"/>
                <a:gd name="connsiteX20" fmla="*/ 426149 w 575522"/>
                <a:gd name="connsiteY20" fmla="*/ 180110 h 590445"/>
                <a:gd name="connsiteX21" fmla="*/ 340985 w 575522"/>
                <a:gd name="connsiteY21" fmla="*/ 180110 h 590445"/>
                <a:gd name="connsiteX22" fmla="*/ 340985 w 575522"/>
                <a:gd name="connsiteY22" fmla="*/ 433944 h 590445"/>
                <a:gd name="connsiteX23" fmla="*/ 327209 w 575522"/>
                <a:gd name="connsiteY23" fmla="*/ 447631 h 590445"/>
                <a:gd name="connsiteX24" fmla="*/ 247055 w 575522"/>
                <a:gd name="connsiteY24" fmla="*/ 447631 h 590445"/>
                <a:gd name="connsiteX25" fmla="*/ 234531 w 575522"/>
                <a:gd name="connsiteY25" fmla="*/ 433944 h 590445"/>
                <a:gd name="connsiteX26" fmla="*/ 234531 w 575522"/>
                <a:gd name="connsiteY26" fmla="*/ 180110 h 590445"/>
                <a:gd name="connsiteX27" fmla="*/ 149368 w 575522"/>
                <a:gd name="connsiteY27" fmla="*/ 180110 h 590445"/>
                <a:gd name="connsiteX28" fmla="*/ 139348 w 575522"/>
                <a:gd name="connsiteY28" fmla="*/ 157713 h 590445"/>
                <a:gd name="connsiteX29" fmla="*/ 278365 w 575522"/>
                <a:gd name="connsiteY29" fmla="*/ 4666 h 590445"/>
                <a:gd name="connsiteX30" fmla="*/ 287758 w 575522"/>
                <a:gd name="connsiteY30" fmla="*/ 0 h 590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75522" h="590445">
                  <a:moveTo>
                    <a:pt x="12457" y="371971"/>
                  </a:moveTo>
                  <a:lnTo>
                    <a:pt x="52320" y="371971"/>
                  </a:lnTo>
                  <a:cubicBezTo>
                    <a:pt x="58549" y="371971"/>
                    <a:pt x="63532" y="376965"/>
                    <a:pt x="63532" y="383207"/>
                  </a:cubicBezTo>
                  <a:lnTo>
                    <a:pt x="63532" y="516788"/>
                  </a:lnTo>
                  <a:cubicBezTo>
                    <a:pt x="63532" y="521782"/>
                    <a:pt x="68515" y="525527"/>
                    <a:pt x="73497" y="525527"/>
                  </a:cubicBezTo>
                  <a:lnTo>
                    <a:pt x="503271" y="525527"/>
                  </a:lnTo>
                  <a:cubicBezTo>
                    <a:pt x="508253" y="525527"/>
                    <a:pt x="511991" y="521782"/>
                    <a:pt x="511991" y="516788"/>
                  </a:cubicBezTo>
                  <a:lnTo>
                    <a:pt x="511991" y="383207"/>
                  </a:lnTo>
                  <a:cubicBezTo>
                    <a:pt x="511991" y="376965"/>
                    <a:pt x="518219" y="371971"/>
                    <a:pt x="523202" y="371971"/>
                  </a:cubicBezTo>
                  <a:lnTo>
                    <a:pt x="564311" y="371971"/>
                  </a:lnTo>
                  <a:cubicBezTo>
                    <a:pt x="570539" y="371971"/>
                    <a:pt x="575522" y="376965"/>
                    <a:pt x="575522" y="383207"/>
                  </a:cubicBezTo>
                  <a:lnTo>
                    <a:pt x="575522" y="557986"/>
                  </a:lnTo>
                  <a:cubicBezTo>
                    <a:pt x="575522" y="575464"/>
                    <a:pt x="561819" y="590445"/>
                    <a:pt x="544379" y="590445"/>
                  </a:cubicBezTo>
                  <a:lnTo>
                    <a:pt x="32389" y="590445"/>
                  </a:lnTo>
                  <a:cubicBezTo>
                    <a:pt x="14949" y="590445"/>
                    <a:pt x="0" y="575464"/>
                    <a:pt x="0" y="557986"/>
                  </a:cubicBezTo>
                  <a:lnTo>
                    <a:pt x="0" y="383207"/>
                  </a:lnTo>
                  <a:cubicBezTo>
                    <a:pt x="0" y="376965"/>
                    <a:pt x="6229" y="371971"/>
                    <a:pt x="12457" y="371971"/>
                  </a:cubicBezTo>
                  <a:close/>
                  <a:moveTo>
                    <a:pt x="287758" y="0"/>
                  </a:moveTo>
                  <a:cubicBezTo>
                    <a:pt x="291203" y="0"/>
                    <a:pt x="294646" y="1556"/>
                    <a:pt x="297151" y="4666"/>
                  </a:cubicBezTo>
                  <a:lnTo>
                    <a:pt x="436168" y="157713"/>
                  </a:lnTo>
                  <a:cubicBezTo>
                    <a:pt x="443683" y="166423"/>
                    <a:pt x="437421" y="180110"/>
                    <a:pt x="426149" y="180110"/>
                  </a:cubicBezTo>
                  <a:lnTo>
                    <a:pt x="340985" y="180110"/>
                  </a:lnTo>
                  <a:lnTo>
                    <a:pt x="340985" y="433944"/>
                  </a:lnTo>
                  <a:cubicBezTo>
                    <a:pt x="340985" y="441410"/>
                    <a:pt x="334723" y="447631"/>
                    <a:pt x="327209" y="447631"/>
                  </a:cubicBezTo>
                  <a:lnTo>
                    <a:pt x="247055" y="447631"/>
                  </a:lnTo>
                  <a:cubicBezTo>
                    <a:pt x="240793" y="447631"/>
                    <a:pt x="234531" y="441410"/>
                    <a:pt x="234531" y="433944"/>
                  </a:cubicBezTo>
                  <a:lnTo>
                    <a:pt x="234531" y="180110"/>
                  </a:lnTo>
                  <a:lnTo>
                    <a:pt x="149368" y="180110"/>
                  </a:lnTo>
                  <a:cubicBezTo>
                    <a:pt x="138096" y="180110"/>
                    <a:pt x="131834" y="166423"/>
                    <a:pt x="139348" y="157713"/>
                  </a:cubicBezTo>
                  <a:lnTo>
                    <a:pt x="278365" y="4666"/>
                  </a:lnTo>
                  <a:cubicBezTo>
                    <a:pt x="280870" y="1556"/>
                    <a:pt x="284314" y="0"/>
                    <a:pt x="287758"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3" name="Freeform 80">
              <a:extLst>
                <a:ext uri="{FF2B5EF4-FFF2-40B4-BE49-F238E27FC236}">
                  <a16:creationId xmlns:a16="http://schemas.microsoft.com/office/drawing/2014/main" id="{3079C68E-2771-5441-9E07-D725F10114AF}"/>
                </a:ext>
              </a:extLst>
            </p:cNvPr>
            <p:cNvSpPr>
              <a:spLocks noChangeArrowheads="1"/>
            </p:cNvSpPr>
            <p:nvPr/>
          </p:nvSpPr>
          <p:spPr bwMode="auto">
            <a:xfrm>
              <a:off x="7437338" y="7725905"/>
              <a:ext cx="1115086" cy="1115089"/>
            </a:xfrm>
            <a:custGeom>
              <a:avLst/>
              <a:gdLst>
                <a:gd name="T0" fmla="*/ 895 w 896"/>
                <a:gd name="T1" fmla="*/ 448 h 897"/>
                <a:gd name="T2" fmla="*/ 895 w 896"/>
                <a:gd name="T3" fmla="*/ 448 h 897"/>
                <a:gd name="T4" fmla="*/ 447 w 896"/>
                <a:gd name="T5" fmla="*/ 896 h 897"/>
                <a:gd name="T6" fmla="*/ 447 w 896"/>
                <a:gd name="T7" fmla="*/ 896 h 897"/>
                <a:gd name="T8" fmla="*/ 0 w 896"/>
                <a:gd name="T9" fmla="*/ 448 h 897"/>
                <a:gd name="T10" fmla="*/ 0 w 896"/>
                <a:gd name="T11" fmla="*/ 448 h 897"/>
                <a:gd name="T12" fmla="*/ 447 w 896"/>
                <a:gd name="T13" fmla="*/ 0 h 897"/>
                <a:gd name="T14" fmla="*/ 447 w 896"/>
                <a:gd name="T15" fmla="*/ 0 h 897"/>
                <a:gd name="T16" fmla="*/ 895 w 896"/>
                <a:gd name="T17" fmla="*/ 448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6" h="897">
                  <a:moveTo>
                    <a:pt x="895" y="448"/>
                  </a:moveTo>
                  <a:lnTo>
                    <a:pt x="895" y="448"/>
                  </a:lnTo>
                  <a:cubicBezTo>
                    <a:pt x="895" y="695"/>
                    <a:pt x="695" y="896"/>
                    <a:pt x="447" y="896"/>
                  </a:cubicBezTo>
                  <a:lnTo>
                    <a:pt x="447" y="896"/>
                  </a:lnTo>
                  <a:cubicBezTo>
                    <a:pt x="200" y="896"/>
                    <a:pt x="0" y="695"/>
                    <a:pt x="0" y="448"/>
                  </a:cubicBezTo>
                  <a:lnTo>
                    <a:pt x="0" y="448"/>
                  </a:lnTo>
                  <a:cubicBezTo>
                    <a:pt x="0" y="201"/>
                    <a:pt x="200" y="0"/>
                    <a:pt x="447" y="0"/>
                  </a:cubicBezTo>
                  <a:lnTo>
                    <a:pt x="447" y="0"/>
                  </a:lnTo>
                  <a:cubicBezTo>
                    <a:pt x="695" y="0"/>
                    <a:pt x="895" y="201"/>
                    <a:pt x="895" y="448"/>
                  </a:cubicBezTo>
                </a:path>
              </a:pathLst>
            </a:custGeom>
            <a:solidFill>
              <a:srgbClr val="0034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81">
              <a:extLst>
                <a:ext uri="{FF2B5EF4-FFF2-40B4-BE49-F238E27FC236}">
                  <a16:creationId xmlns:a16="http://schemas.microsoft.com/office/drawing/2014/main" id="{AC183D18-7680-7C43-A134-FAAD5F73C00E}"/>
                </a:ext>
              </a:extLst>
            </p:cNvPr>
            <p:cNvSpPr>
              <a:spLocks noChangeArrowheads="1"/>
            </p:cNvSpPr>
            <p:nvPr/>
          </p:nvSpPr>
          <p:spPr bwMode="auto">
            <a:xfrm>
              <a:off x="7547201" y="7835766"/>
              <a:ext cx="889874" cy="895368"/>
            </a:xfrm>
            <a:custGeom>
              <a:avLst/>
              <a:gdLst>
                <a:gd name="T0" fmla="*/ 715 w 716"/>
                <a:gd name="T1" fmla="*/ 358 h 717"/>
                <a:gd name="T2" fmla="*/ 715 w 716"/>
                <a:gd name="T3" fmla="*/ 358 h 717"/>
                <a:gd name="T4" fmla="*/ 357 w 716"/>
                <a:gd name="T5" fmla="*/ 716 h 717"/>
                <a:gd name="T6" fmla="*/ 357 w 716"/>
                <a:gd name="T7" fmla="*/ 716 h 717"/>
                <a:gd name="T8" fmla="*/ 0 w 716"/>
                <a:gd name="T9" fmla="*/ 358 h 717"/>
                <a:gd name="T10" fmla="*/ 0 w 716"/>
                <a:gd name="T11" fmla="*/ 358 h 717"/>
                <a:gd name="T12" fmla="*/ 357 w 716"/>
                <a:gd name="T13" fmla="*/ 0 h 717"/>
                <a:gd name="T14" fmla="*/ 357 w 716"/>
                <a:gd name="T15" fmla="*/ 0 h 717"/>
                <a:gd name="T16" fmla="*/ 715 w 716"/>
                <a:gd name="T17" fmla="*/ 358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6" h="717">
                  <a:moveTo>
                    <a:pt x="715" y="358"/>
                  </a:moveTo>
                  <a:lnTo>
                    <a:pt x="715" y="358"/>
                  </a:lnTo>
                  <a:cubicBezTo>
                    <a:pt x="715" y="555"/>
                    <a:pt x="555" y="716"/>
                    <a:pt x="357" y="716"/>
                  </a:cubicBezTo>
                  <a:lnTo>
                    <a:pt x="357" y="716"/>
                  </a:lnTo>
                  <a:cubicBezTo>
                    <a:pt x="160" y="716"/>
                    <a:pt x="0" y="555"/>
                    <a:pt x="0" y="358"/>
                  </a:cubicBezTo>
                  <a:lnTo>
                    <a:pt x="0" y="358"/>
                  </a:lnTo>
                  <a:cubicBezTo>
                    <a:pt x="0" y="160"/>
                    <a:pt x="160" y="0"/>
                    <a:pt x="357" y="0"/>
                  </a:cubicBezTo>
                  <a:lnTo>
                    <a:pt x="357" y="0"/>
                  </a:lnTo>
                  <a:cubicBezTo>
                    <a:pt x="555" y="0"/>
                    <a:pt x="715" y="160"/>
                    <a:pt x="715" y="358"/>
                  </a:cubicBezTo>
                </a:path>
              </a:pathLst>
            </a:cu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82">
              <a:extLst>
                <a:ext uri="{FF2B5EF4-FFF2-40B4-BE49-F238E27FC236}">
                  <a16:creationId xmlns:a16="http://schemas.microsoft.com/office/drawing/2014/main" id="{85871746-48C0-2541-AAD9-82C71A6504C6}"/>
                </a:ext>
              </a:extLst>
            </p:cNvPr>
            <p:cNvSpPr>
              <a:spLocks noChangeArrowheads="1"/>
            </p:cNvSpPr>
            <p:nvPr/>
          </p:nvSpPr>
          <p:spPr bwMode="auto">
            <a:xfrm>
              <a:off x="6899019" y="9263957"/>
              <a:ext cx="1115086" cy="1115089"/>
            </a:xfrm>
            <a:custGeom>
              <a:avLst/>
              <a:gdLst>
                <a:gd name="T0" fmla="*/ 896 w 897"/>
                <a:gd name="T1" fmla="*/ 447 h 896"/>
                <a:gd name="T2" fmla="*/ 896 w 897"/>
                <a:gd name="T3" fmla="*/ 447 h 896"/>
                <a:gd name="T4" fmla="*/ 448 w 897"/>
                <a:gd name="T5" fmla="*/ 895 h 896"/>
                <a:gd name="T6" fmla="*/ 448 w 897"/>
                <a:gd name="T7" fmla="*/ 895 h 896"/>
                <a:gd name="T8" fmla="*/ 0 w 897"/>
                <a:gd name="T9" fmla="*/ 447 h 896"/>
                <a:gd name="T10" fmla="*/ 0 w 897"/>
                <a:gd name="T11" fmla="*/ 447 h 896"/>
                <a:gd name="T12" fmla="*/ 448 w 897"/>
                <a:gd name="T13" fmla="*/ 0 h 896"/>
                <a:gd name="T14" fmla="*/ 448 w 897"/>
                <a:gd name="T15" fmla="*/ 0 h 896"/>
                <a:gd name="T16" fmla="*/ 896 w 897"/>
                <a:gd name="T17" fmla="*/ 447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7" h="896">
                  <a:moveTo>
                    <a:pt x="896" y="447"/>
                  </a:moveTo>
                  <a:lnTo>
                    <a:pt x="896" y="447"/>
                  </a:lnTo>
                  <a:cubicBezTo>
                    <a:pt x="896" y="694"/>
                    <a:pt x="695" y="895"/>
                    <a:pt x="448" y="895"/>
                  </a:cubicBezTo>
                  <a:lnTo>
                    <a:pt x="448" y="895"/>
                  </a:lnTo>
                  <a:cubicBezTo>
                    <a:pt x="201" y="895"/>
                    <a:pt x="0" y="694"/>
                    <a:pt x="0" y="447"/>
                  </a:cubicBezTo>
                  <a:lnTo>
                    <a:pt x="0" y="447"/>
                  </a:lnTo>
                  <a:cubicBezTo>
                    <a:pt x="0" y="200"/>
                    <a:pt x="201" y="0"/>
                    <a:pt x="448" y="0"/>
                  </a:cubicBezTo>
                  <a:lnTo>
                    <a:pt x="448" y="0"/>
                  </a:lnTo>
                  <a:cubicBezTo>
                    <a:pt x="695" y="0"/>
                    <a:pt x="896" y="200"/>
                    <a:pt x="896" y="447"/>
                  </a:cubicBezTo>
                </a:path>
              </a:pathLst>
            </a:custGeom>
            <a:solidFill>
              <a:srgbClr val="0034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83">
              <a:extLst>
                <a:ext uri="{FF2B5EF4-FFF2-40B4-BE49-F238E27FC236}">
                  <a16:creationId xmlns:a16="http://schemas.microsoft.com/office/drawing/2014/main" id="{5840AA4A-210E-F047-8D7D-1018D3CBF4CB}"/>
                </a:ext>
              </a:extLst>
            </p:cNvPr>
            <p:cNvSpPr>
              <a:spLocks noChangeArrowheads="1"/>
            </p:cNvSpPr>
            <p:nvPr/>
          </p:nvSpPr>
          <p:spPr bwMode="auto">
            <a:xfrm>
              <a:off x="7003387" y="9362832"/>
              <a:ext cx="917340" cy="917340"/>
            </a:xfrm>
            <a:custGeom>
              <a:avLst/>
              <a:gdLst>
                <a:gd name="T0" fmla="*/ 734 w 735"/>
                <a:gd name="T1" fmla="*/ 367 h 735"/>
                <a:gd name="T2" fmla="*/ 734 w 735"/>
                <a:gd name="T3" fmla="*/ 367 h 735"/>
                <a:gd name="T4" fmla="*/ 367 w 735"/>
                <a:gd name="T5" fmla="*/ 734 h 735"/>
                <a:gd name="T6" fmla="*/ 367 w 735"/>
                <a:gd name="T7" fmla="*/ 734 h 735"/>
                <a:gd name="T8" fmla="*/ 0 w 735"/>
                <a:gd name="T9" fmla="*/ 367 h 735"/>
                <a:gd name="T10" fmla="*/ 0 w 735"/>
                <a:gd name="T11" fmla="*/ 367 h 735"/>
                <a:gd name="T12" fmla="*/ 367 w 735"/>
                <a:gd name="T13" fmla="*/ 0 h 735"/>
                <a:gd name="T14" fmla="*/ 367 w 735"/>
                <a:gd name="T15" fmla="*/ 0 h 735"/>
                <a:gd name="T16" fmla="*/ 734 w 735"/>
                <a:gd name="T17" fmla="*/ 367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5" h="735">
                  <a:moveTo>
                    <a:pt x="734" y="367"/>
                  </a:moveTo>
                  <a:lnTo>
                    <a:pt x="734" y="367"/>
                  </a:lnTo>
                  <a:cubicBezTo>
                    <a:pt x="734" y="570"/>
                    <a:pt x="570" y="734"/>
                    <a:pt x="367" y="734"/>
                  </a:cubicBezTo>
                  <a:lnTo>
                    <a:pt x="367" y="734"/>
                  </a:lnTo>
                  <a:cubicBezTo>
                    <a:pt x="164" y="734"/>
                    <a:pt x="0" y="570"/>
                    <a:pt x="0" y="367"/>
                  </a:cubicBezTo>
                  <a:lnTo>
                    <a:pt x="0" y="367"/>
                  </a:lnTo>
                  <a:cubicBezTo>
                    <a:pt x="0" y="165"/>
                    <a:pt x="164" y="0"/>
                    <a:pt x="367" y="0"/>
                  </a:cubicBezTo>
                  <a:lnTo>
                    <a:pt x="367" y="0"/>
                  </a:lnTo>
                  <a:cubicBezTo>
                    <a:pt x="570" y="0"/>
                    <a:pt x="734" y="165"/>
                    <a:pt x="734" y="367"/>
                  </a:cubicBezTo>
                </a:path>
              </a:pathLst>
            </a:cu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84">
              <a:extLst>
                <a:ext uri="{FF2B5EF4-FFF2-40B4-BE49-F238E27FC236}">
                  <a16:creationId xmlns:a16="http://schemas.microsoft.com/office/drawing/2014/main" id="{591C21EB-AE60-4D43-B919-759E6A73B338}"/>
                </a:ext>
              </a:extLst>
            </p:cNvPr>
            <p:cNvSpPr>
              <a:spLocks noChangeArrowheads="1"/>
            </p:cNvSpPr>
            <p:nvPr/>
          </p:nvSpPr>
          <p:spPr bwMode="auto">
            <a:xfrm>
              <a:off x="8393129" y="5352909"/>
              <a:ext cx="1115086" cy="1115089"/>
            </a:xfrm>
            <a:custGeom>
              <a:avLst/>
              <a:gdLst>
                <a:gd name="T0" fmla="*/ 895 w 896"/>
                <a:gd name="T1" fmla="*/ 448 h 896"/>
                <a:gd name="T2" fmla="*/ 895 w 896"/>
                <a:gd name="T3" fmla="*/ 448 h 896"/>
                <a:gd name="T4" fmla="*/ 448 w 896"/>
                <a:gd name="T5" fmla="*/ 895 h 896"/>
                <a:gd name="T6" fmla="*/ 448 w 896"/>
                <a:gd name="T7" fmla="*/ 895 h 896"/>
                <a:gd name="T8" fmla="*/ 0 w 896"/>
                <a:gd name="T9" fmla="*/ 448 h 896"/>
                <a:gd name="T10" fmla="*/ 0 w 896"/>
                <a:gd name="T11" fmla="*/ 448 h 896"/>
                <a:gd name="T12" fmla="*/ 448 w 896"/>
                <a:gd name="T13" fmla="*/ 0 h 896"/>
                <a:gd name="T14" fmla="*/ 448 w 896"/>
                <a:gd name="T15" fmla="*/ 0 h 896"/>
                <a:gd name="T16" fmla="*/ 895 w 896"/>
                <a:gd name="T17" fmla="*/ 448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6" h="896">
                  <a:moveTo>
                    <a:pt x="895" y="448"/>
                  </a:moveTo>
                  <a:lnTo>
                    <a:pt x="895" y="448"/>
                  </a:lnTo>
                  <a:cubicBezTo>
                    <a:pt x="895" y="695"/>
                    <a:pt x="695" y="895"/>
                    <a:pt x="448" y="895"/>
                  </a:cubicBezTo>
                  <a:lnTo>
                    <a:pt x="448" y="895"/>
                  </a:lnTo>
                  <a:cubicBezTo>
                    <a:pt x="201" y="895"/>
                    <a:pt x="0" y="695"/>
                    <a:pt x="0" y="448"/>
                  </a:cubicBezTo>
                  <a:lnTo>
                    <a:pt x="0" y="448"/>
                  </a:lnTo>
                  <a:cubicBezTo>
                    <a:pt x="0" y="200"/>
                    <a:pt x="201" y="0"/>
                    <a:pt x="448" y="0"/>
                  </a:cubicBezTo>
                  <a:lnTo>
                    <a:pt x="448" y="0"/>
                  </a:lnTo>
                  <a:cubicBezTo>
                    <a:pt x="695" y="0"/>
                    <a:pt x="895" y="200"/>
                    <a:pt x="895" y="448"/>
                  </a:cubicBezTo>
                </a:path>
              </a:pathLst>
            </a:custGeom>
            <a:solidFill>
              <a:srgbClr val="0034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85">
              <a:extLst>
                <a:ext uri="{FF2B5EF4-FFF2-40B4-BE49-F238E27FC236}">
                  <a16:creationId xmlns:a16="http://schemas.microsoft.com/office/drawing/2014/main" id="{D87CAD0D-B4A1-A446-8E42-F584053770FA}"/>
                </a:ext>
              </a:extLst>
            </p:cNvPr>
            <p:cNvSpPr>
              <a:spLocks noChangeArrowheads="1"/>
            </p:cNvSpPr>
            <p:nvPr/>
          </p:nvSpPr>
          <p:spPr bwMode="auto">
            <a:xfrm>
              <a:off x="8508481" y="5468264"/>
              <a:ext cx="884383" cy="884379"/>
            </a:xfrm>
            <a:custGeom>
              <a:avLst/>
              <a:gdLst>
                <a:gd name="T0" fmla="*/ 710 w 711"/>
                <a:gd name="T1" fmla="*/ 355 h 710"/>
                <a:gd name="T2" fmla="*/ 710 w 711"/>
                <a:gd name="T3" fmla="*/ 355 h 710"/>
                <a:gd name="T4" fmla="*/ 355 w 711"/>
                <a:gd name="T5" fmla="*/ 709 h 710"/>
                <a:gd name="T6" fmla="*/ 355 w 711"/>
                <a:gd name="T7" fmla="*/ 709 h 710"/>
                <a:gd name="T8" fmla="*/ 0 w 711"/>
                <a:gd name="T9" fmla="*/ 355 h 710"/>
                <a:gd name="T10" fmla="*/ 0 w 711"/>
                <a:gd name="T11" fmla="*/ 355 h 710"/>
                <a:gd name="T12" fmla="*/ 355 w 711"/>
                <a:gd name="T13" fmla="*/ 0 h 710"/>
                <a:gd name="T14" fmla="*/ 355 w 711"/>
                <a:gd name="T15" fmla="*/ 0 h 710"/>
                <a:gd name="T16" fmla="*/ 710 w 711"/>
                <a:gd name="T17" fmla="*/ 355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1" h="710">
                  <a:moveTo>
                    <a:pt x="710" y="355"/>
                  </a:moveTo>
                  <a:lnTo>
                    <a:pt x="710" y="355"/>
                  </a:lnTo>
                  <a:cubicBezTo>
                    <a:pt x="710" y="550"/>
                    <a:pt x="550" y="709"/>
                    <a:pt x="355" y="709"/>
                  </a:cubicBezTo>
                  <a:lnTo>
                    <a:pt x="355" y="709"/>
                  </a:lnTo>
                  <a:cubicBezTo>
                    <a:pt x="159" y="709"/>
                    <a:pt x="0" y="550"/>
                    <a:pt x="0" y="355"/>
                  </a:cubicBezTo>
                  <a:lnTo>
                    <a:pt x="0" y="355"/>
                  </a:lnTo>
                  <a:cubicBezTo>
                    <a:pt x="0" y="159"/>
                    <a:pt x="159" y="0"/>
                    <a:pt x="355" y="0"/>
                  </a:cubicBezTo>
                  <a:lnTo>
                    <a:pt x="355" y="0"/>
                  </a:lnTo>
                  <a:cubicBezTo>
                    <a:pt x="550" y="0"/>
                    <a:pt x="710" y="159"/>
                    <a:pt x="710" y="355"/>
                  </a:cubicBezTo>
                </a:path>
              </a:pathLst>
            </a:cu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86">
              <a:extLst>
                <a:ext uri="{FF2B5EF4-FFF2-40B4-BE49-F238E27FC236}">
                  <a16:creationId xmlns:a16="http://schemas.microsoft.com/office/drawing/2014/main" id="{0BE0ED10-2E21-284B-8A40-6FB7801BF230}"/>
                </a:ext>
              </a:extLst>
            </p:cNvPr>
            <p:cNvSpPr>
              <a:spLocks noChangeArrowheads="1"/>
            </p:cNvSpPr>
            <p:nvPr/>
          </p:nvSpPr>
          <p:spPr bwMode="auto">
            <a:xfrm>
              <a:off x="7646075" y="7934640"/>
              <a:ext cx="697614" cy="697618"/>
            </a:xfrm>
            <a:custGeom>
              <a:avLst/>
              <a:gdLst>
                <a:gd name="T0" fmla="*/ 560 w 561"/>
                <a:gd name="T1" fmla="*/ 280 h 561"/>
                <a:gd name="T2" fmla="*/ 560 w 561"/>
                <a:gd name="T3" fmla="*/ 280 h 561"/>
                <a:gd name="T4" fmla="*/ 279 w 561"/>
                <a:gd name="T5" fmla="*/ 560 h 561"/>
                <a:gd name="T6" fmla="*/ 279 w 561"/>
                <a:gd name="T7" fmla="*/ 560 h 561"/>
                <a:gd name="T8" fmla="*/ 0 w 561"/>
                <a:gd name="T9" fmla="*/ 280 h 561"/>
                <a:gd name="T10" fmla="*/ 0 w 561"/>
                <a:gd name="T11" fmla="*/ 280 h 561"/>
                <a:gd name="T12" fmla="*/ 279 w 561"/>
                <a:gd name="T13" fmla="*/ 0 h 561"/>
                <a:gd name="T14" fmla="*/ 279 w 561"/>
                <a:gd name="T15" fmla="*/ 0 h 561"/>
                <a:gd name="T16" fmla="*/ 560 w 561"/>
                <a:gd name="T17" fmla="*/ 28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1" h="561">
                  <a:moveTo>
                    <a:pt x="560" y="280"/>
                  </a:moveTo>
                  <a:lnTo>
                    <a:pt x="560" y="280"/>
                  </a:lnTo>
                  <a:cubicBezTo>
                    <a:pt x="560" y="435"/>
                    <a:pt x="434" y="560"/>
                    <a:pt x="279" y="560"/>
                  </a:cubicBezTo>
                  <a:lnTo>
                    <a:pt x="279" y="560"/>
                  </a:lnTo>
                  <a:cubicBezTo>
                    <a:pt x="125" y="560"/>
                    <a:pt x="0" y="435"/>
                    <a:pt x="0" y="280"/>
                  </a:cubicBezTo>
                  <a:lnTo>
                    <a:pt x="0" y="280"/>
                  </a:lnTo>
                  <a:cubicBezTo>
                    <a:pt x="0" y="125"/>
                    <a:pt x="125" y="0"/>
                    <a:pt x="279" y="0"/>
                  </a:cubicBezTo>
                  <a:lnTo>
                    <a:pt x="279" y="0"/>
                  </a:lnTo>
                  <a:cubicBezTo>
                    <a:pt x="434" y="0"/>
                    <a:pt x="560" y="125"/>
                    <a:pt x="560" y="280"/>
                  </a:cubicBezTo>
                </a:path>
              </a:pathLst>
            </a:custGeom>
            <a:solidFill>
              <a:srgbClr val="001338">
                <a:alpha val="70000"/>
              </a:srgbClr>
            </a:solidFill>
            <a:ln>
              <a:noFill/>
            </a:ln>
            <a:effectLst/>
          </p:spPr>
          <p:txBody>
            <a:bodyPr wrap="none" anchor="ctr"/>
            <a:lstStyle/>
            <a:p>
              <a:endParaRPr lang="en-US" sz="3599" dirty="0">
                <a:latin typeface="Poppins" pitchFamily="2" charset="77"/>
              </a:endParaRPr>
            </a:p>
          </p:txBody>
        </p:sp>
        <p:sp>
          <p:nvSpPr>
            <p:cNvPr id="40" name="Freeform 39">
              <a:extLst>
                <a:ext uri="{FF2B5EF4-FFF2-40B4-BE49-F238E27FC236}">
                  <a16:creationId xmlns:a16="http://schemas.microsoft.com/office/drawing/2014/main" id="{ED1D3EFC-79CA-C54F-81CC-7D6D05DBADF4}"/>
                </a:ext>
              </a:extLst>
            </p:cNvPr>
            <p:cNvSpPr>
              <a:spLocks noChangeArrowheads="1"/>
            </p:cNvSpPr>
            <p:nvPr/>
          </p:nvSpPr>
          <p:spPr bwMode="auto">
            <a:xfrm>
              <a:off x="8579892" y="5612377"/>
              <a:ext cx="608480" cy="338021"/>
            </a:xfrm>
            <a:custGeom>
              <a:avLst/>
              <a:gdLst>
                <a:gd name="connsiteX0" fmla="*/ 422402 w 608480"/>
                <a:gd name="connsiteY0" fmla="*/ 505 h 338021"/>
                <a:gd name="connsiteX1" fmla="*/ 608480 w 608480"/>
                <a:gd name="connsiteY1" fmla="*/ 29757 h 338021"/>
                <a:gd name="connsiteX2" fmla="*/ 581049 w 608480"/>
                <a:gd name="connsiteY2" fmla="*/ 102437 h 338021"/>
                <a:gd name="connsiteX3" fmla="*/ 278055 w 608480"/>
                <a:gd name="connsiteY3" fmla="*/ 114968 h 338021"/>
                <a:gd name="connsiteX4" fmla="*/ 73566 w 608480"/>
                <a:gd name="connsiteY4" fmla="*/ 338021 h 338021"/>
                <a:gd name="connsiteX5" fmla="*/ 0 w 608480"/>
                <a:gd name="connsiteY5" fmla="*/ 311706 h 338021"/>
                <a:gd name="connsiteX6" fmla="*/ 422402 w 608480"/>
                <a:gd name="connsiteY6" fmla="*/ 505 h 33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480" h="338021">
                  <a:moveTo>
                    <a:pt x="422402" y="505"/>
                  </a:moveTo>
                  <a:cubicBezTo>
                    <a:pt x="483947" y="-2354"/>
                    <a:pt x="547071" y="6888"/>
                    <a:pt x="608480" y="29757"/>
                  </a:cubicBezTo>
                  <a:lnTo>
                    <a:pt x="581049" y="102437"/>
                  </a:lnTo>
                  <a:cubicBezTo>
                    <a:pt x="486285" y="67350"/>
                    <a:pt x="377806" y="68603"/>
                    <a:pt x="278055" y="114968"/>
                  </a:cubicBezTo>
                  <a:cubicBezTo>
                    <a:pt x="178305" y="160080"/>
                    <a:pt x="108479" y="242785"/>
                    <a:pt x="73566" y="338021"/>
                  </a:cubicBezTo>
                  <a:lnTo>
                    <a:pt x="0" y="311706"/>
                  </a:lnTo>
                  <a:cubicBezTo>
                    <a:pt x="67332" y="126559"/>
                    <a:pt x="237766" y="9081"/>
                    <a:pt x="422402" y="505"/>
                  </a:cubicBezTo>
                  <a:close/>
                </a:path>
              </a:pathLst>
            </a:custGeom>
            <a:gradFill>
              <a:gsLst>
                <a:gs pos="3000">
                  <a:srgbClr val="4CD9DD"/>
                </a:gs>
                <a:gs pos="99000">
                  <a:srgbClr val="0B87D4"/>
                </a:gs>
              </a:gsLst>
              <a:lin ang="10800000" scaled="0"/>
            </a:gradFill>
            <a:ln>
              <a:noFill/>
            </a:ln>
            <a:effectLst/>
          </p:spPr>
          <p:txBody>
            <a:bodyPr wrap="square" anchor="ctr">
              <a:noAutofit/>
            </a:bodyPr>
            <a:lstStyle/>
            <a:p>
              <a:endParaRPr lang="en-US" sz="3599" dirty="0">
                <a:latin typeface="Poppins" pitchFamily="2" charset="77"/>
              </a:endParaRPr>
            </a:p>
          </p:txBody>
        </p:sp>
        <p:sp>
          <p:nvSpPr>
            <p:cNvPr id="41" name="Freeform 40">
              <a:extLst>
                <a:ext uri="{FF2B5EF4-FFF2-40B4-BE49-F238E27FC236}">
                  <a16:creationId xmlns:a16="http://schemas.microsoft.com/office/drawing/2014/main" id="{E866515A-DD8A-0A4B-96B8-FEB428891832}"/>
                </a:ext>
              </a:extLst>
            </p:cNvPr>
            <p:cNvSpPr>
              <a:spLocks noChangeArrowheads="1"/>
            </p:cNvSpPr>
            <p:nvPr/>
          </p:nvSpPr>
          <p:spPr bwMode="auto">
            <a:xfrm>
              <a:off x="8706232" y="5746505"/>
              <a:ext cx="432713" cy="253326"/>
            </a:xfrm>
            <a:custGeom>
              <a:avLst/>
              <a:gdLst>
                <a:gd name="connsiteX0" fmla="*/ 305317 w 432713"/>
                <a:gd name="connsiteY0" fmla="*/ 174 h 253326"/>
                <a:gd name="connsiteX1" fmla="*/ 432713 w 432713"/>
                <a:gd name="connsiteY1" fmla="*/ 21048 h 253326"/>
                <a:gd name="connsiteX2" fmla="*/ 404196 w 432713"/>
                <a:gd name="connsiteY2" fmla="*/ 102659 h 253326"/>
                <a:gd name="connsiteX3" fmla="*/ 210777 w 432713"/>
                <a:gd name="connsiteY3" fmla="*/ 110192 h 253326"/>
                <a:gd name="connsiteX4" fmla="*/ 80591 w 432713"/>
                <a:gd name="connsiteY4" fmla="*/ 253326 h 253326"/>
                <a:gd name="connsiteX5" fmla="*/ 0 w 432713"/>
                <a:gd name="connsiteY5" fmla="*/ 223192 h 253326"/>
                <a:gd name="connsiteX6" fmla="*/ 176061 w 432713"/>
                <a:gd name="connsiteY6" fmla="*/ 31092 h 253326"/>
                <a:gd name="connsiteX7" fmla="*/ 305317 w 432713"/>
                <a:gd name="connsiteY7" fmla="*/ 174 h 2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2713" h="253326">
                  <a:moveTo>
                    <a:pt x="305317" y="174"/>
                  </a:moveTo>
                  <a:cubicBezTo>
                    <a:pt x="349022" y="-1238"/>
                    <a:pt x="392418" y="5981"/>
                    <a:pt x="432713" y="21048"/>
                  </a:cubicBezTo>
                  <a:lnTo>
                    <a:pt x="404196" y="102659"/>
                  </a:lnTo>
                  <a:cubicBezTo>
                    <a:pt x="343443" y="78803"/>
                    <a:pt x="274010" y="80059"/>
                    <a:pt x="210777" y="110192"/>
                  </a:cubicBezTo>
                  <a:cubicBezTo>
                    <a:pt x="147544" y="139070"/>
                    <a:pt x="102909" y="191803"/>
                    <a:pt x="80591" y="253326"/>
                  </a:cubicBezTo>
                  <a:lnTo>
                    <a:pt x="0" y="223192"/>
                  </a:lnTo>
                  <a:cubicBezTo>
                    <a:pt x="29757" y="141581"/>
                    <a:pt x="90510" y="71270"/>
                    <a:pt x="176061" y="31092"/>
                  </a:cubicBezTo>
                  <a:cubicBezTo>
                    <a:pt x="217597" y="11631"/>
                    <a:pt x="261612" y="1587"/>
                    <a:pt x="305317" y="174"/>
                  </a:cubicBezTo>
                  <a:close/>
                </a:path>
              </a:pathLst>
            </a:custGeom>
            <a:gradFill>
              <a:gsLst>
                <a:gs pos="3000">
                  <a:srgbClr val="4CD9DD"/>
                </a:gs>
                <a:gs pos="99000">
                  <a:srgbClr val="0B87D4"/>
                </a:gs>
              </a:gsLst>
              <a:lin ang="10800000" scaled="0"/>
            </a:gradFill>
            <a:ln>
              <a:noFill/>
            </a:ln>
            <a:effectLst/>
          </p:spPr>
          <p:txBody>
            <a:bodyPr wrap="square" anchor="ctr">
              <a:noAutofit/>
            </a:bodyPr>
            <a:lstStyle/>
            <a:p>
              <a:endParaRPr lang="en-US" sz="3599" dirty="0">
                <a:latin typeface="Poppins" pitchFamily="2" charset="77"/>
              </a:endParaRPr>
            </a:p>
          </p:txBody>
        </p:sp>
        <p:sp>
          <p:nvSpPr>
            <p:cNvPr id="42" name="Freeform 41">
              <a:extLst>
                <a:ext uri="{FF2B5EF4-FFF2-40B4-BE49-F238E27FC236}">
                  <a16:creationId xmlns:a16="http://schemas.microsoft.com/office/drawing/2014/main" id="{1A3E985E-0E79-4245-AE4E-1F253BD54CF3}"/>
                </a:ext>
              </a:extLst>
            </p:cNvPr>
            <p:cNvSpPr>
              <a:spLocks noChangeArrowheads="1"/>
            </p:cNvSpPr>
            <p:nvPr/>
          </p:nvSpPr>
          <p:spPr bwMode="auto">
            <a:xfrm>
              <a:off x="8865529" y="5912172"/>
              <a:ext cx="218488" cy="137112"/>
            </a:xfrm>
            <a:custGeom>
              <a:avLst/>
              <a:gdLst>
                <a:gd name="connsiteX0" fmla="*/ 154145 w 218488"/>
                <a:gd name="connsiteY0" fmla="*/ 37 h 137112"/>
                <a:gd name="connsiteX1" fmla="*/ 218488 w 218488"/>
                <a:gd name="connsiteY1" fmla="*/ 11680 h 137112"/>
                <a:gd name="connsiteX2" fmla="*/ 193800 w 218488"/>
                <a:gd name="connsiteY2" fmla="*/ 78743 h 137112"/>
                <a:gd name="connsiteX3" fmla="*/ 118502 w 218488"/>
                <a:gd name="connsiteY3" fmla="*/ 81227 h 137112"/>
                <a:gd name="connsiteX4" fmla="*/ 67892 w 218488"/>
                <a:gd name="connsiteY4" fmla="*/ 137112 h 137112"/>
                <a:gd name="connsiteX5" fmla="*/ 0 w 218488"/>
                <a:gd name="connsiteY5" fmla="*/ 112274 h 137112"/>
                <a:gd name="connsiteX6" fmla="*/ 88876 w 218488"/>
                <a:gd name="connsiteY6" fmla="*/ 15406 h 137112"/>
                <a:gd name="connsiteX7" fmla="*/ 154145 w 218488"/>
                <a:gd name="connsiteY7" fmla="*/ 37 h 137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8488" h="137112">
                  <a:moveTo>
                    <a:pt x="154145" y="37"/>
                  </a:moveTo>
                  <a:cubicBezTo>
                    <a:pt x="176210" y="-428"/>
                    <a:pt x="198120" y="3608"/>
                    <a:pt x="218488" y="11680"/>
                  </a:cubicBezTo>
                  <a:lnTo>
                    <a:pt x="193800" y="78743"/>
                  </a:lnTo>
                  <a:cubicBezTo>
                    <a:pt x="170346" y="70050"/>
                    <a:pt x="143190" y="70050"/>
                    <a:pt x="118502" y="81227"/>
                  </a:cubicBezTo>
                  <a:cubicBezTo>
                    <a:pt x="95048" y="92404"/>
                    <a:pt x="76532" y="113516"/>
                    <a:pt x="67892" y="137112"/>
                  </a:cubicBezTo>
                  <a:lnTo>
                    <a:pt x="0" y="112274"/>
                  </a:lnTo>
                  <a:cubicBezTo>
                    <a:pt x="14813" y="71291"/>
                    <a:pt x="45673" y="35276"/>
                    <a:pt x="88876" y="15406"/>
                  </a:cubicBezTo>
                  <a:cubicBezTo>
                    <a:pt x="109861" y="5471"/>
                    <a:pt x="132080" y="503"/>
                    <a:pt x="154145" y="37"/>
                  </a:cubicBezTo>
                  <a:close/>
                </a:path>
              </a:pathLst>
            </a:custGeom>
            <a:gradFill>
              <a:gsLst>
                <a:gs pos="3000">
                  <a:srgbClr val="4CD9DD"/>
                </a:gs>
                <a:gs pos="99000">
                  <a:srgbClr val="0B87D4"/>
                </a:gs>
              </a:gsLst>
              <a:lin ang="10800000" scaled="0"/>
            </a:gradFill>
            <a:ln>
              <a:noFill/>
            </a:ln>
            <a:effectLst/>
          </p:spPr>
          <p:txBody>
            <a:bodyPr wrap="square" anchor="ctr">
              <a:noAutofit/>
            </a:bodyP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0F549281-6397-2344-B47A-FDA75EEB28EC}"/>
                </a:ext>
              </a:extLst>
            </p:cNvPr>
            <p:cNvSpPr>
              <a:spLocks noChangeArrowheads="1"/>
            </p:cNvSpPr>
            <p:nvPr/>
          </p:nvSpPr>
          <p:spPr bwMode="auto">
            <a:xfrm>
              <a:off x="8983581" y="6058715"/>
              <a:ext cx="114198" cy="114687"/>
            </a:xfrm>
            <a:custGeom>
              <a:avLst/>
              <a:gdLst>
                <a:gd name="connsiteX0" fmla="*/ 55432 w 114198"/>
                <a:gd name="connsiteY0" fmla="*/ 50 h 114687"/>
                <a:gd name="connsiteX1" fmla="*/ 108577 w 114198"/>
                <a:gd name="connsiteY1" fmla="*/ 33243 h 114687"/>
                <a:gd name="connsiteX2" fmla="*/ 80955 w 114198"/>
                <a:gd name="connsiteY2" fmla="*/ 109832 h 114687"/>
                <a:gd name="connsiteX3" fmla="*/ 5622 w 114198"/>
                <a:gd name="connsiteY3" fmla="*/ 80954 h 114687"/>
                <a:gd name="connsiteX4" fmla="*/ 33244 w 114198"/>
                <a:gd name="connsiteY4" fmla="*/ 5621 h 114687"/>
                <a:gd name="connsiteX5" fmla="*/ 55432 w 114198"/>
                <a:gd name="connsiteY5" fmla="*/ 50 h 11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198" h="114687">
                  <a:moveTo>
                    <a:pt x="55432" y="50"/>
                  </a:moveTo>
                  <a:cubicBezTo>
                    <a:pt x="77738" y="-892"/>
                    <a:pt x="99161" y="11585"/>
                    <a:pt x="108577" y="33243"/>
                  </a:cubicBezTo>
                  <a:cubicBezTo>
                    <a:pt x="122388" y="62121"/>
                    <a:pt x="109833" y="96021"/>
                    <a:pt x="80955" y="109832"/>
                  </a:cubicBezTo>
                  <a:cubicBezTo>
                    <a:pt x="52078" y="122388"/>
                    <a:pt x="18178" y="109832"/>
                    <a:pt x="5622" y="80954"/>
                  </a:cubicBezTo>
                  <a:cubicBezTo>
                    <a:pt x="-8189" y="52077"/>
                    <a:pt x="4367" y="18177"/>
                    <a:pt x="33244" y="5621"/>
                  </a:cubicBezTo>
                  <a:cubicBezTo>
                    <a:pt x="40464" y="2169"/>
                    <a:pt x="47997" y="364"/>
                    <a:pt x="55432" y="50"/>
                  </a:cubicBezTo>
                  <a:close/>
                </a:path>
              </a:pathLst>
            </a:custGeom>
            <a:gradFill>
              <a:gsLst>
                <a:gs pos="3000">
                  <a:srgbClr val="4CD9DD"/>
                </a:gs>
                <a:gs pos="99000">
                  <a:srgbClr val="0B87D4"/>
                </a:gs>
              </a:gsLst>
              <a:lin ang="10800000" scaled="0"/>
            </a:gradFill>
            <a:ln>
              <a:noFill/>
            </a:ln>
            <a:effectLst/>
          </p:spPr>
          <p:txBody>
            <a:bodyPr wrap="square" anchor="ctr">
              <a:noAutofit/>
            </a:bodyPr>
            <a:lstStyle/>
            <a:p>
              <a:endParaRPr lang="en-US" sz="3599" dirty="0">
                <a:latin typeface="Poppins" pitchFamily="2" charset="77"/>
              </a:endParaRPr>
            </a:p>
          </p:txBody>
        </p:sp>
        <p:sp>
          <p:nvSpPr>
            <p:cNvPr id="44" name="Freeform 91">
              <a:extLst>
                <a:ext uri="{FF2B5EF4-FFF2-40B4-BE49-F238E27FC236}">
                  <a16:creationId xmlns:a16="http://schemas.microsoft.com/office/drawing/2014/main" id="{2F0BE2F4-BF5E-9947-B4B7-62828DA7E427}"/>
                </a:ext>
              </a:extLst>
            </p:cNvPr>
            <p:cNvSpPr>
              <a:spLocks noChangeArrowheads="1"/>
            </p:cNvSpPr>
            <p:nvPr/>
          </p:nvSpPr>
          <p:spPr bwMode="auto">
            <a:xfrm>
              <a:off x="7113246" y="9621005"/>
              <a:ext cx="686633" cy="390005"/>
            </a:xfrm>
            <a:custGeom>
              <a:avLst/>
              <a:gdLst>
                <a:gd name="T0" fmla="*/ 552 w 553"/>
                <a:gd name="T1" fmla="*/ 314 h 315"/>
                <a:gd name="T2" fmla="*/ 0 w 553"/>
                <a:gd name="T3" fmla="*/ 314 h 315"/>
                <a:gd name="T4" fmla="*/ 0 w 553"/>
                <a:gd name="T5" fmla="*/ 0 h 315"/>
                <a:gd name="T6" fmla="*/ 552 w 553"/>
                <a:gd name="T7" fmla="*/ 0 h 315"/>
                <a:gd name="T8" fmla="*/ 552 w 553"/>
                <a:gd name="T9" fmla="*/ 314 h 315"/>
              </a:gdLst>
              <a:ahLst/>
              <a:cxnLst>
                <a:cxn ang="0">
                  <a:pos x="T0" y="T1"/>
                </a:cxn>
                <a:cxn ang="0">
                  <a:pos x="T2" y="T3"/>
                </a:cxn>
                <a:cxn ang="0">
                  <a:pos x="T4" y="T5"/>
                </a:cxn>
                <a:cxn ang="0">
                  <a:pos x="T6" y="T7"/>
                </a:cxn>
                <a:cxn ang="0">
                  <a:pos x="T8" y="T9"/>
                </a:cxn>
              </a:cxnLst>
              <a:rect l="0" t="0" r="r" b="b"/>
              <a:pathLst>
                <a:path w="553" h="315">
                  <a:moveTo>
                    <a:pt x="552" y="314"/>
                  </a:moveTo>
                  <a:lnTo>
                    <a:pt x="0" y="314"/>
                  </a:lnTo>
                  <a:lnTo>
                    <a:pt x="0" y="0"/>
                  </a:lnTo>
                  <a:lnTo>
                    <a:pt x="552" y="0"/>
                  </a:lnTo>
                  <a:lnTo>
                    <a:pt x="552" y="314"/>
                  </a:lnTo>
                </a:path>
              </a:pathLst>
            </a:custGeom>
            <a:gradFill>
              <a:gsLst>
                <a:gs pos="69000">
                  <a:srgbClr val="2CB0D9"/>
                </a:gs>
                <a:gs pos="5000">
                  <a:srgbClr val="4CD9DD"/>
                </a:gs>
                <a:gs pos="99000">
                  <a:srgbClr val="0B87D4"/>
                </a:gs>
              </a:gsLst>
              <a:lin ang="0" scaled="0"/>
            </a:gradFill>
            <a:ln>
              <a:noFill/>
            </a:ln>
            <a:effectLst/>
          </p:spPr>
          <p:txBody>
            <a:bodyPr wrap="square" anchor="ctr">
              <a:noAutofit/>
            </a:bodyPr>
            <a:lstStyle/>
            <a:p>
              <a:endParaRPr lang="en-US" sz="3599" dirty="0">
                <a:latin typeface="Poppins" pitchFamily="2" charset="77"/>
              </a:endParaRPr>
            </a:p>
          </p:txBody>
        </p:sp>
        <p:sp>
          <p:nvSpPr>
            <p:cNvPr id="45" name="Freeform 92">
              <a:extLst>
                <a:ext uri="{FF2B5EF4-FFF2-40B4-BE49-F238E27FC236}">
                  <a16:creationId xmlns:a16="http://schemas.microsoft.com/office/drawing/2014/main" id="{E3176FC2-B179-1143-9EF8-C83357704516}"/>
                </a:ext>
              </a:extLst>
            </p:cNvPr>
            <p:cNvSpPr>
              <a:spLocks noChangeArrowheads="1"/>
            </p:cNvSpPr>
            <p:nvPr/>
          </p:nvSpPr>
          <p:spPr bwMode="auto">
            <a:xfrm>
              <a:off x="7113246" y="9807770"/>
              <a:ext cx="686633" cy="203240"/>
            </a:xfrm>
            <a:custGeom>
              <a:avLst/>
              <a:gdLst>
                <a:gd name="T0" fmla="*/ 276 w 553"/>
                <a:gd name="T1" fmla="*/ 0 h 163"/>
                <a:gd name="T2" fmla="*/ 552 w 553"/>
                <a:gd name="T3" fmla="*/ 162 h 163"/>
                <a:gd name="T4" fmla="*/ 0 w 553"/>
                <a:gd name="T5" fmla="*/ 162 h 163"/>
                <a:gd name="T6" fmla="*/ 276 w 553"/>
                <a:gd name="T7" fmla="*/ 0 h 163"/>
              </a:gdLst>
              <a:ahLst/>
              <a:cxnLst>
                <a:cxn ang="0">
                  <a:pos x="T0" y="T1"/>
                </a:cxn>
                <a:cxn ang="0">
                  <a:pos x="T2" y="T3"/>
                </a:cxn>
                <a:cxn ang="0">
                  <a:pos x="T4" y="T5"/>
                </a:cxn>
                <a:cxn ang="0">
                  <a:pos x="T6" y="T7"/>
                </a:cxn>
              </a:cxnLst>
              <a:rect l="0" t="0" r="r" b="b"/>
              <a:pathLst>
                <a:path w="553" h="163">
                  <a:moveTo>
                    <a:pt x="276" y="0"/>
                  </a:moveTo>
                  <a:lnTo>
                    <a:pt x="552" y="162"/>
                  </a:lnTo>
                  <a:lnTo>
                    <a:pt x="0" y="162"/>
                  </a:lnTo>
                  <a:lnTo>
                    <a:pt x="276" y="0"/>
                  </a:lnTo>
                </a:path>
              </a:pathLst>
            </a:custGeom>
            <a:solidFill>
              <a:srgbClr val="1653EF">
                <a:alpha val="20000"/>
              </a:srgbClr>
            </a:solidFill>
            <a:ln>
              <a:noFill/>
            </a:ln>
            <a:effectLst/>
          </p:spPr>
          <p:txBody>
            <a:bodyPr wrap="none" anchor="ctr"/>
            <a:lstStyle/>
            <a:p>
              <a:endParaRPr lang="en-US" sz="3599" dirty="0">
                <a:latin typeface="Poppins" pitchFamily="2" charset="77"/>
              </a:endParaRPr>
            </a:p>
          </p:txBody>
        </p:sp>
        <p:sp>
          <p:nvSpPr>
            <p:cNvPr id="46" name="Freeform 93">
              <a:extLst>
                <a:ext uri="{FF2B5EF4-FFF2-40B4-BE49-F238E27FC236}">
                  <a16:creationId xmlns:a16="http://schemas.microsoft.com/office/drawing/2014/main" id="{A7256601-10E8-2D44-A9E0-AE33984E21BE}"/>
                </a:ext>
              </a:extLst>
            </p:cNvPr>
            <p:cNvSpPr>
              <a:spLocks noChangeArrowheads="1"/>
            </p:cNvSpPr>
            <p:nvPr/>
          </p:nvSpPr>
          <p:spPr bwMode="auto">
            <a:xfrm>
              <a:off x="7113246" y="9621005"/>
              <a:ext cx="686633" cy="219722"/>
            </a:xfrm>
            <a:custGeom>
              <a:avLst/>
              <a:gdLst>
                <a:gd name="T0" fmla="*/ 246 w 553"/>
                <a:gd name="T1" fmla="*/ 165 h 178"/>
                <a:gd name="T2" fmla="*/ 0 w 553"/>
                <a:gd name="T3" fmla="*/ 0 h 178"/>
                <a:gd name="T4" fmla="*/ 552 w 553"/>
                <a:gd name="T5" fmla="*/ 0 h 178"/>
                <a:gd name="T6" fmla="*/ 307 w 553"/>
                <a:gd name="T7" fmla="*/ 165 h 178"/>
                <a:gd name="T8" fmla="*/ 307 w 553"/>
                <a:gd name="T9" fmla="*/ 165 h 178"/>
                <a:gd name="T10" fmla="*/ 246 w 553"/>
                <a:gd name="T11" fmla="*/ 165 h 178"/>
              </a:gdLst>
              <a:ahLst/>
              <a:cxnLst>
                <a:cxn ang="0">
                  <a:pos x="T0" y="T1"/>
                </a:cxn>
                <a:cxn ang="0">
                  <a:pos x="T2" y="T3"/>
                </a:cxn>
                <a:cxn ang="0">
                  <a:pos x="T4" y="T5"/>
                </a:cxn>
                <a:cxn ang="0">
                  <a:pos x="T6" y="T7"/>
                </a:cxn>
                <a:cxn ang="0">
                  <a:pos x="T8" y="T9"/>
                </a:cxn>
                <a:cxn ang="0">
                  <a:pos x="T10" y="T11"/>
                </a:cxn>
              </a:cxnLst>
              <a:rect l="0" t="0" r="r" b="b"/>
              <a:pathLst>
                <a:path w="553" h="178">
                  <a:moveTo>
                    <a:pt x="246" y="165"/>
                  </a:moveTo>
                  <a:lnTo>
                    <a:pt x="0" y="0"/>
                  </a:lnTo>
                  <a:lnTo>
                    <a:pt x="552" y="0"/>
                  </a:lnTo>
                  <a:lnTo>
                    <a:pt x="307" y="165"/>
                  </a:lnTo>
                  <a:lnTo>
                    <a:pt x="307" y="165"/>
                  </a:lnTo>
                  <a:cubicBezTo>
                    <a:pt x="288" y="177"/>
                    <a:pt x="264" y="177"/>
                    <a:pt x="246" y="165"/>
                  </a:cubicBezTo>
                </a:path>
              </a:pathLst>
            </a:custGeom>
            <a:solidFill>
              <a:srgbClr val="4CD9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94">
              <a:extLst>
                <a:ext uri="{FF2B5EF4-FFF2-40B4-BE49-F238E27FC236}">
                  <a16:creationId xmlns:a16="http://schemas.microsoft.com/office/drawing/2014/main" id="{8B0D73FC-D7FC-6142-937C-347D174A17FA}"/>
                </a:ext>
              </a:extLst>
            </p:cNvPr>
            <p:cNvSpPr>
              <a:spLocks noChangeArrowheads="1"/>
            </p:cNvSpPr>
            <p:nvPr/>
          </p:nvSpPr>
          <p:spPr bwMode="auto">
            <a:xfrm>
              <a:off x="7113246" y="9621005"/>
              <a:ext cx="686633" cy="219722"/>
            </a:xfrm>
            <a:custGeom>
              <a:avLst/>
              <a:gdLst>
                <a:gd name="T0" fmla="*/ 246 w 553"/>
                <a:gd name="T1" fmla="*/ 165 h 178"/>
                <a:gd name="T2" fmla="*/ 0 w 553"/>
                <a:gd name="T3" fmla="*/ 0 h 178"/>
                <a:gd name="T4" fmla="*/ 552 w 553"/>
                <a:gd name="T5" fmla="*/ 0 h 178"/>
                <a:gd name="T6" fmla="*/ 307 w 553"/>
                <a:gd name="T7" fmla="*/ 165 h 178"/>
                <a:gd name="T8" fmla="*/ 307 w 553"/>
                <a:gd name="T9" fmla="*/ 165 h 178"/>
                <a:gd name="T10" fmla="*/ 246 w 553"/>
                <a:gd name="T11" fmla="*/ 165 h 178"/>
              </a:gdLst>
              <a:ahLst/>
              <a:cxnLst>
                <a:cxn ang="0">
                  <a:pos x="T0" y="T1"/>
                </a:cxn>
                <a:cxn ang="0">
                  <a:pos x="T2" y="T3"/>
                </a:cxn>
                <a:cxn ang="0">
                  <a:pos x="T4" y="T5"/>
                </a:cxn>
                <a:cxn ang="0">
                  <a:pos x="T6" y="T7"/>
                </a:cxn>
                <a:cxn ang="0">
                  <a:pos x="T8" y="T9"/>
                </a:cxn>
                <a:cxn ang="0">
                  <a:pos x="T10" y="T11"/>
                </a:cxn>
              </a:cxnLst>
              <a:rect l="0" t="0" r="r" b="b"/>
              <a:pathLst>
                <a:path w="553" h="178">
                  <a:moveTo>
                    <a:pt x="246" y="165"/>
                  </a:moveTo>
                  <a:lnTo>
                    <a:pt x="0" y="0"/>
                  </a:lnTo>
                  <a:lnTo>
                    <a:pt x="552" y="0"/>
                  </a:lnTo>
                  <a:lnTo>
                    <a:pt x="307" y="165"/>
                  </a:lnTo>
                  <a:lnTo>
                    <a:pt x="307" y="165"/>
                  </a:lnTo>
                  <a:cubicBezTo>
                    <a:pt x="288" y="177"/>
                    <a:pt x="264" y="177"/>
                    <a:pt x="246" y="165"/>
                  </a:cubicBezTo>
                </a:path>
              </a:pathLst>
            </a:custGeom>
            <a:solidFill>
              <a:srgbClr val="1653EF">
                <a:alpha val="50000"/>
              </a:srgbClr>
            </a:solidFill>
            <a:ln>
              <a:noFill/>
            </a:ln>
            <a:effectLst/>
          </p:spPr>
          <p:txBody>
            <a:bodyPr wrap="none" anchor="ctr"/>
            <a:lstStyle/>
            <a:p>
              <a:endParaRPr lang="en-US" sz="3599" dirty="0">
                <a:latin typeface="Poppins" pitchFamily="2" charset="77"/>
              </a:endParaRPr>
            </a:p>
          </p:txBody>
        </p:sp>
        <p:sp>
          <p:nvSpPr>
            <p:cNvPr id="48" name="Freeform 95">
              <a:extLst>
                <a:ext uri="{FF2B5EF4-FFF2-40B4-BE49-F238E27FC236}">
                  <a16:creationId xmlns:a16="http://schemas.microsoft.com/office/drawing/2014/main" id="{F79B1421-A0FC-894E-A62A-152226EE72D8}"/>
                </a:ext>
              </a:extLst>
            </p:cNvPr>
            <p:cNvSpPr>
              <a:spLocks noChangeArrowheads="1"/>
            </p:cNvSpPr>
            <p:nvPr/>
          </p:nvSpPr>
          <p:spPr bwMode="auto">
            <a:xfrm>
              <a:off x="7882272" y="8401551"/>
              <a:ext cx="219722" cy="54930"/>
            </a:xfrm>
            <a:custGeom>
              <a:avLst/>
              <a:gdLst>
                <a:gd name="T0" fmla="*/ 164 w 176"/>
                <a:gd name="T1" fmla="*/ 41 h 42"/>
                <a:gd name="T2" fmla="*/ 11 w 176"/>
                <a:gd name="T3" fmla="*/ 41 h 42"/>
                <a:gd name="T4" fmla="*/ 11 w 176"/>
                <a:gd name="T5" fmla="*/ 41 h 42"/>
                <a:gd name="T6" fmla="*/ 0 w 176"/>
                <a:gd name="T7" fmla="*/ 30 h 42"/>
                <a:gd name="T8" fmla="*/ 0 w 176"/>
                <a:gd name="T9" fmla="*/ 12 h 42"/>
                <a:gd name="T10" fmla="*/ 0 w 176"/>
                <a:gd name="T11" fmla="*/ 12 h 42"/>
                <a:gd name="T12" fmla="*/ 11 w 176"/>
                <a:gd name="T13" fmla="*/ 0 h 42"/>
                <a:gd name="T14" fmla="*/ 164 w 176"/>
                <a:gd name="T15" fmla="*/ 0 h 42"/>
                <a:gd name="T16" fmla="*/ 164 w 176"/>
                <a:gd name="T17" fmla="*/ 0 h 42"/>
                <a:gd name="T18" fmla="*/ 175 w 176"/>
                <a:gd name="T19" fmla="*/ 12 h 42"/>
                <a:gd name="T20" fmla="*/ 175 w 176"/>
                <a:gd name="T21" fmla="*/ 30 h 42"/>
                <a:gd name="T22" fmla="*/ 175 w 176"/>
                <a:gd name="T23" fmla="*/ 30 h 42"/>
                <a:gd name="T24" fmla="*/ 164 w 176"/>
                <a:gd name="T25" fmla="*/ 4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6" h="42">
                  <a:moveTo>
                    <a:pt x="164" y="41"/>
                  </a:moveTo>
                  <a:lnTo>
                    <a:pt x="11" y="41"/>
                  </a:lnTo>
                  <a:lnTo>
                    <a:pt x="11" y="41"/>
                  </a:lnTo>
                  <a:cubicBezTo>
                    <a:pt x="5" y="41"/>
                    <a:pt x="0" y="36"/>
                    <a:pt x="0" y="30"/>
                  </a:cubicBezTo>
                  <a:lnTo>
                    <a:pt x="0" y="12"/>
                  </a:lnTo>
                  <a:lnTo>
                    <a:pt x="0" y="12"/>
                  </a:lnTo>
                  <a:cubicBezTo>
                    <a:pt x="0" y="5"/>
                    <a:pt x="5" y="0"/>
                    <a:pt x="11" y="0"/>
                  </a:cubicBezTo>
                  <a:lnTo>
                    <a:pt x="164" y="0"/>
                  </a:lnTo>
                  <a:lnTo>
                    <a:pt x="164" y="0"/>
                  </a:lnTo>
                  <a:cubicBezTo>
                    <a:pt x="171" y="0"/>
                    <a:pt x="175" y="5"/>
                    <a:pt x="175" y="12"/>
                  </a:cubicBezTo>
                  <a:lnTo>
                    <a:pt x="175" y="30"/>
                  </a:lnTo>
                  <a:lnTo>
                    <a:pt x="175" y="30"/>
                  </a:lnTo>
                  <a:cubicBezTo>
                    <a:pt x="175" y="36"/>
                    <a:pt x="171" y="41"/>
                    <a:pt x="164" y="41"/>
                  </a:cubicBezTo>
                </a:path>
              </a:pathLst>
            </a:custGeom>
            <a:gradFill>
              <a:gsLst>
                <a:gs pos="69000">
                  <a:srgbClr val="2CB0D9"/>
                </a:gs>
                <a:gs pos="5000">
                  <a:srgbClr val="4CD9DD"/>
                </a:gs>
                <a:gs pos="99000">
                  <a:srgbClr val="0B87D4"/>
                </a:gs>
              </a:gsLst>
              <a:lin ang="0" scaled="0"/>
            </a:gradFill>
            <a:ln>
              <a:noFill/>
            </a:ln>
            <a:effectLst/>
          </p:spPr>
          <p:txBody>
            <a:bodyPr wrap="square" anchor="ctr">
              <a:noAutofit/>
            </a:bodyPr>
            <a:lstStyle/>
            <a:p>
              <a:endParaRPr lang="en-US" sz="3599" dirty="0">
                <a:latin typeface="Poppins" pitchFamily="2" charset="77"/>
              </a:endParaRPr>
            </a:p>
          </p:txBody>
        </p:sp>
        <p:sp>
          <p:nvSpPr>
            <p:cNvPr id="49" name="Freeform 96">
              <a:extLst>
                <a:ext uri="{FF2B5EF4-FFF2-40B4-BE49-F238E27FC236}">
                  <a16:creationId xmlns:a16="http://schemas.microsoft.com/office/drawing/2014/main" id="{FCDD3EC6-6FF8-2942-9196-70D7400D192A}"/>
                </a:ext>
              </a:extLst>
            </p:cNvPr>
            <p:cNvSpPr>
              <a:spLocks noChangeArrowheads="1"/>
            </p:cNvSpPr>
            <p:nvPr/>
          </p:nvSpPr>
          <p:spPr bwMode="auto">
            <a:xfrm>
              <a:off x="7975658" y="8181830"/>
              <a:ext cx="120848" cy="115351"/>
            </a:xfrm>
            <a:custGeom>
              <a:avLst/>
              <a:gdLst>
                <a:gd name="T0" fmla="*/ 95 w 96"/>
                <a:gd name="T1" fmla="*/ 0 h 92"/>
                <a:gd name="T2" fmla="*/ 0 w 96"/>
                <a:gd name="T3" fmla="*/ 71 h 92"/>
                <a:gd name="T4" fmla="*/ 20 w 96"/>
                <a:gd name="T5" fmla="*/ 91 h 92"/>
                <a:gd name="T6" fmla="*/ 95 w 96"/>
                <a:gd name="T7" fmla="*/ 0 h 92"/>
              </a:gdLst>
              <a:ahLst/>
              <a:cxnLst>
                <a:cxn ang="0">
                  <a:pos x="T0" y="T1"/>
                </a:cxn>
                <a:cxn ang="0">
                  <a:pos x="T2" y="T3"/>
                </a:cxn>
                <a:cxn ang="0">
                  <a:pos x="T4" y="T5"/>
                </a:cxn>
                <a:cxn ang="0">
                  <a:pos x="T6" y="T7"/>
                </a:cxn>
              </a:cxnLst>
              <a:rect l="0" t="0" r="r" b="b"/>
              <a:pathLst>
                <a:path w="96" h="92">
                  <a:moveTo>
                    <a:pt x="95" y="0"/>
                  </a:moveTo>
                  <a:lnTo>
                    <a:pt x="0" y="71"/>
                  </a:lnTo>
                  <a:lnTo>
                    <a:pt x="20" y="91"/>
                  </a:lnTo>
                  <a:lnTo>
                    <a:pt x="95" y="0"/>
                  </a:lnTo>
                </a:path>
              </a:pathLst>
            </a:custGeom>
            <a:solidFill>
              <a:srgbClr val="4CD9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97">
              <a:extLst>
                <a:ext uri="{FF2B5EF4-FFF2-40B4-BE49-F238E27FC236}">
                  <a16:creationId xmlns:a16="http://schemas.microsoft.com/office/drawing/2014/main" id="{A253953B-02AD-2A44-AF0D-679EFF0C1CC3}"/>
                </a:ext>
              </a:extLst>
            </p:cNvPr>
            <p:cNvSpPr>
              <a:spLocks noChangeArrowheads="1"/>
            </p:cNvSpPr>
            <p:nvPr/>
          </p:nvSpPr>
          <p:spPr bwMode="auto">
            <a:xfrm>
              <a:off x="7717483" y="8017036"/>
              <a:ext cx="554799" cy="439443"/>
            </a:xfrm>
            <a:custGeom>
              <a:avLst/>
              <a:gdLst>
                <a:gd name="T0" fmla="*/ 222 w 446"/>
                <a:gd name="T1" fmla="*/ 0 h 351"/>
                <a:gd name="T2" fmla="*/ 0 w 446"/>
                <a:gd name="T3" fmla="*/ 222 h 351"/>
                <a:gd name="T4" fmla="*/ 38 w 446"/>
                <a:gd name="T5" fmla="*/ 347 h 351"/>
                <a:gd name="T6" fmla="*/ 44 w 446"/>
                <a:gd name="T7" fmla="*/ 350 h 351"/>
                <a:gd name="T8" fmla="*/ 88 w 446"/>
                <a:gd name="T9" fmla="*/ 315 h 351"/>
                <a:gd name="T10" fmla="*/ 89 w 446"/>
                <a:gd name="T11" fmla="*/ 303 h 351"/>
                <a:gd name="T12" fmla="*/ 77 w 446"/>
                <a:gd name="T13" fmla="*/ 303 h 351"/>
                <a:gd name="T14" fmla="*/ 47 w 446"/>
                <a:gd name="T15" fmla="*/ 329 h 351"/>
                <a:gd name="T16" fmla="*/ 17 w 446"/>
                <a:gd name="T17" fmla="*/ 222 h 351"/>
                <a:gd name="T18" fmla="*/ 61 w 446"/>
                <a:gd name="T19" fmla="*/ 210 h 351"/>
                <a:gd name="T20" fmla="*/ 70 w 446"/>
                <a:gd name="T21" fmla="*/ 202 h 351"/>
                <a:gd name="T22" fmla="*/ 61 w 446"/>
                <a:gd name="T23" fmla="*/ 193 h 351"/>
                <a:gd name="T24" fmla="*/ 19 w 446"/>
                <a:gd name="T25" fmla="*/ 193 h 351"/>
                <a:gd name="T26" fmla="*/ 99 w 446"/>
                <a:gd name="T27" fmla="*/ 113 h 351"/>
                <a:gd name="T28" fmla="*/ 105 w 446"/>
                <a:gd name="T29" fmla="*/ 114 h 351"/>
                <a:gd name="T30" fmla="*/ 111 w 446"/>
                <a:gd name="T31" fmla="*/ 112 h 351"/>
                <a:gd name="T32" fmla="*/ 111 w 446"/>
                <a:gd name="T33" fmla="*/ 100 h 351"/>
                <a:gd name="T34" fmla="*/ 81 w 446"/>
                <a:gd name="T35" fmla="*/ 73 h 351"/>
                <a:gd name="T36" fmla="*/ 215 w 446"/>
                <a:gd name="T37" fmla="*/ 63 h 351"/>
                <a:gd name="T38" fmla="*/ 222 w 446"/>
                <a:gd name="T39" fmla="*/ 71 h 351"/>
                <a:gd name="T40" fmla="*/ 231 w 446"/>
                <a:gd name="T41" fmla="*/ 63 h 351"/>
                <a:gd name="T42" fmla="*/ 231 w 446"/>
                <a:gd name="T43" fmla="*/ 17 h 351"/>
                <a:gd name="T44" fmla="*/ 330 w 446"/>
                <a:gd name="T45" fmla="*/ 95 h 351"/>
                <a:gd name="T46" fmla="*/ 329 w 446"/>
                <a:gd name="T47" fmla="*/ 107 h 351"/>
                <a:gd name="T48" fmla="*/ 335 w 446"/>
                <a:gd name="T49" fmla="*/ 109 h 351"/>
                <a:gd name="T50" fmla="*/ 341 w 446"/>
                <a:gd name="T51" fmla="*/ 107 h 351"/>
                <a:gd name="T52" fmla="*/ 371 w 446"/>
                <a:gd name="T53" fmla="*/ 80 h 351"/>
                <a:gd name="T54" fmla="*/ 385 w 446"/>
                <a:gd name="T55" fmla="*/ 193 h 351"/>
                <a:gd name="T56" fmla="*/ 376 w 446"/>
                <a:gd name="T57" fmla="*/ 202 h 351"/>
                <a:gd name="T58" fmla="*/ 385 w 446"/>
                <a:gd name="T59" fmla="*/ 210 h 351"/>
                <a:gd name="T60" fmla="*/ 428 w 446"/>
                <a:gd name="T61" fmla="*/ 210 h 351"/>
                <a:gd name="T62" fmla="*/ 429 w 446"/>
                <a:gd name="T63" fmla="*/ 222 h 351"/>
                <a:gd name="T64" fmla="*/ 365 w 446"/>
                <a:gd name="T65" fmla="*/ 302 h 351"/>
                <a:gd name="T66" fmla="*/ 353 w 446"/>
                <a:gd name="T67" fmla="*/ 304 h 351"/>
                <a:gd name="T68" fmla="*/ 354 w 446"/>
                <a:gd name="T69" fmla="*/ 316 h 351"/>
                <a:gd name="T70" fmla="*/ 395 w 446"/>
                <a:gd name="T71" fmla="*/ 349 h 351"/>
                <a:gd name="T72" fmla="*/ 400 w 446"/>
                <a:gd name="T73" fmla="*/ 350 h 351"/>
                <a:gd name="T74" fmla="*/ 402 w 446"/>
                <a:gd name="T75" fmla="*/ 350 h 351"/>
                <a:gd name="T76" fmla="*/ 407 w 446"/>
                <a:gd name="T77" fmla="*/ 347 h 351"/>
                <a:gd name="T78" fmla="*/ 445 w 446"/>
                <a:gd name="T79" fmla="*/ 222 h 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46" h="351">
                  <a:moveTo>
                    <a:pt x="222" y="0"/>
                  </a:moveTo>
                  <a:lnTo>
                    <a:pt x="222" y="0"/>
                  </a:lnTo>
                  <a:cubicBezTo>
                    <a:pt x="100" y="0"/>
                    <a:pt x="0" y="100"/>
                    <a:pt x="0" y="222"/>
                  </a:cubicBezTo>
                  <a:lnTo>
                    <a:pt x="0" y="222"/>
                  </a:lnTo>
                  <a:cubicBezTo>
                    <a:pt x="0" y="262"/>
                    <a:pt x="15" y="309"/>
                    <a:pt x="38" y="347"/>
                  </a:cubicBezTo>
                  <a:lnTo>
                    <a:pt x="38" y="347"/>
                  </a:lnTo>
                  <a:cubicBezTo>
                    <a:pt x="40" y="349"/>
                    <a:pt x="42" y="350"/>
                    <a:pt x="44" y="350"/>
                  </a:cubicBezTo>
                  <a:lnTo>
                    <a:pt x="44" y="350"/>
                  </a:lnTo>
                  <a:cubicBezTo>
                    <a:pt x="46" y="350"/>
                    <a:pt x="49" y="350"/>
                    <a:pt x="51" y="349"/>
                  </a:cubicBezTo>
                  <a:lnTo>
                    <a:pt x="88" y="315"/>
                  </a:lnTo>
                  <a:lnTo>
                    <a:pt x="88" y="315"/>
                  </a:lnTo>
                  <a:cubicBezTo>
                    <a:pt x="92" y="312"/>
                    <a:pt x="92" y="307"/>
                    <a:pt x="89" y="303"/>
                  </a:cubicBezTo>
                  <a:lnTo>
                    <a:pt x="89" y="303"/>
                  </a:lnTo>
                  <a:cubicBezTo>
                    <a:pt x="86" y="300"/>
                    <a:pt x="81" y="300"/>
                    <a:pt x="77" y="303"/>
                  </a:cubicBezTo>
                  <a:lnTo>
                    <a:pt x="47" y="329"/>
                  </a:lnTo>
                  <a:lnTo>
                    <a:pt x="47" y="329"/>
                  </a:lnTo>
                  <a:cubicBezTo>
                    <a:pt x="28" y="296"/>
                    <a:pt x="17" y="256"/>
                    <a:pt x="17" y="222"/>
                  </a:cubicBezTo>
                  <a:lnTo>
                    <a:pt x="17" y="222"/>
                  </a:lnTo>
                  <a:cubicBezTo>
                    <a:pt x="17" y="218"/>
                    <a:pt x="17" y="214"/>
                    <a:pt x="17" y="210"/>
                  </a:cubicBezTo>
                  <a:lnTo>
                    <a:pt x="61" y="210"/>
                  </a:lnTo>
                  <a:lnTo>
                    <a:pt x="61" y="210"/>
                  </a:lnTo>
                  <a:cubicBezTo>
                    <a:pt x="66" y="210"/>
                    <a:pt x="70" y="206"/>
                    <a:pt x="70" y="202"/>
                  </a:cubicBezTo>
                  <a:lnTo>
                    <a:pt x="70" y="202"/>
                  </a:lnTo>
                  <a:cubicBezTo>
                    <a:pt x="70" y="197"/>
                    <a:pt x="66" y="193"/>
                    <a:pt x="61" y="193"/>
                  </a:cubicBezTo>
                  <a:lnTo>
                    <a:pt x="19" y="193"/>
                  </a:lnTo>
                  <a:lnTo>
                    <a:pt x="19" y="193"/>
                  </a:lnTo>
                  <a:cubicBezTo>
                    <a:pt x="25" y="152"/>
                    <a:pt x="43" y="115"/>
                    <a:pt x="69" y="86"/>
                  </a:cubicBezTo>
                  <a:lnTo>
                    <a:pt x="99" y="113"/>
                  </a:lnTo>
                  <a:lnTo>
                    <a:pt x="99" y="113"/>
                  </a:lnTo>
                  <a:cubicBezTo>
                    <a:pt x="101" y="114"/>
                    <a:pt x="103" y="114"/>
                    <a:pt x="105" y="114"/>
                  </a:cubicBezTo>
                  <a:lnTo>
                    <a:pt x="105" y="114"/>
                  </a:lnTo>
                  <a:cubicBezTo>
                    <a:pt x="107" y="114"/>
                    <a:pt x="109" y="114"/>
                    <a:pt x="111" y="112"/>
                  </a:cubicBezTo>
                  <a:lnTo>
                    <a:pt x="111" y="112"/>
                  </a:lnTo>
                  <a:cubicBezTo>
                    <a:pt x="114" y="108"/>
                    <a:pt x="114" y="103"/>
                    <a:pt x="111" y="100"/>
                  </a:cubicBezTo>
                  <a:lnTo>
                    <a:pt x="81" y="73"/>
                  </a:lnTo>
                  <a:lnTo>
                    <a:pt x="81" y="73"/>
                  </a:lnTo>
                  <a:cubicBezTo>
                    <a:pt x="116" y="40"/>
                    <a:pt x="163" y="19"/>
                    <a:pt x="215" y="17"/>
                  </a:cubicBezTo>
                  <a:lnTo>
                    <a:pt x="215" y="63"/>
                  </a:lnTo>
                  <a:lnTo>
                    <a:pt x="215" y="63"/>
                  </a:lnTo>
                  <a:cubicBezTo>
                    <a:pt x="215" y="67"/>
                    <a:pt x="218" y="71"/>
                    <a:pt x="222" y="71"/>
                  </a:cubicBezTo>
                  <a:lnTo>
                    <a:pt x="222" y="71"/>
                  </a:lnTo>
                  <a:cubicBezTo>
                    <a:pt x="227" y="71"/>
                    <a:pt x="231" y="67"/>
                    <a:pt x="231" y="63"/>
                  </a:cubicBezTo>
                  <a:lnTo>
                    <a:pt x="231" y="17"/>
                  </a:lnTo>
                  <a:lnTo>
                    <a:pt x="231" y="17"/>
                  </a:lnTo>
                  <a:cubicBezTo>
                    <a:pt x="280" y="19"/>
                    <a:pt x="325" y="38"/>
                    <a:pt x="359" y="68"/>
                  </a:cubicBezTo>
                  <a:lnTo>
                    <a:pt x="330" y="95"/>
                  </a:lnTo>
                  <a:lnTo>
                    <a:pt x="330" y="95"/>
                  </a:lnTo>
                  <a:cubicBezTo>
                    <a:pt x="326" y="98"/>
                    <a:pt x="326" y="103"/>
                    <a:pt x="329" y="107"/>
                  </a:cubicBezTo>
                  <a:lnTo>
                    <a:pt x="329" y="107"/>
                  </a:lnTo>
                  <a:cubicBezTo>
                    <a:pt x="331" y="108"/>
                    <a:pt x="333" y="109"/>
                    <a:pt x="335" y="109"/>
                  </a:cubicBezTo>
                  <a:lnTo>
                    <a:pt x="335" y="109"/>
                  </a:lnTo>
                  <a:cubicBezTo>
                    <a:pt x="337" y="109"/>
                    <a:pt x="339" y="108"/>
                    <a:pt x="341" y="107"/>
                  </a:cubicBezTo>
                  <a:lnTo>
                    <a:pt x="371" y="80"/>
                  </a:lnTo>
                  <a:lnTo>
                    <a:pt x="371" y="80"/>
                  </a:lnTo>
                  <a:cubicBezTo>
                    <a:pt x="400" y="110"/>
                    <a:pt x="420" y="150"/>
                    <a:pt x="426" y="193"/>
                  </a:cubicBezTo>
                  <a:lnTo>
                    <a:pt x="385" y="193"/>
                  </a:lnTo>
                  <a:lnTo>
                    <a:pt x="385" y="193"/>
                  </a:lnTo>
                  <a:cubicBezTo>
                    <a:pt x="380" y="193"/>
                    <a:pt x="376" y="197"/>
                    <a:pt x="376" y="202"/>
                  </a:cubicBezTo>
                  <a:lnTo>
                    <a:pt x="376" y="202"/>
                  </a:lnTo>
                  <a:cubicBezTo>
                    <a:pt x="376" y="206"/>
                    <a:pt x="380" y="210"/>
                    <a:pt x="385" y="210"/>
                  </a:cubicBezTo>
                  <a:lnTo>
                    <a:pt x="428" y="210"/>
                  </a:lnTo>
                  <a:lnTo>
                    <a:pt x="428" y="210"/>
                  </a:lnTo>
                  <a:cubicBezTo>
                    <a:pt x="429" y="214"/>
                    <a:pt x="429" y="218"/>
                    <a:pt x="429" y="222"/>
                  </a:cubicBezTo>
                  <a:lnTo>
                    <a:pt x="429" y="222"/>
                  </a:lnTo>
                  <a:cubicBezTo>
                    <a:pt x="429" y="260"/>
                    <a:pt x="418" y="297"/>
                    <a:pt x="398" y="330"/>
                  </a:cubicBezTo>
                  <a:lnTo>
                    <a:pt x="365" y="302"/>
                  </a:lnTo>
                  <a:lnTo>
                    <a:pt x="365" y="302"/>
                  </a:lnTo>
                  <a:cubicBezTo>
                    <a:pt x="361" y="300"/>
                    <a:pt x="355" y="300"/>
                    <a:pt x="353" y="304"/>
                  </a:cubicBezTo>
                  <a:lnTo>
                    <a:pt x="353" y="304"/>
                  </a:lnTo>
                  <a:cubicBezTo>
                    <a:pt x="350" y="307"/>
                    <a:pt x="350" y="313"/>
                    <a:pt x="354" y="316"/>
                  </a:cubicBezTo>
                  <a:lnTo>
                    <a:pt x="395" y="349"/>
                  </a:lnTo>
                  <a:lnTo>
                    <a:pt x="395" y="349"/>
                  </a:lnTo>
                  <a:cubicBezTo>
                    <a:pt x="397" y="350"/>
                    <a:pt x="399" y="350"/>
                    <a:pt x="400" y="350"/>
                  </a:cubicBezTo>
                  <a:lnTo>
                    <a:pt x="400" y="350"/>
                  </a:lnTo>
                  <a:cubicBezTo>
                    <a:pt x="400" y="350"/>
                    <a:pt x="401" y="350"/>
                    <a:pt x="402" y="350"/>
                  </a:cubicBezTo>
                  <a:lnTo>
                    <a:pt x="402" y="350"/>
                  </a:lnTo>
                  <a:cubicBezTo>
                    <a:pt x="404" y="350"/>
                    <a:pt x="406" y="349"/>
                    <a:pt x="407" y="347"/>
                  </a:cubicBezTo>
                  <a:lnTo>
                    <a:pt x="407" y="347"/>
                  </a:lnTo>
                  <a:cubicBezTo>
                    <a:pt x="432" y="310"/>
                    <a:pt x="445" y="267"/>
                    <a:pt x="445" y="222"/>
                  </a:cubicBezTo>
                  <a:lnTo>
                    <a:pt x="445" y="222"/>
                  </a:lnTo>
                  <a:cubicBezTo>
                    <a:pt x="445" y="100"/>
                    <a:pt x="346" y="0"/>
                    <a:pt x="222" y="0"/>
                  </a:cubicBezTo>
                </a:path>
              </a:pathLst>
            </a:custGeom>
            <a:gradFill>
              <a:gsLst>
                <a:gs pos="69000">
                  <a:srgbClr val="2CB0D9"/>
                </a:gs>
                <a:gs pos="5000">
                  <a:srgbClr val="4CD9DD"/>
                </a:gs>
                <a:gs pos="99000">
                  <a:srgbClr val="0B87D4"/>
                </a:gs>
              </a:gsLst>
              <a:lin ang="10800000" scaled="0"/>
            </a:gradFill>
            <a:ln>
              <a:noFill/>
            </a:ln>
            <a:effectLst/>
          </p:spPr>
          <p:txBody>
            <a:bodyPr wrap="square" anchor="ctr">
              <a:noAutofit/>
            </a:bodyPr>
            <a:lstStyle/>
            <a:p>
              <a:endParaRPr lang="en-US" sz="3599" dirty="0">
                <a:latin typeface="Poppins" pitchFamily="2" charset="77"/>
              </a:endParaRPr>
            </a:p>
          </p:txBody>
        </p:sp>
        <p:sp>
          <p:nvSpPr>
            <p:cNvPr id="51" name="Freeform 98">
              <a:extLst>
                <a:ext uri="{FF2B5EF4-FFF2-40B4-BE49-F238E27FC236}">
                  <a16:creationId xmlns:a16="http://schemas.microsoft.com/office/drawing/2014/main" id="{1BA2372C-C397-AC46-A091-8EE2357AD73F}"/>
                </a:ext>
              </a:extLst>
            </p:cNvPr>
            <p:cNvSpPr>
              <a:spLocks noChangeArrowheads="1"/>
            </p:cNvSpPr>
            <p:nvPr/>
          </p:nvSpPr>
          <p:spPr bwMode="auto">
            <a:xfrm>
              <a:off x="7964673" y="8258732"/>
              <a:ext cx="49436" cy="49436"/>
            </a:xfrm>
            <a:custGeom>
              <a:avLst/>
              <a:gdLst>
                <a:gd name="T0" fmla="*/ 30 w 39"/>
                <a:gd name="T1" fmla="*/ 31 h 39"/>
                <a:gd name="T2" fmla="*/ 30 w 39"/>
                <a:gd name="T3" fmla="*/ 31 h 39"/>
                <a:gd name="T4" fmla="*/ 6 w 39"/>
                <a:gd name="T5" fmla="*/ 31 h 39"/>
                <a:gd name="T6" fmla="*/ 6 w 39"/>
                <a:gd name="T7" fmla="*/ 31 h 39"/>
                <a:gd name="T8" fmla="*/ 7 w 39"/>
                <a:gd name="T9" fmla="*/ 7 h 39"/>
                <a:gd name="T10" fmla="*/ 7 w 39"/>
                <a:gd name="T11" fmla="*/ 7 h 39"/>
                <a:gd name="T12" fmla="*/ 31 w 39"/>
                <a:gd name="T13" fmla="*/ 7 h 39"/>
                <a:gd name="T14" fmla="*/ 31 w 39"/>
                <a:gd name="T15" fmla="*/ 7 h 39"/>
                <a:gd name="T16" fmla="*/ 30 w 39"/>
                <a:gd name="T17" fmla="*/ 3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9">
                  <a:moveTo>
                    <a:pt x="30" y="31"/>
                  </a:moveTo>
                  <a:lnTo>
                    <a:pt x="30" y="31"/>
                  </a:lnTo>
                  <a:cubicBezTo>
                    <a:pt x="24" y="38"/>
                    <a:pt x="13" y="38"/>
                    <a:pt x="6" y="31"/>
                  </a:cubicBezTo>
                  <a:lnTo>
                    <a:pt x="6" y="31"/>
                  </a:lnTo>
                  <a:cubicBezTo>
                    <a:pt x="0" y="24"/>
                    <a:pt x="0" y="14"/>
                    <a:pt x="7" y="7"/>
                  </a:cubicBezTo>
                  <a:lnTo>
                    <a:pt x="7" y="7"/>
                  </a:lnTo>
                  <a:cubicBezTo>
                    <a:pt x="13" y="0"/>
                    <a:pt x="24" y="0"/>
                    <a:pt x="31" y="7"/>
                  </a:cubicBezTo>
                  <a:lnTo>
                    <a:pt x="31" y="7"/>
                  </a:lnTo>
                  <a:cubicBezTo>
                    <a:pt x="38" y="14"/>
                    <a:pt x="37" y="24"/>
                    <a:pt x="30" y="31"/>
                  </a:cubicBezTo>
                </a:path>
              </a:pathLst>
            </a:custGeom>
            <a:solidFill>
              <a:srgbClr val="10A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99">
              <a:extLst>
                <a:ext uri="{FF2B5EF4-FFF2-40B4-BE49-F238E27FC236}">
                  <a16:creationId xmlns:a16="http://schemas.microsoft.com/office/drawing/2014/main" id="{48E9379B-8743-2447-A514-79CB85E7A432}"/>
                </a:ext>
              </a:extLst>
            </p:cNvPr>
            <p:cNvSpPr>
              <a:spLocks noChangeArrowheads="1"/>
            </p:cNvSpPr>
            <p:nvPr/>
          </p:nvSpPr>
          <p:spPr bwMode="auto">
            <a:xfrm>
              <a:off x="12166849" y="7692944"/>
              <a:ext cx="2285108" cy="3229911"/>
            </a:xfrm>
            <a:custGeom>
              <a:avLst/>
              <a:gdLst>
                <a:gd name="T0" fmla="*/ 1694 w 1833"/>
                <a:gd name="T1" fmla="*/ 399 h 2593"/>
                <a:gd name="T2" fmla="*/ 659 w 1833"/>
                <a:gd name="T3" fmla="*/ 399 h 2593"/>
                <a:gd name="T4" fmla="*/ 659 w 1833"/>
                <a:gd name="T5" fmla="*/ 399 h 2593"/>
                <a:gd name="T6" fmla="*/ 569 w 1833"/>
                <a:gd name="T7" fmla="*/ 966 h 2593"/>
                <a:gd name="T8" fmla="*/ 569 w 1833"/>
                <a:gd name="T9" fmla="*/ 966 h 2593"/>
                <a:gd name="T10" fmla="*/ 1053 w 1833"/>
                <a:gd name="T11" fmla="*/ 807 h 2593"/>
                <a:gd name="T12" fmla="*/ 1053 w 1833"/>
                <a:gd name="T13" fmla="*/ 807 h 2593"/>
                <a:gd name="T14" fmla="*/ 1832 w 1833"/>
                <a:gd name="T15" fmla="*/ 1653 h 2593"/>
                <a:gd name="T16" fmla="*/ 1832 w 1833"/>
                <a:gd name="T17" fmla="*/ 1653 h 2593"/>
                <a:gd name="T18" fmla="*/ 902 w 1833"/>
                <a:gd name="T19" fmla="*/ 2592 h 2593"/>
                <a:gd name="T20" fmla="*/ 902 w 1833"/>
                <a:gd name="T21" fmla="*/ 2592 h 2593"/>
                <a:gd name="T22" fmla="*/ 0 w 1833"/>
                <a:gd name="T23" fmla="*/ 1889 h 2593"/>
                <a:gd name="T24" fmla="*/ 481 w 1833"/>
                <a:gd name="T25" fmla="*/ 1889 h 2593"/>
                <a:gd name="T26" fmla="*/ 481 w 1833"/>
                <a:gd name="T27" fmla="*/ 1889 h 2593"/>
                <a:gd name="T28" fmla="*/ 914 w 1833"/>
                <a:gd name="T29" fmla="*/ 2217 h 2593"/>
                <a:gd name="T30" fmla="*/ 914 w 1833"/>
                <a:gd name="T31" fmla="*/ 2217 h 2593"/>
                <a:gd name="T32" fmla="*/ 1347 w 1833"/>
                <a:gd name="T33" fmla="*/ 1692 h 2593"/>
                <a:gd name="T34" fmla="*/ 1347 w 1833"/>
                <a:gd name="T35" fmla="*/ 1692 h 2593"/>
                <a:gd name="T36" fmla="*/ 922 w 1833"/>
                <a:gd name="T37" fmla="*/ 1194 h 2593"/>
                <a:gd name="T38" fmla="*/ 922 w 1833"/>
                <a:gd name="T39" fmla="*/ 1194 h 2593"/>
                <a:gd name="T40" fmla="*/ 486 w 1833"/>
                <a:gd name="T41" fmla="*/ 1475 h 2593"/>
                <a:gd name="T42" fmla="*/ 48 w 1833"/>
                <a:gd name="T43" fmla="*/ 1413 h 2593"/>
                <a:gd name="T44" fmla="*/ 48 w 1833"/>
                <a:gd name="T45" fmla="*/ 1413 h 2593"/>
                <a:gd name="T46" fmla="*/ 264 w 1833"/>
                <a:gd name="T47" fmla="*/ 0 h 2593"/>
                <a:gd name="T48" fmla="*/ 1761 w 1833"/>
                <a:gd name="T49" fmla="*/ 0 h 2593"/>
                <a:gd name="T50" fmla="*/ 1694 w 1833"/>
                <a:gd name="T51" fmla="*/ 399 h 2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33" h="2593">
                  <a:moveTo>
                    <a:pt x="1694" y="399"/>
                  </a:moveTo>
                  <a:lnTo>
                    <a:pt x="659" y="399"/>
                  </a:lnTo>
                  <a:lnTo>
                    <a:pt x="659" y="399"/>
                  </a:lnTo>
                  <a:cubicBezTo>
                    <a:pt x="640" y="558"/>
                    <a:pt x="590" y="851"/>
                    <a:pt x="569" y="966"/>
                  </a:cubicBezTo>
                  <a:lnTo>
                    <a:pt x="569" y="966"/>
                  </a:lnTo>
                  <a:cubicBezTo>
                    <a:pt x="669" y="873"/>
                    <a:pt x="821" y="807"/>
                    <a:pt x="1053" y="807"/>
                  </a:cubicBezTo>
                  <a:lnTo>
                    <a:pt x="1053" y="807"/>
                  </a:lnTo>
                  <a:cubicBezTo>
                    <a:pt x="1543" y="807"/>
                    <a:pt x="1832" y="1156"/>
                    <a:pt x="1832" y="1653"/>
                  </a:cubicBezTo>
                  <a:lnTo>
                    <a:pt x="1832" y="1653"/>
                  </a:lnTo>
                  <a:cubicBezTo>
                    <a:pt x="1832" y="2146"/>
                    <a:pt x="1566" y="2592"/>
                    <a:pt x="902" y="2592"/>
                  </a:cubicBezTo>
                  <a:lnTo>
                    <a:pt x="902" y="2592"/>
                  </a:lnTo>
                  <a:cubicBezTo>
                    <a:pt x="415" y="2592"/>
                    <a:pt x="59" y="2337"/>
                    <a:pt x="0" y="1889"/>
                  </a:cubicBezTo>
                  <a:lnTo>
                    <a:pt x="481" y="1889"/>
                  </a:lnTo>
                  <a:lnTo>
                    <a:pt x="481" y="1889"/>
                  </a:lnTo>
                  <a:cubicBezTo>
                    <a:pt x="533" y="2084"/>
                    <a:pt x="671" y="2217"/>
                    <a:pt x="914" y="2217"/>
                  </a:cubicBezTo>
                  <a:lnTo>
                    <a:pt x="914" y="2217"/>
                  </a:lnTo>
                  <a:cubicBezTo>
                    <a:pt x="1205" y="2217"/>
                    <a:pt x="1347" y="2005"/>
                    <a:pt x="1347" y="1692"/>
                  </a:cubicBezTo>
                  <a:lnTo>
                    <a:pt x="1347" y="1692"/>
                  </a:lnTo>
                  <a:cubicBezTo>
                    <a:pt x="1347" y="1404"/>
                    <a:pt x="1235" y="1194"/>
                    <a:pt x="922" y="1194"/>
                  </a:cubicBezTo>
                  <a:lnTo>
                    <a:pt x="922" y="1194"/>
                  </a:lnTo>
                  <a:cubicBezTo>
                    <a:pt x="661" y="1194"/>
                    <a:pt x="555" y="1306"/>
                    <a:pt x="486" y="1475"/>
                  </a:cubicBezTo>
                  <a:lnTo>
                    <a:pt x="48" y="1413"/>
                  </a:lnTo>
                  <a:lnTo>
                    <a:pt x="48" y="1413"/>
                  </a:lnTo>
                  <a:cubicBezTo>
                    <a:pt x="119" y="1086"/>
                    <a:pt x="224" y="340"/>
                    <a:pt x="264" y="0"/>
                  </a:cubicBezTo>
                  <a:lnTo>
                    <a:pt x="1761" y="0"/>
                  </a:lnTo>
                  <a:lnTo>
                    <a:pt x="1694" y="399"/>
                  </a:lnTo>
                </a:path>
              </a:pathLst>
            </a:custGeom>
            <a:solidFill>
              <a:srgbClr val="FF274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100">
              <a:extLst>
                <a:ext uri="{FF2B5EF4-FFF2-40B4-BE49-F238E27FC236}">
                  <a16:creationId xmlns:a16="http://schemas.microsoft.com/office/drawing/2014/main" id="{56EF807C-3E7D-1148-A6BA-114906DBCFD2}"/>
                </a:ext>
              </a:extLst>
            </p:cNvPr>
            <p:cNvSpPr>
              <a:spLocks noChangeArrowheads="1"/>
            </p:cNvSpPr>
            <p:nvPr/>
          </p:nvSpPr>
          <p:spPr bwMode="auto">
            <a:xfrm>
              <a:off x="14644216" y="8769583"/>
              <a:ext cx="1889608" cy="2147782"/>
            </a:xfrm>
            <a:custGeom>
              <a:avLst/>
              <a:gdLst>
                <a:gd name="T0" fmla="*/ 1508 w 1517"/>
                <a:gd name="T1" fmla="*/ 1724 h 1725"/>
                <a:gd name="T2" fmla="*/ 1275 w 1517"/>
                <a:gd name="T3" fmla="*/ 1724 h 1725"/>
                <a:gd name="T4" fmla="*/ 1275 w 1517"/>
                <a:gd name="T5" fmla="*/ 1724 h 1725"/>
                <a:gd name="T6" fmla="*/ 1250 w 1517"/>
                <a:gd name="T7" fmla="*/ 1510 h 1725"/>
                <a:gd name="T8" fmla="*/ 1250 w 1517"/>
                <a:gd name="T9" fmla="*/ 1510 h 1725"/>
                <a:gd name="T10" fmla="*/ 751 w 1517"/>
                <a:gd name="T11" fmla="*/ 1722 h 1725"/>
                <a:gd name="T12" fmla="*/ 751 w 1517"/>
                <a:gd name="T13" fmla="*/ 1722 h 1725"/>
                <a:gd name="T14" fmla="*/ 0 w 1517"/>
                <a:gd name="T15" fmla="*/ 880 h 1725"/>
                <a:gd name="T16" fmla="*/ 0 w 1517"/>
                <a:gd name="T17" fmla="*/ 880 h 1725"/>
                <a:gd name="T18" fmla="*/ 806 w 1517"/>
                <a:gd name="T19" fmla="*/ 0 h 1725"/>
                <a:gd name="T20" fmla="*/ 806 w 1517"/>
                <a:gd name="T21" fmla="*/ 0 h 1725"/>
                <a:gd name="T22" fmla="*/ 1516 w 1517"/>
                <a:gd name="T23" fmla="*/ 521 h 1725"/>
                <a:gd name="T24" fmla="*/ 1202 w 1517"/>
                <a:gd name="T25" fmla="*/ 521 h 1725"/>
                <a:gd name="T26" fmla="*/ 1202 w 1517"/>
                <a:gd name="T27" fmla="*/ 521 h 1725"/>
                <a:gd name="T28" fmla="*/ 801 w 1517"/>
                <a:gd name="T29" fmla="*/ 249 h 1725"/>
                <a:gd name="T30" fmla="*/ 801 w 1517"/>
                <a:gd name="T31" fmla="*/ 249 h 1725"/>
                <a:gd name="T32" fmla="*/ 325 w 1517"/>
                <a:gd name="T33" fmla="*/ 866 h 1725"/>
                <a:gd name="T34" fmla="*/ 325 w 1517"/>
                <a:gd name="T35" fmla="*/ 866 h 1725"/>
                <a:gd name="T36" fmla="*/ 800 w 1517"/>
                <a:gd name="T37" fmla="*/ 1469 h 1725"/>
                <a:gd name="T38" fmla="*/ 800 w 1517"/>
                <a:gd name="T39" fmla="*/ 1469 h 1725"/>
                <a:gd name="T40" fmla="*/ 1201 w 1517"/>
                <a:gd name="T41" fmla="*/ 1048 h 1725"/>
                <a:gd name="T42" fmla="*/ 1201 w 1517"/>
                <a:gd name="T43" fmla="*/ 1032 h 1725"/>
                <a:gd name="T44" fmla="*/ 798 w 1517"/>
                <a:gd name="T45" fmla="*/ 1032 h 1725"/>
                <a:gd name="T46" fmla="*/ 798 w 1517"/>
                <a:gd name="T47" fmla="*/ 772 h 1725"/>
                <a:gd name="T48" fmla="*/ 1508 w 1517"/>
                <a:gd name="T49" fmla="*/ 772 h 1725"/>
                <a:gd name="T50" fmla="*/ 1508 w 1517"/>
                <a:gd name="T51" fmla="*/ 1724 h 1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7" h="1725">
                  <a:moveTo>
                    <a:pt x="1508" y="1724"/>
                  </a:moveTo>
                  <a:lnTo>
                    <a:pt x="1275" y="1724"/>
                  </a:lnTo>
                  <a:lnTo>
                    <a:pt x="1275" y="1724"/>
                  </a:lnTo>
                  <a:cubicBezTo>
                    <a:pt x="1263" y="1679"/>
                    <a:pt x="1254" y="1589"/>
                    <a:pt x="1250" y="1510"/>
                  </a:cubicBezTo>
                  <a:lnTo>
                    <a:pt x="1250" y="1510"/>
                  </a:lnTo>
                  <a:cubicBezTo>
                    <a:pt x="1164" y="1633"/>
                    <a:pt x="1007" y="1722"/>
                    <a:pt x="751" y="1722"/>
                  </a:cubicBezTo>
                  <a:lnTo>
                    <a:pt x="751" y="1722"/>
                  </a:lnTo>
                  <a:cubicBezTo>
                    <a:pt x="266" y="1722"/>
                    <a:pt x="0" y="1356"/>
                    <a:pt x="0" y="880"/>
                  </a:cubicBezTo>
                  <a:lnTo>
                    <a:pt x="0" y="880"/>
                  </a:lnTo>
                  <a:cubicBezTo>
                    <a:pt x="0" y="378"/>
                    <a:pt x="287" y="0"/>
                    <a:pt x="806" y="0"/>
                  </a:cubicBezTo>
                  <a:lnTo>
                    <a:pt x="806" y="0"/>
                  </a:lnTo>
                  <a:cubicBezTo>
                    <a:pt x="1222" y="0"/>
                    <a:pt x="1473" y="232"/>
                    <a:pt x="1516" y="521"/>
                  </a:cubicBezTo>
                  <a:lnTo>
                    <a:pt x="1202" y="521"/>
                  </a:lnTo>
                  <a:lnTo>
                    <a:pt x="1202" y="521"/>
                  </a:lnTo>
                  <a:cubicBezTo>
                    <a:pt x="1160" y="384"/>
                    <a:pt x="1056" y="249"/>
                    <a:pt x="801" y="249"/>
                  </a:cubicBezTo>
                  <a:lnTo>
                    <a:pt x="801" y="249"/>
                  </a:lnTo>
                  <a:cubicBezTo>
                    <a:pt x="442" y="249"/>
                    <a:pt x="325" y="545"/>
                    <a:pt x="325" y="866"/>
                  </a:cubicBezTo>
                  <a:lnTo>
                    <a:pt x="325" y="866"/>
                  </a:lnTo>
                  <a:cubicBezTo>
                    <a:pt x="325" y="1174"/>
                    <a:pt x="452" y="1469"/>
                    <a:pt x="800" y="1469"/>
                  </a:cubicBezTo>
                  <a:lnTo>
                    <a:pt x="800" y="1469"/>
                  </a:lnTo>
                  <a:cubicBezTo>
                    <a:pt x="1132" y="1469"/>
                    <a:pt x="1201" y="1243"/>
                    <a:pt x="1201" y="1048"/>
                  </a:cubicBezTo>
                  <a:lnTo>
                    <a:pt x="1201" y="1032"/>
                  </a:lnTo>
                  <a:lnTo>
                    <a:pt x="798" y="1032"/>
                  </a:lnTo>
                  <a:lnTo>
                    <a:pt x="798" y="772"/>
                  </a:lnTo>
                  <a:lnTo>
                    <a:pt x="1508" y="772"/>
                  </a:lnTo>
                  <a:lnTo>
                    <a:pt x="1508" y="172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01">
              <a:extLst>
                <a:ext uri="{FF2B5EF4-FFF2-40B4-BE49-F238E27FC236}">
                  <a16:creationId xmlns:a16="http://schemas.microsoft.com/office/drawing/2014/main" id="{F3D97086-228E-9C49-A80F-FF953D0408A5}"/>
                </a:ext>
              </a:extLst>
            </p:cNvPr>
            <p:cNvSpPr>
              <a:spLocks noChangeArrowheads="1"/>
            </p:cNvSpPr>
            <p:nvPr/>
          </p:nvSpPr>
          <p:spPr bwMode="auto">
            <a:xfrm>
              <a:off x="7777908" y="11510615"/>
              <a:ext cx="670152" cy="670152"/>
            </a:xfrm>
            <a:custGeom>
              <a:avLst/>
              <a:gdLst>
                <a:gd name="T0" fmla="*/ 235 w 537"/>
                <a:gd name="T1" fmla="*/ 537 h 538"/>
                <a:gd name="T2" fmla="*/ 0 w 537"/>
                <a:gd name="T3" fmla="*/ 304 h 538"/>
                <a:gd name="T4" fmla="*/ 300 w 537"/>
                <a:gd name="T5" fmla="*/ 0 h 538"/>
                <a:gd name="T6" fmla="*/ 536 w 537"/>
                <a:gd name="T7" fmla="*/ 232 h 538"/>
                <a:gd name="T8" fmla="*/ 235 w 537"/>
                <a:gd name="T9" fmla="*/ 537 h 538"/>
              </a:gdLst>
              <a:ahLst/>
              <a:cxnLst>
                <a:cxn ang="0">
                  <a:pos x="T0" y="T1"/>
                </a:cxn>
                <a:cxn ang="0">
                  <a:pos x="T2" y="T3"/>
                </a:cxn>
                <a:cxn ang="0">
                  <a:pos x="T4" y="T5"/>
                </a:cxn>
                <a:cxn ang="0">
                  <a:pos x="T6" y="T7"/>
                </a:cxn>
                <a:cxn ang="0">
                  <a:pos x="T8" y="T9"/>
                </a:cxn>
              </a:cxnLst>
              <a:rect l="0" t="0" r="r" b="b"/>
              <a:pathLst>
                <a:path w="537" h="538">
                  <a:moveTo>
                    <a:pt x="235" y="537"/>
                  </a:moveTo>
                  <a:lnTo>
                    <a:pt x="0" y="304"/>
                  </a:lnTo>
                  <a:lnTo>
                    <a:pt x="300" y="0"/>
                  </a:lnTo>
                  <a:lnTo>
                    <a:pt x="536" y="232"/>
                  </a:lnTo>
                  <a:lnTo>
                    <a:pt x="235" y="537"/>
                  </a:lnTo>
                </a:path>
              </a:pathLst>
            </a:custGeom>
            <a:solidFill>
              <a:srgbClr val="0B87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02">
              <a:extLst>
                <a:ext uri="{FF2B5EF4-FFF2-40B4-BE49-F238E27FC236}">
                  <a16:creationId xmlns:a16="http://schemas.microsoft.com/office/drawing/2014/main" id="{EF3C347D-8BCB-4E49-A1BD-646E88E2E011}"/>
                </a:ext>
              </a:extLst>
            </p:cNvPr>
            <p:cNvSpPr>
              <a:spLocks noChangeArrowheads="1"/>
            </p:cNvSpPr>
            <p:nvPr/>
          </p:nvSpPr>
          <p:spPr bwMode="auto">
            <a:xfrm>
              <a:off x="6811130" y="12252173"/>
              <a:ext cx="1450165" cy="269162"/>
            </a:xfrm>
            <a:custGeom>
              <a:avLst/>
              <a:gdLst>
                <a:gd name="T0" fmla="*/ 0 w 1162"/>
                <a:gd name="T1" fmla="*/ 0 h 216"/>
                <a:gd name="T2" fmla="*/ 0 w 1162"/>
                <a:gd name="T3" fmla="*/ 0 h 216"/>
                <a:gd name="T4" fmla="*/ 12 w 1162"/>
                <a:gd name="T5" fmla="*/ 64 h 216"/>
                <a:gd name="T6" fmla="*/ 1101 w 1162"/>
                <a:gd name="T7" fmla="*/ 212 h 216"/>
                <a:gd name="T8" fmla="*/ 1101 w 1162"/>
                <a:gd name="T9" fmla="*/ 212 h 216"/>
                <a:gd name="T10" fmla="*/ 1160 w 1162"/>
                <a:gd name="T11" fmla="*/ 167 h 216"/>
                <a:gd name="T12" fmla="*/ 1161 w 1162"/>
                <a:gd name="T13" fmla="*/ 158 h 216"/>
                <a:gd name="T14" fmla="*/ 0 w 1162"/>
                <a:gd name="T15" fmla="*/ 0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2" h="216">
                  <a:moveTo>
                    <a:pt x="0" y="0"/>
                  </a:moveTo>
                  <a:lnTo>
                    <a:pt x="0" y="0"/>
                  </a:lnTo>
                  <a:cubicBezTo>
                    <a:pt x="1" y="22"/>
                    <a:pt x="4" y="43"/>
                    <a:pt x="12" y="64"/>
                  </a:cubicBezTo>
                  <a:lnTo>
                    <a:pt x="1101" y="212"/>
                  </a:lnTo>
                  <a:lnTo>
                    <a:pt x="1101" y="212"/>
                  </a:lnTo>
                  <a:cubicBezTo>
                    <a:pt x="1129" y="215"/>
                    <a:pt x="1156" y="196"/>
                    <a:pt x="1160" y="167"/>
                  </a:cubicBezTo>
                  <a:lnTo>
                    <a:pt x="1161" y="158"/>
                  </a:lnTo>
                  <a:lnTo>
                    <a:pt x="0" y="0"/>
                  </a:lnTo>
                </a:path>
              </a:pathLst>
            </a:custGeom>
            <a:solidFill>
              <a:srgbClr val="00133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03">
              <a:extLst>
                <a:ext uri="{FF2B5EF4-FFF2-40B4-BE49-F238E27FC236}">
                  <a16:creationId xmlns:a16="http://schemas.microsoft.com/office/drawing/2014/main" id="{A669C933-18D8-C04B-AC4A-3C8B6B6A34E2}"/>
                </a:ext>
              </a:extLst>
            </p:cNvPr>
            <p:cNvSpPr>
              <a:spLocks noChangeArrowheads="1"/>
            </p:cNvSpPr>
            <p:nvPr/>
          </p:nvSpPr>
          <p:spPr bwMode="auto">
            <a:xfrm>
              <a:off x="6800145" y="11950056"/>
              <a:ext cx="538319" cy="373528"/>
            </a:xfrm>
            <a:custGeom>
              <a:avLst/>
              <a:gdLst>
                <a:gd name="T0" fmla="*/ 331 w 434"/>
                <a:gd name="T1" fmla="*/ 0 h 299"/>
                <a:gd name="T2" fmla="*/ 331 w 434"/>
                <a:gd name="T3" fmla="*/ 0 h 299"/>
                <a:gd name="T4" fmla="*/ 306 w 434"/>
                <a:gd name="T5" fmla="*/ 1 h 299"/>
                <a:gd name="T6" fmla="*/ 306 w 434"/>
                <a:gd name="T7" fmla="*/ 1 h 299"/>
                <a:gd name="T8" fmla="*/ 188 w 434"/>
                <a:gd name="T9" fmla="*/ 9 h 299"/>
                <a:gd name="T10" fmla="*/ 188 w 434"/>
                <a:gd name="T11" fmla="*/ 9 h 299"/>
                <a:gd name="T12" fmla="*/ 6 w 434"/>
                <a:gd name="T13" fmla="*/ 242 h 299"/>
                <a:gd name="T14" fmla="*/ 414 w 434"/>
                <a:gd name="T15" fmla="*/ 298 h 299"/>
                <a:gd name="T16" fmla="*/ 414 w 434"/>
                <a:gd name="T17" fmla="*/ 298 h 299"/>
                <a:gd name="T18" fmla="*/ 331 w 434"/>
                <a:gd name="T19"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4" h="299">
                  <a:moveTo>
                    <a:pt x="331" y="0"/>
                  </a:moveTo>
                  <a:lnTo>
                    <a:pt x="331" y="0"/>
                  </a:lnTo>
                  <a:cubicBezTo>
                    <a:pt x="315" y="1"/>
                    <a:pt x="306" y="1"/>
                    <a:pt x="306" y="1"/>
                  </a:cubicBezTo>
                  <a:lnTo>
                    <a:pt x="306" y="1"/>
                  </a:lnTo>
                  <a:cubicBezTo>
                    <a:pt x="262" y="0"/>
                    <a:pt x="223" y="2"/>
                    <a:pt x="188" y="9"/>
                  </a:cubicBezTo>
                  <a:lnTo>
                    <a:pt x="188" y="9"/>
                  </a:lnTo>
                  <a:cubicBezTo>
                    <a:pt x="75" y="30"/>
                    <a:pt x="0" y="133"/>
                    <a:pt x="6" y="242"/>
                  </a:cubicBezTo>
                  <a:lnTo>
                    <a:pt x="414" y="298"/>
                  </a:lnTo>
                  <a:lnTo>
                    <a:pt x="414" y="298"/>
                  </a:lnTo>
                  <a:cubicBezTo>
                    <a:pt x="433" y="138"/>
                    <a:pt x="380" y="48"/>
                    <a:pt x="331" y="0"/>
                  </a:cubicBezTo>
                </a:path>
              </a:pathLst>
            </a:custGeom>
            <a:solidFill>
              <a:srgbClr val="0B87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04">
              <a:extLst>
                <a:ext uri="{FF2B5EF4-FFF2-40B4-BE49-F238E27FC236}">
                  <a16:creationId xmlns:a16="http://schemas.microsoft.com/office/drawing/2014/main" id="{81AE4AAF-5CC3-424D-BB8B-40777D4650D4}"/>
                </a:ext>
              </a:extLst>
            </p:cNvPr>
            <p:cNvSpPr>
              <a:spLocks noChangeArrowheads="1"/>
            </p:cNvSpPr>
            <p:nvPr/>
          </p:nvSpPr>
          <p:spPr bwMode="auto">
            <a:xfrm>
              <a:off x="7212120" y="11735827"/>
              <a:ext cx="1104105" cy="714095"/>
            </a:xfrm>
            <a:custGeom>
              <a:avLst/>
              <a:gdLst>
                <a:gd name="T0" fmla="*/ 827 w 885"/>
                <a:gd name="T1" fmla="*/ 179 h 573"/>
                <a:gd name="T2" fmla="*/ 556 w 885"/>
                <a:gd name="T3" fmla="*/ 141 h 573"/>
                <a:gd name="T4" fmla="*/ 583 w 885"/>
                <a:gd name="T5" fmla="*/ 109 h 573"/>
                <a:gd name="T6" fmla="*/ 583 w 885"/>
                <a:gd name="T7" fmla="*/ 109 h 573"/>
                <a:gd name="T8" fmla="*/ 545 w 885"/>
                <a:gd name="T9" fmla="*/ 11 h 573"/>
                <a:gd name="T10" fmla="*/ 468 w 885"/>
                <a:gd name="T11" fmla="*/ 0 h 573"/>
                <a:gd name="T12" fmla="*/ 468 w 885"/>
                <a:gd name="T13" fmla="*/ 0 h 573"/>
                <a:gd name="T14" fmla="*/ 182 w 885"/>
                <a:gd name="T15" fmla="*/ 161 h 573"/>
                <a:gd name="T16" fmla="*/ 182 w 885"/>
                <a:gd name="T17" fmla="*/ 161 h 573"/>
                <a:gd name="T18" fmla="*/ 0 w 885"/>
                <a:gd name="T19" fmla="*/ 172 h 573"/>
                <a:gd name="T20" fmla="*/ 0 w 885"/>
                <a:gd name="T21" fmla="*/ 172 h 573"/>
                <a:gd name="T22" fmla="*/ 83 w 885"/>
                <a:gd name="T23" fmla="*/ 470 h 573"/>
                <a:gd name="T24" fmla="*/ 836 w 885"/>
                <a:gd name="T25" fmla="*/ 572 h 573"/>
                <a:gd name="T26" fmla="*/ 880 w 885"/>
                <a:gd name="T27" fmla="*/ 249 h 573"/>
                <a:gd name="T28" fmla="*/ 880 w 885"/>
                <a:gd name="T29" fmla="*/ 249 h 573"/>
                <a:gd name="T30" fmla="*/ 827 w 885"/>
                <a:gd name="T31" fmla="*/ 179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85" h="573">
                  <a:moveTo>
                    <a:pt x="827" y="179"/>
                  </a:moveTo>
                  <a:lnTo>
                    <a:pt x="556" y="141"/>
                  </a:lnTo>
                  <a:lnTo>
                    <a:pt x="583" y="109"/>
                  </a:lnTo>
                  <a:lnTo>
                    <a:pt x="583" y="109"/>
                  </a:lnTo>
                  <a:cubicBezTo>
                    <a:pt x="613" y="72"/>
                    <a:pt x="592" y="17"/>
                    <a:pt x="545" y="11"/>
                  </a:cubicBezTo>
                  <a:lnTo>
                    <a:pt x="468" y="0"/>
                  </a:lnTo>
                  <a:lnTo>
                    <a:pt x="468" y="0"/>
                  </a:lnTo>
                  <a:cubicBezTo>
                    <a:pt x="468" y="0"/>
                    <a:pt x="338" y="152"/>
                    <a:pt x="182" y="161"/>
                  </a:cubicBezTo>
                  <a:lnTo>
                    <a:pt x="182" y="161"/>
                  </a:lnTo>
                  <a:cubicBezTo>
                    <a:pt x="122" y="163"/>
                    <a:pt x="40" y="169"/>
                    <a:pt x="0" y="172"/>
                  </a:cubicBezTo>
                  <a:lnTo>
                    <a:pt x="0" y="172"/>
                  </a:lnTo>
                  <a:cubicBezTo>
                    <a:pt x="49" y="220"/>
                    <a:pt x="102" y="310"/>
                    <a:pt x="83" y="470"/>
                  </a:cubicBezTo>
                  <a:lnTo>
                    <a:pt x="836" y="572"/>
                  </a:lnTo>
                  <a:lnTo>
                    <a:pt x="880" y="249"/>
                  </a:lnTo>
                  <a:lnTo>
                    <a:pt x="880" y="249"/>
                  </a:lnTo>
                  <a:cubicBezTo>
                    <a:pt x="884" y="214"/>
                    <a:pt x="860" y="183"/>
                    <a:pt x="827" y="179"/>
                  </a:cubicBezTo>
                </a:path>
              </a:pathLst>
            </a:custGeom>
            <a:solidFill>
              <a:srgbClr val="AF00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05">
              <a:extLst>
                <a:ext uri="{FF2B5EF4-FFF2-40B4-BE49-F238E27FC236}">
                  <a16:creationId xmlns:a16="http://schemas.microsoft.com/office/drawing/2014/main" id="{BF6EB030-6562-B64D-9C97-DE308095C84D}"/>
                </a:ext>
              </a:extLst>
            </p:cNvPr>
            <p:cNvSpPr>
              <a:spLocks noChangeArrowheads="1"/>
            </p:cNvSpPr>
            <p:nvPr/>
          </p:nvSpPr>
          <p:spPr bwMode="auto">
            <a:xfrm>
              <a:off x="7898753" y="11911603"/>
              <a:ext cx="417472" cy="291133"/>
            </a:xfrm>
            <a:custGeom>
              <a:avLst/>
              <a:gdLst>
                <a:gd name="T0" fmla="*/ 186 w 337"/>
                <a:gd name="T1" fmla="*/ 83 h 233"/>
                <a:gd name="T2" fmla="*/ 186 w 337"/>
                <a:gd name="T3" fmla="*/ 83 h 233"/>
                <a:gd name="T4" fmla="*/ 257 w 337"/>
                <a:gd name="T5" fmla="*/ 156 h 233"/>
                <a:gd name="T6" fmla="*/ 257 w 337"/>
                <a:gd name="T7" fmla="*/ 156 h 233"/>
                <a:gd name="T8" fmla="*/ 315 w 337"/>
                <a:gd name="T9" fmla="*/ 232 h 233"/>
                <a:gd name="T10" fmla="*/ 332 w 337"/>
                <a:gd name="T11" fmla="*/ 108 h 233"/>
                <a:gd name="T12" fmla="*/ 332 w 337"/>
                <a:gd name="T13" fmla="*/ 108 h 233"/>
                <a:gd name="T14" fmla="*/ 279 w 337"/>
                <a:gd name="T15" fmla="*/ 38 h 233"/>
                <a:gd name="T16" fmla="*/ 8 w 337"/>
                <a:gd name="T17" fmla="*/ 0 h 233"/>
                <a:gd name="T18" fmla="*/ 0 w 337"/>
                <a:gd name="T19" fmla="*/ 58 h 233"/>
                <a:gd name="T20" fmla="*/ 186 w 337"/>
                <a:gd name="T21" fmla="*/ 8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7" h="233">
                  <a:moveTo>
                    <a:pt x="186" y="83"/>
                  </a:moveTo>
                  <a:lnTo>
                    <a:pt x="186" y="83"/>
                  </a:lnTo>
                  <a:cubicBezTo>
                    <a:pt x="224" y="88"/>
                    <a:pt x="253" y="119"/>
                    <a:pt x="257" y="156"/>
                  </a:cubicBezTo>
                  <a:lnTo>
                    <a:pt x="257" y="156"/>
                  </a:lnTo>
                  <a:cubicBezTo>
                    <a:pt x="260" y="185"/>
                    <a:pt x="273" y="215"/>
                    <a:pt x="315" y="232"/>
                  </a:cubicBezTo>
                  <a:lnTo>
                    <a:pt x="332" y="108"/>
                  </a:lnTo>
                  <a:lnTo>
                    <a:pt x="332" y="108"/>
                  </a:lnTo>
                  <a:cubicBezTo>
                    <a:pt x="336" y="73"/>
                    <a:pt x="312" y="42"/>
                    <a:pt x="279" y="38"/>
                  </a:cubicBezTo>
                  <a:lnTo>
                    <a:pt x="8" y="0"/>
                  </a:lnTo>
                  <a:lnTo>
                    <a:pt x="0" y="58"/>
                  </a:lnTo>
                  <a:lnTo>
                    <a:pt x="186" y="83"/>
                  </a:lnTo>
                </a:path>
              </a:pathLst>
            </a:custGeom>
            <a:solidFill>
              <a:srgbClr val="001338">
                <a:alpha val="50000"/>
              </a:srgbClr>
            </a:solidFill>
            <a:ln>
              <a:noFill/>
            </a:ln>
            <a:effec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5A732A31-E4EA-7F4C-9F8D-183A9EE16DED}"/>
                </a:ext>
              </a:extLst>
            </p:cNvPr>
            <p:cNvSpPr>
              <a:spLocks noChangeArrowheads="1"/>
            </p:cNvSpPr>
            <p:nvPr/>
          </p:nvSpPr>
          <p:spPr bwMode="auto">
            <a:xfrm>
              <a:off x="7477027" y="11781007"/>
              <a:ext cx="336838" cy="299648"/>
            </a:xfrm>
            <a:custGeom>
              <a:avLst/>
              <a:gdLst>
                <a:gd name="connsiteX0" fmla="*/ 3714 w 336838"/>
                <a:gd name="connsiteY0" fmla="*/ 97088 h 299648"/>
                <a:gd name="connsiteX1" fmla="*/ 22289 w 336838"/>
                <a:gd name="connsiteY1" fmla="*/ 97088 h 299648"/>
                <a:gd name="connsiteX2" fmla="*/ 206801 w 336838"/>
                <a:gd name="connsiteY2" fmla="*/ 277416 h 299648"/>
                <a:gd name="connsiteX3" fmla="*/ 206801 w 336838"/>
                <a:gd name="connsiteY3" fmla="*/ 295943 h 299648"/>
                <a:gd name="connsiteX4" fmla="*/ 194417 w 336838"/>
                <a:gd name="connsiteY4" fmla="*/ 299648 h 299648"/>
                <a:gd name="connsiteX5" fmla="*/ 186987 w 336838"/>
                <a:gd name="connsiteY5" fmla="*/ 295943 h 299648"/>
                <a:gd name="connsiteX6" fmla="*/ 3714 w 336838"/>
                <a:gd name="connsiteY6" fmla="*/ 116850 h 299648"/>
                <a:gd name="connsiteX7" fmla="*/ 3714 w 336838"/>
                <a:gd name="connsiteY7" fmla="*/ 97088 h 299648"/>
                <a:gd name="connsiteX8" fmla="*/ 64137 w 336838"/>
                <a:gd name="connsiteY8" fmla="*/ 53144 h 299648"/>
                <a:gd name="connsiteX9" fmla="*/ 82712 w 336838"/>
                <a:gd name="connsiteY9" fmla="*/ 53144 h 299648"/>
                <a:gd name="connsiteX10" fmla="*/ 267220 w 336838"/>
                <a:gd name="connsiteY10" fmla="*/ 232237 h 299648"/>
                <a:gd name="connsiteX11" fmla="*/ 267220 w 336838"/>
                <a:gd name="connsiteY11" fmla="*/ 250763 h 299648"/>
                <a:gd name="connsiteX12" fmla="*/ 256075 w 336838"/>
                <a:gd name="connsiteY12" fmla="*/ 254469 h 299648"/>
                <a:gd name="connsiteX13" fmla="*/ 248645 w 336838"/>
                <a:gd name="connsiteY13" fmla="*/ 250763 h 299648"/>
                <a:gd name="connsiteX14" fmla="*/ 64137 w 336838"/>
                <a:gd name="connsiteY14" fmla="*/ 71671 h 299648"/>
                <a:gd name="connsiteX15" fmla="*/ 64137 w 336838"/>
                <a:gd name="connsiteY15" fmla="*/ 53144 h 299648"/>
                <a:gd name="connsiteX16" fmla="*/ 130084 w 336838"/>
                <a:gd name="connsiteY16" fmla="*/ 3705 h 299648"/>
                <a:gd name="connsiteX17" fmla="*/ 148767 w 336838"/>
                <a:gd name="connsiteY17" fmla="*/ 3705 h 299648"/>
                <a:gd name="connsiteX18" fmla="*/ 333102 w 336838"/>
                <a:gd name="connsiteY18" fmla="*/ 184033 h 299648"/>
                <a:gd name="connsiteX19" fmla="*/ 333102 w 336838"/>
                <a:gd name="connsiteY19" fmla="*/ 202560 h 299648"/>
                <a:gd name="connsiteX20" fmla="*/ 321892 w 336838"/>
                <a:gd name="connsiteY20" fmla="*/ 206265 h 299648"/>
                <a:gd name="connsiteX21" fmla="*/ 314419 w 336838"/>
                <a:gd name="connsiteY21" fmla="*/ 202560 h 299648"/>
                <a:gd name="connsiteX22" fmla="*/ 130084 w 336838"/>
                <a:gd name="connsiteY22" fmla="*/ 22232 h 299648"/>
                <a:gd name="connsiteX23" fmla="*/ 130084 w 336838"/>
                <a:gd name="connsiteY23" fmla="*/ 3705 h 299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36838" h="299648">
                  <a:moveTo>
                    <a:pt x="3714" y="97088"/>
                  </a:moveTo>
                  <a:cubicBezTo>
                    <a:pt x="8667" y="92148"/>
                    <a:pt x="17336" y="92148"/>
                    <a:pt x="22289" y="97088"/>
                  </a:cubicBezTo>
                  <a:lnTo>
                    <a:pt x="206801" y="277416"/>
                  </a:lnTo>
                  <a:cubicBezTo>
                    <a:pt x="211754" y="282356"/>
                    <a:pt x="211754" y="289767"/>
                    <a:pt x="206801" y="295943"/>
                  </a:cubicBezTo>
                  <a:cubicBezTo>
                    <a:pt x="203086" y="298413"/>
                    <a:pt x="199371" y="299648"/>
                    <a:pt x="194417" y="299648"/>
                  </a:cubicBezTo>
                  <a:cubicBezTo>
                    <a:pt x="193179" y="299648"/>
                    <a:pt x="189464" y="298413"/>
                    <a:pt x="186987" y="295943"/>
                  </a:cubicBezTo>
                  <a:lnTo>
                    <a:pt x="3714" y="116850"/>
                  </a:lnTo>
                  <a:cubicBezTo>
                    <a:pt x="-1239" y="110675"/>
                    <a:pt x="-1239" y="103264"/>
                    <a:pt x="3714" y="97088"/>
                  </a:cubicBezTo>
                  <a:close/>
                  <a:moveTo>
                    <a:pt x="64137" y="53144"/>
                  </a:moveTo>
                  <a:cubicBezTo>
                    <a:pt x="69090" y="48204"/>
                    <a:pt x="77758" y="48204"/>
                    <a:pt x="82712" y="53144"/>
                  </a:cubicBezTo>
                  <a:lnTo>
                    <a:pt x="267220" y="232237"/>
                  </a:lnTo>
                  <a:cubicBezTo>
                    <a:pt x="272173" y="237177"/>
                    <a:pt x="272173" y="245823"/>
                    <a:pt x="267220" y="250763"/>
                  </a:cubicBezTo>
                  <a:cubicBezTo>
                    <a:pt x="263505" y="254469"/>
                    <a:pt x="259790" y="255704"/>
                    <a:pt x="256075" y="254469"/>
                  </a:cubicBezTo>
                  <a:cubicBezTo>
                    <a:pt x="253598" y="254469"/>
                    <a:pt x="249883" y="253234"/>
                    <a:pt x="248645" y="250763"/>
                  </a:cubicBezTo>
                  <a:lnTo>
                    <a:pt x="64137" y="71671"/>
                  </a:lnTo>
                  <a:cubicBezTo>
                    <a:pt x="59184" y="66731"/>
                    <a:pt x="59184" y="58085"/>
                    <a:pt x="64137" y="53144"/>
                  </a:cubicBezTo>
                  <a:close/>
                  <a:moveTo>
                    <a:pt x="130084" y="3705"/>
                  </a:moveTo>
                  <a:cubicBezTo>
                    <a:pt x="135066" y="-1235"/>
                    <a:pt x="143785" y="-1235"/>
                    <a:pt x="148767" y="3705"/>
                  </a:cubicBezTo>
                  <a:lnTo>
                    <a:pt x="333102" y="184033"/>
                  </a:lnTo>
                  <a:cubicBezTo>
                    <a:pt x="338084" y="188973"/>
                    <a:pt x="338084" y="197619"/>
                    <a:pt x="333102" y="202560"/>
                  </a:cubicBezTo>
                  <a:cubicBezTo>
                    <a:pt x="330611" y="205030"/>
                    <a:pt x="326874" y="206265"/>
                    <a:pt x="321892" y="206265"/>
                  </a:cubicBezTo>
                  <a:cubicBezTo>
                    <a:pt x="319401" y="205030"/>
                    <a:pt x="316910" y="205030"/>
                    <a:pt x="314419" y="202560"/>
                  </a:cubicBezTo>
                  <a:lnTo>
                    <a:pt x="130084" y="22232"/>
                  </a:lnTo>
                  <a:cubicBezTo>
                    <a:pt x="125102" y="17292"/>
                    <a:pt x="125102" y="8646"/>
                    <a:pt x="130084" y="3705"/>
                  </a:cubicBezTo>
                  <a:close/>
                </a:path>
              </a:pathLst>
            </a:custGeom>
            <a:solidFill>
              <a:srgbClr val="C7C8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109">
              <a:extLst>
                <a:ext uri="{FF2B5EF4-FFF2-40B4-BE49-F238E27FC236}">
                  <a16:creationId xmlns:a16="http://schemas.microsoft.com/office/drawing/2014/main" id="{24827B05-7D14-0C41-9095-44D118FE15A6}"/>
                </a:ext>
              </a:extLst>
            </p:cNvPr>
            <p:cNvSpPr>
              <a:spLocks noChangeArrowheads="1"/>
            </p:cNvSpPr>
            <p:nvPr/>
          </p:nvSpPr>
          <p:spPr bwMode="auto">
            <a:xfrm>
              <a:off x="8063545" y="9610018"/>
              <a:ext cx="3597944" cy="2235668"/>
            </a:xfrm>
            <a:custGeom>
              <a:avLst/>
              <a:gdLst>
                <a:gd name="T0" fmla="*/ 2425 w 2888"/>
                <a:gd name="T1" fmla="*/ 47 h 1794"/>
                <a:gd name="T2" fmla="*/ 2425 w 2888"/>
                <a:gd name="T3" fmla="*/ 47 h 1794"/>
                <a:gd name="T4" fmla="*/ 1054 w 2888"/>
                <a:gd name="T5" fmla="*/ 141 h 1794"/>
                <a:gd name="T6" fmla="*/ 1054 w 2888"/>
                <a:gd name="T7" fmla="*/ 141 h 1794"/>
                <a:gd name="T8" fmla="*/ 0 w 2888"/>
                <a:gd name="T9" fmla="*/ 1573 h 1794"/>
                <a:gd name="T10" fmla="*/ 293 w 2888"/>
                <a:gd name="T11" fmla="*/ 1793 h 1794"/>
                <a:gd name="T12" fmla="*/ 293 w 2888"/>
                <a:gd name="T13" fmla="*/ 1793 h 1794"/>
                <a:gd name="T14" fmla="*/ 1404 w 2888"/>
                <a:gd name="T15" fmla="*/ 819 h 1794"/>
                <a:gd name="T16" fmla="*/ 1404 w 2888"/>
                <a:gd name="T17" fmla="*/ 819 h 1794"/>
                <a:gd name="T18" fmla="*/ 2887 w 2888"/>
                <a:gd name="T19" fmla="*/ 1050 h 1794"/>
                <a:gd name="T20" fmla="*/ 2861 w 2888"/>
                <a:gd name="T21" fmla="*/ 47 h 1794"/>
                <a:gd name="T22" fmla="*/ 2425 w 2888"/>
                <a:gd name="T23" fmla="*/ 47 h 1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88" h="1794">
                  <a:moveTo>
                    <a:pt x="2425" y="47"/>
                  </a:moveTo>
                  <a:lnTo>
                    <a:pt x="2425" y="47"/>
                  </a:lnTo>
                  <a:cubicBezTo>
                    <a:pt x="2425" y="47"/>
                    <a:pt x="1212" y="0"/>
                    <a:pt x="1054" y="141"/>
                  </a:cubicBezTo>
                  <a:lnTo>
                    <a:pt x="1054" y="141"/>
                  </a:lnTo>
                  <a:cubicBezTo>
                    <a:pt x="759" y="405"/>
                    <a:pt x="0" y="1573"/>
                    <a:pt x="0" y="1573"/>
                  </a:cubicBezTo>
                  <a:lnTo>
                    <a:pt x="293" y="1793"/>
                  </a:lnTo>
                  <a:lnTo>
                    <a:pt x="293" y="1793"/>
                  </a:lnTo>
                  <a:cubicBezTo>
                    <a:pt x="293" y="1793"/>
                    <a:pt x="1014" y="1592"/>
                    <a:pt x="1404" y="819"/>
                  </a:cubicBezTo>
                  <a:lnTo>
                    <a:pt x="1404" y="819"/>
                  </a:lnTo>
                  <a:cubicBezTo>
                    <a:pt x="1404" y="819"/>
                    <a:pt x="2062" y="1218"/>
                    <a:pt x="2887" y="1050"/>
                  </a:cubicBezTo>
                  <a:lnTo>
                    <a:pt x="2861" y="47"/>
                  </a:lnTo>
                  <a:lnTo>
                    <a:pt x="2425" y="47"/>
                  </a:lnTo>
                </a:path>
              </a:pathLst>
            </a:custGeom>
            <a:solidFill>
              <a:srgbClr val="1546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10">
              <a:extLst>
                <a:ext uri="{FF2B5EF4-FFF2-40B4-BE49-F238E27FC236}">
                  <a16:creationId xmlns:a16="http://schemas.microsoft.com/office/drawing/2014/main" id="{3550F156-84FD-F241-9F1F-BE088A5957B5}"/>
                </a:ext>
              </a:extLst>
            </p:cNvPr>
            <p:cNvSpPr>
              <a:spLocks noChangeArrowheads="1"/>
            </p:cNvSpPr>
            <p:nvPr/>
          </p:nvSpPr>
          <p:spPr bwMode="auto">
            <a:xfrm>
              <a:off x="8316225" y="10230732"/>
              <a:ext cx="3339773" cy="1543548"/>
            </a:xfrm>
            <a:custGeom>
              <a:avLst/>
              <a:gdLst>
                <a:gd name="T0" fmla="*/ 9 w 2679"/>
                <a:gd name="T1" fmla="*/ 1237 h 1238"/>
                <a:gd name="T2" fmla="*/ 0 w 2679"/>
                <a:gd name="T3" fmla="*/ 1223 h 1238"/>
                <a:gd name="T4" fmla="*/ 0 w 2679"/>
                <a:gd name="T5" fmla="*/ 1223 h 1238"/>
                <a:gd name="T6" fmla="*/ 939 w 2679"/>
                <a:gd name="T7" fmla="*/ 274 h 1238"/>
                <a:gd name="T8" fmla="*/ 939 w 2679"/>
                <a:gd name="T9" fmla="*/ 274 h 1238"/>
                <a:gd name="T10" fmla="*/ 1276 w 2679"/>
                <a:gd name="T11" fmla="*/ 74 h 1238"/>
                <a:gd name="T12" fmla="*/ 1276 w 2679"/>
                <a:gd name="T13" fmla="*/ 74 h 1238"/>
                <a:gd name="T14" fmla="*/ 2675 w 2679"/>
                <a:gd name="T15" fmla="*/ 218 h 1238"/>
                <a:gd name="T16" fmla="*/ 2678 w 2679"/>
                <a:gd name="T17" fmla="*/ 235 h 1238"/>
                <a:gd name="T18" fmla="*/ 2678 w 2679"/>
                <a:gd name="T19" fmla="*/ 235 h 1238"/>
                <a:gd name="T20" fmla="*/ 1269 w 2679"/>
                <a:gd name="T21" fmla="*/ 90 h 1238"/>
                <a:gd name="T22" fmla="*/ 1269 w 2679"/>
                <a:gd name="T23" fmla="*/ 90 h 1238"/>
                <a:gd name="T24" fmla="*/ 954 w 2679"/>
                <a:gd name="T25" fmla="*/ 283 h 1238"/>
                <a:gd name="T26" fmla="*/ 954 w 2679"/>
                <a:gd name="T27" fmla="*/ 283 h 1238"/>
                <a:gd name="T28" fmla="*/ 9 w 2679"/>
                <a:gd name="T29" fmla="*/ 1237 h 1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79" h="1238">
                  <a:moveTo>
                    <a:pt x="9" y="1237"/>
                  </a:moveTo>
                  <a:lnTo>
                    <a:pt x="0" y="1223"/>
                  </a:lnTo>
                  <a:lnTo>
                    <a:pt x="0" y="1223"/>
                  </a:lnTo>
                  <a:cubicBezTo>
                    <a:pt x="583" y="844"/>
                    <a:pt x="806" y="487"/>
                    <a:pt x="939" y="274"/>
                  </a:cubicBezTo>
                  <a:lnTo>
                    <a:pt x="939" y="274"/>
                  </a:lnTo>
                  <a:cubicBezTo>
                    <a:pt x="1054" y="91"/>
                    <a:pt x="1111" y="0"/>
                    <a:pt x="1276" y="74"/>
                  </a:cubicBezTo>
                  <a:lnTo>
                    <a:pt x="1276" y="74"/>
                  </a:lnTo>
                  <a:cubicBezTo>
                    <a:pt x="1879" y="348"/>
                    <a:pt x="2667" y="219"/>
                    <a:pt x="2675" y="218"/>
                  </a:cubicBezTo>
                  <a:lnTo>
                    <a:pt x="2678" y="235"/>
                  </a:lnTo>
                  <a:lnTo>
                    <a:pt x="2678" y="235"/>
                  </a:lnTo>
                  <a:cubicBezTo>
                    <a:pt x="2670" y="236"/>
                    <a:pt x="1876" y="365"/>
                    <a:pt x="1269" y="90"/>
                  </a:cubicBezTo>
                  <a:lnTo>
                    <a:pt x="1269" y="90"/>
                  </a:lnTo>
                  <a:cubicBezTo>
                    <a:pt x="1117" y="21"/>
                    <a:pt x="1066" y="103"/>
                    <a:pt x="954" y="283"/>
                  </a:cubicBezTo>
                  <a:lnTo>
                    <a:pt x="954" y="283"/>
                  </a:lnTo>
                  <a:cubicBezTo>
                    <a:pt x="819" y="497"/>
                    <a:pt x="596" y="856"/>
                    <a:pt x="9" y="1237"/>
                  </a:cubicBezTo>
                </a:path>
              </a:pathLst>
            </a:custGeom>
            <a:solidFill>
              <a:srgbClr val="102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11">
              <a:extLst>
                <a:ext uri="{FF2B5EF4-FFF2-40B4-BE49-F238E27FC236}">
                  <a16:creationId xmlns:a16="http://schemas.microsoft.com/office/drawing/2014/main" id="{237FDEA2-C8C8-8D41-AC5B-B802D13DE042}"/>
                </a:ext>
              </a:extLst>
            </p:cNvPr>
            <p:cNvSpPr>
              <a:spLocks noChangeArrowheads="1"/>
            </p:cNvSpPr>
            <p:nvPr/>
          </p:nvSpPr>
          <p:spPr bwMode="auto">
            <a:xfrm>
              <a:off x="8349186" y="11345824"/>
              <a:ext cx="538319" cy="538319"/>
            </a:xfrm>
            <a:custGeom>
              <a:avLst/>
              <a:gdLst>
                <a:gd name="T0" fmla="*/ 354 w 431"/>
                <a:gd name="T1" fmla="*/ 430 h 431"/>
                <a:gd name="T2" fmla="*/ 0 w 431"/>
                <a:gd name="T3" fmla="*/ 354 h 431"/>
                <a:gd name="T4" fmla="*/ 77 w 431"/>
                <a:gd name="T5" fmla="*/ 0 h 431"/>
                <a:gd name="T6" fmla="*/ 430 w 431"/>
                <a:gd name="T7" fmla="*/ 76 h 431"/>
                <a:gd name="T8" fmla="*/ 354 w 431"/>
                <a:gd name="T9" fmla="*/ 430 h 431"/>
              </a:gdLst>
              <a:ahLst/>
              <a:cxnLst>
                <a:cxn ang="0">
                  <a:pos x="T0" y="T1"/>
                </a:cxn>
                <a:cxn ang="0">
                  <a:pos x="T2" y="T3"/>
                </a:cxn>
                <a:cxn ang="0">
                  <a:pos x="T4" y="T5"/>
                </a:cxn>
                <a:cxn ang="0">
                  <a:pos x="T6" y="T7"/>
                </a:cxn>
                <a:cxn ang="0">
                  <a:pos x="T8" y="T9"/>
                </a:cxn>
              </a:cxnLst>
              <a:rect l="0" t="0" r="r" b="b"/>
              <a:pathLst>
                <a:path w="431" h="431">
                  <a:moveTo>
                    <a:pt x="354" y="430"/>
                  </a:moveTo>
                  <a:lnTo>
                    <a:pt x="0" y="354"/>
                  </a:lnTo>
                  <a:lnTo>
                    <a:pt x="77" y="0"/>
                  </a:lnTo>
                  <a:lnTo>
                    <a:pt x="430" y="76"/>
                  </a:lnTo>
                  <a:lnTo>
                    <a:pt x="354" y="430"/>
                  </a:lnTo>
                </a:path>
              </a:pathLst>
            </a:custGeom>
            <a:solidFill>
              <a:srgbClr val="10A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112">
              <a:extLst>
                <a:ext uri="{FF2B5EF4-FFF2-40B4-BE49-F238E27FC236}">
                  <a16:creationId xmlns:a16="http://schemas.microsoft.com/office/drawing/2014/main" id="{E66DE963-0E16-6048-844E-007C26427612}"/>
                </a:ext>
              </a:extLst>
            </p:cNvPr>
            <p:cNvSpPr>
              <a:spLocks noChangeArrowheads="1"/>
            </p:cNvSpPr>
            <p:nvPr/>
          </p:nvSpPr>
          <p:spPr bwMode="auto">
            <a:xfrm>
              <a:off x="8376646" y="9088180"/>
              <a:ext cx="2773991" cy="2471871"/>
            </a:xfrm>
            <a:custGeom>
              <a:avLst/>
              <a:gdLst>
                <a:gd name="T0" fmla="*/ 1810 w 2228"/>
                <a:gd name="T1" fmla="*/ 98 h 1983"/>
                <a:gd name="T2" fmla="*/ 1810 w 2228"/>
                <a:gd name="T3" fmla="*/ 98 h 1983"/>
                <a:gd name="T4" fmla="*/ 354 w 2228"/>
                <a:gd name="T5" fmla="*/ 244 h 1983"/>
                <a:gd name="T6" fmla="*/ 354 w 2228"/>
                <a:gd name="T7" fmla="*/ 244 h 1983"/>
                <a:gd name="T8" fmla="*/ 0 w 2228"/>
                <a:gd name="T9" fmla="*/ 1900 h 1983"/>
                <a:gd name="T10" fmla="*/ 0 w 2228"/>
                <a:gd name="T11" fmla="*/ 1900 h 1983"/>
                <a:gd name="T12" fmla="*/ 412 w 2228"/>
                <a:gd name="T13" fmla="*/ 1969 h 1983"/>
                <a:gd name="T14" fmla="*/ 412 w 2228"/>
                <a:gd name="T15" fmla="*/ 1969 h 1983"/>
                <a:gd name="T16" fmla="*/ 874 w 2228"/>
                <a:gd name="T17" fmla="*/ 638 h 1983"/>
                <a:gd name="T18" fmla="*/ 874 w 2228"/>
                <a:gd name="T19" fmla="*/ 638 h 1983"/>
                <a:gd name="T20" fmla="*/ 2227 w 2228"/>
                <a:gd name="T21" fmla="*/ 562 h 1983"/>
                <a:gd name="T22" fmla="*/ 2227 w 2228"/>
                <a:gd name="T23" fmla="*/ 562 h 1983"/>
                <a:gd name="T24" fmla="*/ 2078 w 2228"/>
                <a:gd name="T25" fmla="*/ 362 h 1983"/>
                <a:gd name="T26" fmla="*/ 2078 w 2228"/>
                <a:gd name="T27" fmla="*/ 362 h 1983"/>
                <a:gd name="T28" fmla="*/ 1810 w 2228"/>
                <a:gd name="T29" fmla="*/ 98 h 1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28" h="1983">
                  <a:moveTo>
                    <a:pt x="1810" y="98"/>
                  </a:moveTo>
                  <a:lnTo>
                    <a:pt x="1810" y="98"/>
                  </a:lnTo>
                  <a:cubicBezTo>
                    <a:pt x="1810" y="98"/>
                    <a:pt x="540" y="0"/>
                    <a:pt x="354" y="244"/>
                  </a:cubicBezTo>
                  <a:lnTo>
                    <a:pt x="354" y="244"/>
                  </a:lnTo>
                  <a:cubicBezTo>
                    <a:pt x="169" y="488"/>
                    <a:pt x="0" y="1900"/>
                    <a:pt x="0" y="1900"/>
                  </a:cubicBezTo>
                  <a:lnTo>
                    <a:pt x="0" y="1900"/>
                  </a:lnTo>
                  <a:cubicBezTo>
                    <a:pt x="0" y="1900"/>
                    <a:pt x="233" y="1982"/>
                    <a:pt x="412" y="1969"/>
                  </a:cubicBezTo>
                  <a:lnTo>
                    <a:pt x="412" y="1969"/>
                  </a:lnTo>
                  <a:cubicBezTo>
                    <a:pt x="412" y="1969"/>
                    <a:pt x="702" y="1468"/>
                    <a:pt x="874" y="638"/>
                  </a:cubicBezTo>
                  <a:lnTo>
                    <a:pt x="874" y="638"/>
                  </a:lnTo>
                  <a:cubicBezTo>
                    <a:pt x="874" y="638"/>
                    <a:pt x="985" y="527"/>
                    <a:pt x="2227" y="562"/>
                  </a:cubicBezTo>
                  <a:lnTo>
                    <a:pt x="2227" y="562"/>
                  </a:lnTo>
                  <a:cubicBezTo>
                    <a:pt x="2227" y="562"/>
                    <a:pt x="2155" y="524"/>
                    <a:pt x="2078" y="362"/>
                  </a:cubicBezTo>
                  <a:lnTo>
                    <a:pt x="2078" y="362"/>
                  </a:lnTo>
                  <a:cubicBezTo>
                    <a:pt x="2021" y="242"/>
                    <a:pt x="1993" y="184"/>
                    <a:pt x="1810" y="98"/>
                  </a:cubicBezTo>
                </a:path>
              </a:pathLst>
            </a:custGeom>
            <a:solidFill>
              <a:srgbClr val="1653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13">
              <a:extLst>
                <a:ext uri="{FF2B5EF4-FFF2-40B4-BE49-F238E27FC236}">
                  <a16:creationId xmlns:a16="http://schemas.microsoft.com/office/drawing/2014/main" id="{B6285FE6-86CE-2E44-A97D-01F6F0DC0282}"/>
                </a:ext>
              </a:extLst>
            </p:cNvPr>
            <p:cNvSpPr>
              <a:spLocks noChangeArrowheads="1"/>
            </p:cNvSpPr>
            <p:nvPr/>
          </p:nvSpPr>
          <p:spPr bwMode="auto">
            <a:xfrm>
              <a:off x="8695244" y="9571565"/>
              <a:ext cx="1647915" cy="1961019"/>
            </a:xfrm>
            <a:custGeom>
              <a:avLst/>
              <a:gdLst>
                <a:gd name="T0" fmla="*/ 20 w 1325"/>
                <a:gd name="T1" fmla="*/ 1574 h 1575"/>
                <a:gd name="T2" fmla="*/ 0 w 1325"/>
                <a:gd name="T3" fmla="*/ 1572 h 1575"/>
                <a:gd name="T4" fmla="*/ 0 w 1325"/>
                <a:gd name="T5" fmla="*/ 1572 h 1575"/>
                <a:gd name="T6" fmla="*/ 367 w 1325"/>
                <a:gd name="T7" fmla="*/ 546 h 1575"/>
                <a:gd name="T8" fmla="*/ 367 w 1325"/>
                <a:gd name="T9" fmla="*/ 546 h 1575"/>
                <a:gd name="T10" fmla="*/ 507 w 1325"/>
                <a:gd name="T11" fmla="*/ 130 h 1575"/>
                <a:gd name="T12" fmla="*/ 507 w 1325"/>
                <a:gd name="T13" fmla="*/ 130 h 1575"/>
                <a:gd name="T14" fmla="*/ 1309 w 1325"/>
                <a:gd name="T15" fmla="*/ 163 h 1575"/>
                <a:gd name="T16" fmla="*/ 1324 w 1325"/>
                <a:gd name="T17" fmla="*/ 170 h 1575"/>
                <a:gd name="T18" fmla="*/ 1324 w 1325"/>
                <a:gd name="T19" fmla="*/ 170 h 1575"/>
                <a:gd name="T20" fmla="*/ 1278 w 1325"/>
                <a:gd name="T21" fmla="*/ 171 h 1575"/>
                <a:gd name="T22" fmla="*/ 1278 w 1325"/>
                <a:gd name="T23" fmla="*/ 171 h 1575"/>
                <a:gd name="T24" fmla="*/ 952 w 1325"/>
                <a:gd name="T25" fmla="*/ 113 h 1575"/>
                <a:gd name="T26" fmla="*/ 952 w 1325"/>
                <a:gd name="T27" fmla="*/ 113 h 1575"/>
                <a:gd name="T28" fmla="*/ 520 w 1325"/>
                <a:gd name="T29" fmla="*/ 141 h 1575"/>
                <a:gd name="T30" fmla="*/ 520 w 1325"/>
                <a:gd name="T31" fmla="*/ 141 h 1575"/>
                <a:gd name="T32" fmla="*/ 384 w 1325"/>
                <a:gd name="T33" fmla="*/ 550 h 1575"/>
                <a:gd name="T34" fmla="*/ 384 w 1325"/>
                <a:gd name="T35" fmla="*/ 550 h 1575"/>
                <a:gd name="T36" fmla="*/ 20 w 1325"/>
                <a:gd name="T37" fmla="*/ 1574 h 1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25" h="1575">
                  <a:moveTo>
                    <a:pt x="20" y="1574"/>
                  </a:moveTo>
                  <a:lnTo>
                    <a:pt x="0" y="1572"/>
                  </a:lnTo>
                  <a:lnTo>
                    <a:pt x="0" y="1572"/>
                  </a:lnTo>
                  <a:cubicBezTo>
                    <a:pt x="182" y="1259"/>
                    <a:pt x="290" y="845"/>
                    <a:pt x="367" y="546"/>
                  </a:cubicBezTo>
                  <a:lnTo>
                    <a:pt x="367" y="546"/>
                  </a:lnTo>
                  <a:cubicBezTo>
                    <a:pt x="422" y="335"/>
                    <a:pt x="462" y="182"/>
                    <a:pt x="507" y="130"/>
                  </a:cubicBezTo>
                  <a:lnTo>
                    <a:pt x="507" y="130"/>
                  </a:lnTo>
                  <a:cubicBezTo>
                    <a:pt x="618" y="0"/>
                    <a:pt x="1280" y="157"/>
                    <a:pt x="1309" y="163"/>
                  </a:cubicBezTo>
                  <a:lnTo>
                    <a:pt x="1324" y="170"/>
                  </a:lnTo>
                  <a:lnTo>
                    <a:pt x="1324" y="170"/>
                  </a:lnTo>
                  <a:cubicBezTo>
                    <a:pt x="1323" y="170"/>
                    <a:pt x="1278" y="171"/>
                    <a:pt x="1278" y="171"/>
                  </a:cubicBezTo>
                  <a:lnTo>
                    <a:pt x="1278" y="171"/>
                  </a:lnTo>
                  <a:cubicBezTo>
                    <a:pt x="1222" y="159"/>
                    <a:pt x="1092" y="132"/>
                    <a:pt x="952" y="113"/>
                  </a:cubicBezTo>
                  <a:lnTo>
                    <a:pt x="952" y="113"/>
                  </a:lnTo>
                  <a:cubicBezTo>
                    <a:pt x="712" y="81"/>
                    <a:pt x="562" y="90"/>
                    <a:pt x="520" y="141"/>
                  </a:cubicBezTo>
                  <a:lnTo>
                    <a:pt x="520" y="141"/>
                  </a:lnTo>
                  <a:cubicBezTo>
                    <a:pt x="477" y="190"/>
                    <a:pt x="436" y="349"/>
                    <a:pt x="384" y="550"/>
                  </a:cubicBezTo>
                  <a:lnTo>
                    <a:pt x="384" y="550"/>
                  </a:lnTo>
                  <a:cubicBezTo>
                    <a:pt x="305" y="850"/>
                    <a:pt x="203" y="1260"/>
                    <a:pt x="20" y="1574"/>
                  </a:cubicBezTo>
                </a:path>
              </a:pathLst>
            </a:custGeom>
            <a:solidFill>
              <a:srgbClr val="102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14">
              <a:extLst>
                <a:ext uri="{FF2B5EF4-FFF2-40B4-BE49-F238E27FC236}">
                  <a16:creationId xmlns:a16="http://schemas.microsoft.com/office/drawing/2014/main" id="{C4248DAE-EE26-5749-A361-978C6D8E4A2E}"/>
                </a:ext>
              </a:extLst>
            </p:cNvPr>
            <p:cNvSpPr>
              <a:spLocks noChangeArrowheads="1"/>
            </p:cNvSpPr>
            <p:nvPr/>
          </p:nvSpPr>
          <p:spPr bwMode="auto">
            <a:xfrm>
              <a:off x="7706496" y="12081891"/>
              <a:ext cx="1345798" cy="670152"/>
            </a:xfrm>
            <a:custGeom>
              <a:avLst/>
              <a:gdLst>
                <a:gd name="T0" fmla="*/ 0 w 1082"/>
                <a:gd name="T1" fmla="*/ 489 h 538"/>
                <a:gd name="T2" fmla="*/ 0 w 1082"/>
                <a:gd name="T3" fmla="*/ 489 h 538"/>
                <a:gd name="T4" fmla="*/ 44 w 1082"/>
                <a:gd name="T5" fmla="*/ 537 h 538"/>
                <a:gd name="T6" fmla="*/ 1043 w 1082"/>
                <a:gd name="T7" fmla="*/ 78 h 538"/>
                <a:gd name="T8" fmla="*/ 1043 w 1082"/>
                <a:gd name="T9" fmla="*/ 78 h 538"/>
                <a:gd name="T10" fmla="*/ 1069 w 1082"/>
                <a:gd name="T11" fmla="*/ 9 h 538"/>
                <a:gd name="T12" fmla="*/ 1065 w 1082"/>
                <a:gd name="T13" fmla="*/ 0 h 538"/>
                <a:gd name="T14" fmla="*/ 0 w 1082"/>
                <a:gd name="T15" fmla="*/ 489 h 5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2" h="538">
                  <a:moveTo>
                    <a:pt x="0" y="489"/>
                  </a:moveTo>
                  <a:lnTo>
                    <a:pt x="0" y="489"/>
                  </a:lnTo>
                  <a:cubicBezTo>
                    <a:pt x="12" y="507"/>
                    <a:pt x="27" y="523"/>
                    <a:pt x="44" y="537"/>
                  </a:cubicBezTo>
                  <a:lnTo>
                    <a:pt x="1043" y="78"/>
                  </a:lnTo>
                  <a:lnTo>
                    <a:pt x="1043" y="78"/>
                  </a:lnTo>
                  <a:cubicBezTo>
                    <a:pt x="1069" y="66"/>
                    <a:pt x="1081" y="35"/>
                    <a:pt x="1069" y="9"/>
                  </a:cubicBezTo>
                  <a:lnTo>
                    <a:pt x="1065" y="0"/>
                  </a:lnTo>
                  <a:lnTo>
                    <a:pt x="0" y="489"/>
                  </a:lnTo>
                </a:path>
              </a:pathLst>
            </a:custGeom>
            <a:solidFill>
              <a:srgbClr val="102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15">
              <a:extLst>
                <a:ext uri="{FF2B5EF4-FFF2-40B4-BE49-F238E27FC236}">
                  <a16:creationId xmlns:a16="http://schemas.microsoft.com/office/drawing/2014/main" id="{343CD8DE-B3E5-A947-8DB8-B952D787E9BC}"/>
                </a:ext>
              </a:extLst>
            </p:cNvPr>
            <p:cNvSpPr>
              <a:spLocks noChangeArrowheads="1"/>
            </p:cNvSpPr>
            <p:nvPr/>
          </p:nvSpPr>
          <p:spPr bwMode="auto">
            <a:xfrm>
              <a:off x="7629594" y="12219216"/>
              <a:ext cx="543814" cy="472402"/>
            </a:xfrm>
            <a:custGeom>
              <a:avLst/>
              <a:gdLst>
                <a:gd name="T0" fmla="*/ 207 w 438"/>
                <a:gd name="T1" fmla="*/ 0 h 380"/>
                <a:gd name="T2" fmla="*/ 207 w 438"/>
                <a:gd name="T3" fmla="*/ 0 h 380"/>
                <a:gd name="T4" fmla="*/ 187 w 438"/>
                <a:gd name="T5" fmla="*/ 15 h 380"/>
                <a:gd name="T6" fmla="*/ 187 w 438"/>
                <a:gd name="T7" fmla="*/ 15 h 380"/>
                <a:gd name="T8" fmla="*/ 92 w 438"/>
                <a:gd name="T9" fmla="*/ 85 h 380"/>
                <a:gd name="T10" fmla="*/ 92 w 438"/>
                <a:gd name="T11" fmla="*/ 85 h 380"/>
                <a:gd name="T12" fmla="*/ 63 w 438"/>
                <a:gd name="T13" fmla="*/ 379 h 380"/>
                <a:gd name="T14" fmla="*/ 437 w 438"/>
                <a:gd name="T15" fmla="*/ 208 h 380"/>
                <a:gd name="T16" fmla="*/ 437 w 438"/>
                <a:gd name="T17" fmla="*/ 208 h 380"/>
                <a:gd name="T18" fmla="*/ 207 w 438"/>
                <a:gd name="T19" fmla="*/ 0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8" h="380">
                  <a:moveTo>
                    <a:pt x="207" y="0"/>
                  </a:moveTo>
                  <a:lnTo>
                    <a:pt x="207" y="0"/>
                  </a:lnTo>
                  <a:cubicBezTo>
                    <a:pt x="195" y="10"/>
                    <a:pt x="187" y="15"/>
                    <a:pt x="187" y="15"/>
                  </a:cubicBezTo>
                  <a:lnTo>
                    <a:pt x="187" y="15"/>
                  </a:lnTo>
                  <a:cubicBezTo>
                    <a:pt x="149" y="38"/>
                    <a:pt x="118" y="60"/>
                    <a:pt x="92" y="85"/>
                  </a:cubicBezTo>
                  <a:lnTo>
                    <a:pt x="92" y="85"/>
                  </a:lnTo>
                  <a:cubicBezTo>
                    <a:pt x="8" y="164"/>
                    <a:pt x="0" y="290"/>
                    <a:pt x="63" y="379"/>
                  </a:cubicBezTo>
                  <a:lnTo>
                    <a:pt x="437" y="208"/>
                  </a:lnTo>
                  <a:lnTo>
                    <a:pt x="437" y="208"/>
                  </a:lnTo>
                  <a:cubicBezTo>
                    <a:pt x="368" y="62"/>
                    <a:pt x="274" y="15"/>
                    <a:pt x="207" y="0"/>
                  </a:cubicBezTo>
                </a:path>
              </a:pathLst>
            </a:custGeom>
            <a:solidFill>
              <a:srgbClr val="10A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16">
              <a:extLst>
                <a:ext uri="{FF2B5EF4-FFF2-40B4-BE49-F238E27FC236}">
                  <a16:creationId xmlns:a16="http://schemas.microsoft.com/office/drawing/2014/main" id="{1CAEB5DB-5F34-064A-B1A1-BFFDA01DC784}"/>
                </a:ext>
              </a:extLst>
            </p:cNvPr>
            <p:cNvSpPr>
              <a:spLocks noChangeArrowheads="1"/>
            </p:cNvSpPr>
            <p:nvPr/>
          </p:nvSpPr>
          <p:spPr bwMode="auto">
            <a:xfrm>
              <a:off x="8453552" y="11653434"/>
              <a:ext cx="477896" cy="225212"/>
            </a:xfrm>
            <a:custGeom>
              <a:avLst/>
              <a:gdLst>
                <a:gd name="T0" fmla="*/ 195 w 384"/>
                <a:gd name="T1" fmla="*/ 101 h 181"/>
                <a:gd name="T2" fmla="*/ 195 w 384"/>
                <a:gd name="T3" fmla="*/ 101 h 181"/>
                <a:gd name="T4" fmla="*/ 293 w 384"/>
                <a:gd name="T5" fmla="*/ 126 h 181"/>
                <a:gd name="T6" fmla="*/ 293 w 384"/>
                <a:gd name="T7" fmla="*/ 126 h 181"/>
                <a:gd name="T8" fmla="*/ 383 w 384"/>
                <a:gd name="T9" fmla="*/ 159 h 181"/>
                <a:gd name="T10" fmla="*/ 331 w 384"/>
                <a:gd name="T11" fmla="*/ 45 h 181"/>
                <a:gd name="T12" fmla="*/ 331 w 384"/>
                <a:gd name="T13" fmla="*/ 45 h 181"/>
                <a:gd name="T14" fmla="*/ 248 w 384"/>
                <a:gd name="T15" fmla="*/ 14 h 181"/>
                <a:gd name="T16" fmla="*/ 0 w 384"/>
                <a:gd name="T17" fmla="*/ 128 h 181"/>
                <a:gd name="T18" fmla="*/ 24 w 384"/>
                <a:gd name="T19" fmla="*/ 180 h 181"/>
                <a:gd name="T20" fmla="*/ 195 w 384"/>
                <a:gd name="T21" fmla="*/ 101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4" h="181">
                  <a:moveTo>
                    <a:pt x="195" y="101"/>
                  </a:moveTo>
                  <a:lnTo>
                    <a:pt x="195" y="101"/>
                  </a:lnTo>
                  <a:cubicBezTo>
                    <a:pt x="229" y="86"/>
                    <a:pt x="270" y="96"/>
                    <a:pt x="293" y="126"/>
                  </a:cubicBezTo>
                  <a:lnTo>
                    <a:pt x="293" y="126"/>
                  </a:lnTo>
                  <a:cubicBezTo>
                    <a:pt x="311" y="148"/>
                    <a:pt x="339" y="167"/>
                    <a:pt x="383" y="159"/>
                  </a:cubicBezTo>
                  <a:lnTo>
                    <a:pt x="331" y="45"/>
                  </a:lnTo>
                  <a:lnTo>
                    <a:pt x="331" y="45"/>
                  </a:lnTo>
                  <a:cubicBezTo>
                    <a:pt x="316" y="13"/>
                    <a:pt x="279" y="0"/>
                    <a:pt x="248" y="14"/>
                  </a:cubicBezTo>
                  <a:lnTo>
                    <a:pt x="0" y="128"/>
                  </a:lnTo>
                  <a:lnTo>
                    <a:pt x="24" y="180"/>
                  </a:lnTo>
                  <a:lnTo>
                    <a:pt x="195" y="101"/>
                  </a:lnTo>
                </a:path>
              </a:pathLst>
            </a:custGeom>
            <a:solidFill>
              <a:srgbClr val="AF00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17">
              <a:extLst>
                <a:ext uri="{FF2B5EF4-FFF2-40B4-BE49-F238E27FC236}">
                  <a16:creationId xmlns:a16="http://schemas.microsoft.com/office/drawing/2014/main" id="{7EA4E73F-C3D6-DB49-9502-C2BCE46D37AD}"/>
                </a:ext>
              </a:extLst>
            </p:cNvPr>
            <p:cNvSpPr>
              <a:spLocks noChangeArrowheads="1"/>
            </p:cNvSpPr>
            <p:nvPr/>
          </p:nvSpPr>
          <p:spPr bwMode="auto">
            <a:xfrm>
              <a:off x="7887770" y="11658923"/>
              <a:ext cx="1148044" cy="818466"/>
            </a:xfrm>
            <a:custGeom>
              <a:avLst/>
              <a:gdLst>
                <a:gd name="T0" fmla="*/ 747 w 922"/>
                <a:gd name="T1" fmla="*/ 122 h 656"/>
                <a:gd name="T2" fmla="*/ 747 w 922"/>
                <a:gd name="T3" fmla="*/ 122 h 656"/>
                <a:gd name="T4" fmla="*/ 649 w 922"/>
                <a:gd name="T5" fmla="*/ 97 h 656"/>
                <a:gd name="T6" fmla="*/ 478 w 922"/>
                <a:gd name="T7" fmla="*/ 176 h 656"/>
                <a:gd name="T8" fmla="*/ 454 w 922"/>
                <a:gd name="T9" fmla="*/ 124 h 656"/>
                <a:gd name="T10" fmla="*/ 459 w 922"/>
                <a:gd name="T11" fmla="*/ 81 h 656"/>
                <a:gd name="T12" fmla="*/ 459 w 922"/>
                <a:gd name="T13" fmla="*/ 81 h 656"/>
                <a:gd name="T14" fmla="*/ 375 w 922"/>
                <a:gd name="T15" fmla="*/ 19 h 656"/>
                <a:gd name="T16" fmla="*/ 303 w 922"/>
                <a:gd name="T17" fmla="*/ 52 h 656"/>
                <a:gd name="T18" fmla="*/ 303 w 922"/>
                <a:gd name="T19" fmla="*/ 52 h 656"/>
                <a:gd name="T20" fmla="*/ 148 w 922"/>
                <a:gd name="T21" fmla="*/ 340 h 656"/>
                <a:gd name="T22" fmla="*/ 148 w 922"/>
                <a:gd name="T23" fmla="*/ 340 h 656"/>
                <a:gd name="T24" fmla="*/ 0 w 922"/>
                <a:gd name="T25" fmla="*/ 447 h 656"/>
                <a:gd name="T26" fmla="*/ 0 w 922"/>
                <a:gd name="T27" fmla="*/ 447 h 656"/>
                <a:gd name="T28" fmla="*/ 230 w 922"/>
                <a:gd name="T29" fmla="*/ 655 h 656"/>
                <a:gd name="T30" fmla="*/ 921 w 922"/>
                <a:gd name="T31" fmla="*/ 337 h 656"/>
                <a:gd name="T32" fmla="*/ 837 w 922"/>
                <a:gd name="T33" fmla="*/ 155 h 656"/>
                <a:gd name="T34" fmla="*/ 837 w 922"/>
                <a:gd name="T35" fmla="*/ 155 h 656"/>
                <a:gd name="T36" fmla="*/ 747 w 922"/>
                <a:gd name="T37" fmla="*/ 122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22" h="656">
                  <a:moveTo>
                    <a:pt x="747" y="122"/>
                  </a:moveTo>
                  <a:lnTo>
                    <a:pt x="747" y="122"/>
                  </a:lnTo>
                  <a:cubicBezTo>
                    <a:pt x="724" y="92"/>
                    <a:pt x="683" y="82"/>
                    <a:pt x="649" y="97"/>
                  </a:cubicBezTo>
                  <a:lnTo>
                    <a:pt x="478" y="176"/>
                  </a:lnTo>
                  <a:lnTo>
                    <a:pt x="454" y="124"/>
                  </a:lnTo>
                  <a:lnTo>
                    <a:pt x="459" y="81"/>
                  </a:lnTo>
                  <a:lnTo>
                    <a:pt x="459" y="81"/>
                  </a:lnTo>
                  <a:cubicBezTo>
                    <a:pt x="465" y="34"/>
                    <a:pt x="417" y="0"/>
                    <a:pt x="375" y="19"/>
                  </a:cubicBezTo>
                  <a:lnTo>
                    <a:pt x="303" y="52"/>
                  </a:lnTo>
                  <a:lnTo>
                    <a:pt x="303" y="52"/>
                  </a:lnTo>
                  <a:cubicBezTo>
                    <a:pt x="303" y="52"/>
                    <a:pt x="276" y="250"/>
                    <a:pt x="148" y="340"/>
                  </a:cubicBezTo>
                  <a:lnTo>
                    <a:pt x="148" y="340"/>
                  </a:lnTo>
                  <a:cubicBezTo>
                    <a:pt x="99" y="375"/>
                    <a:pt x="33" y="423"/>
                    <a:pt x="0" y="447"/>
                  </a:cubicBezTo>
                  <a:lnTo>
                    <a:pt x="0" y="447"/>
                  </a:lnTo>
                  <a:cubicBezTo>
                    <a:pt x="67" y="462"/>
                    <a:pt x="161" y="509"/>
                    <a:pt x="230" y="655"/>
                  </a:cubicBezTo>
                  <a:lnTo>
                    <a:pt x="921" y="337"/>
                  </a:lnTo>
                  <a:lnTo>
                    <a:pt x="837" y="155"/>
                  </a:lnTo>
                  <a:lnTo>
                    <a:pt x="837" y="155"/>
                  </a:lnTo>
                  <a:cubicBezTo>
                    <a:pt x="793" y="163"/>
                    <a:pt x="765" y="144"/>
                    <a:pt x="747" y="122"/>
                  </a:cubicBezTo>
                </a:path>
              </a:pathLst>
            </a:custGeom>
            <a:solidFill>
              <a:srgbClr val="FF274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68">
              <a:extLst>
                <a:ext uri="{FF2B5EF4-FFF2-40B4-BE49-F238E27FC236}">
                  <a16:creationId xmlns:a16="http://schemas.microsoft.com/office/drawing/2014/main" id="{EBD54DFA-74C4-904F-94F9-7C2097D66CFE}"/>
                </a:ext>
              </a:extLst>
            </p:cNvPr>
            <p:cNvSpPr>
              <a:spLocks noChangeArrowheads="1"/>
            </p:cNvSpPr>
            <p:nvPr/>
          </p:nvSpPr>
          <p:spPr bwMode="auto">
            <a:xfrm>
              <a:off x="8070099" y="11857685"/>
              <a:ext cx="341895" cy="228448"/>
            </a:xfrm>
            <a:custGeom>
              <a:avLst/>
              <a:gdLst>
                <a:gd name="connsiteX0" fmla="*/ 16477 w 341895"/>
                <a:gd name="connsiteY0" fmla="*/ 148549 h 228448"/>
                <a:gd name="connsiteX1" fmla="*/ 270796 w 341895"/>
                <a:gd name="connsiteY1" fmla="*/ 202231 h 228448"/>
                <a:gd name="connsiteX2" fmla="*/ 282072 w 341895"/>
                <a:gd name="connsiteY2" fmla="*/ 218460 h 228448"/>
                <a:gd name="connsiteX3" fmla="*/ 273302 w 341895"/>
                <a:gd name="connsiteY3" fmla="*/ 227199 h 228448"/>
                <a:gd name="connsiteX4" fmla="*/ 265785 w 341895"/>
                <a:gd name="connsiteY4" fmla="*/ 228448 h 228448"/>
                <a:gd name="connsiteX5" fmla="*/ 11466 w 341895"/>
                <a:gd name="connsiteY5" fmla="*/ 174766 h 228448"/>
                <a:gd name="connsiteX6" fmla="*/ 191 w 341895"/>
                <a:gd name="connsiteY6" fmla="*/ 158537 h 228448"/>
                <a:gd name="connsiteX7" fmla="*/ 16477 w 341895"/>
                <a:gd name="connsiteY7" fmla="*/ 148549 h 228448"/>
                <a:gd name="connsiteX8" fmla="*/ 49434 w 341895"/>
                <a:gd name="connsiteY8" fmla="*/ 77139 h 228448"/>
                <a:gd name="connsiteX9" fmla="*/ 303753 w 341895"/>
                <a:gd name="connsiteY9" fmla="*/ 130822 h 228448"/>
                <a:gd name="connsiteX10" fmla="*/ 315029 w 341895"/>
                <a:gd name="connsiteY10" fmla="*/ 145804 h 228448"/>
                <a:gd name="connsiteX11" fmla="*/ 306259 w 341895"/>
                <a:gd name="connsiteY11" fmla="*/ 155791 h 228448"/>
                <a:gd name="connsiteX12" fmla="*/ 297489 w 341895"/>
                <a:gd name="connsiteY12" fmla="*/ 157040 h 228448"/>
                <a:gd name="connsiteX13" fmla="*/ 44423 w 341895"/>
                <a:gd name="connsiteY13" fmla="*/ 103357 h 228448"/>
                <a:gd name="connsiteX14" fmla="*/ 33148 w 341895"/>
                <a:gd name="connsiteY14" fmla="*/ 87127 h 228448"/>
                <a:gd name="connsiteX15" fmla="*/ 49434 w 341895"/>
                <a:gd name="connsiteY15" fmla="*/ 77139 h 228448"/>
                <a:gd name="connsiteX16" fmla="*/ 76902 w 341895"/>
                <a:gd name="connsiteY16" fmla="*/ 237 h 228448"/>
                <a:gd name="connsiteX17" fmla="*/ 331221 w 341895"/>
                <a:gd name="connsiteY17" fmla="*/ 52672 h 228448"/>
                <a:gd name="connsiteX18" fmla="*/ 341244 w 341895"/>
                <a:gd name="connsiteY18" fmla="*/ 68902 h 228448"/>
                <a:gd name="connsiteX19" fmla="*/ 334980 w 341895"/>
                <a:gd name="connsiteY19" fmla="*/ 78889 h 228448"/>
                <a:gd name="connsiteX20" fmla="*/ 326210 w 341895"/>
                <a:gd name="connsiteY20" fmla="*/ 78889 h 228448"/>
                <a:gd name="connsiteX21" fmla="*/ 70638 w 341895"/>
                <a:gd name="connsiteY21" fmla="*/ 26455 h 228448"/>
                <a:gd name="connsiteX22" fmla="*/ 61869 w 341895"/>
                <a:gd name="connsiteY22" fmla="*/ 10225 h 228448"/>
                <a:gd name="connsiteX23" fmla="*/ 76902 w 341895"/>
                <a:gd name="connsiteY23" fmla="*/ 237 h 228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1895" h="228448">
                  <a:moveTo>
                    <a:pt x="16477" y="148549"/>
                  </a:moveTo>
                  <a:lnTo>
                    <a:pt x="270796" y="202231"/>
                  </a:lnTo>
                  <a:cubicBezTo>
                    <a:pt x="278313" y="203479"/>
                    <a:pt x="283324" y="210970"/>
                    <a:pt x="282072" y="218460"/>
                  </a:cubicBezTo>
                  <a:cubicBezTo>
                    <a:pt x="279566" y="222206"/>
                    <a:pt x="278313" y="225951"/>
                    <a:pt x="273302" y="227199"/>
                  </a:cubicBezTo>
                  <a:cubicBezTo>
                    <a:pt x="270796" y="228448"/>
                    <a:pt x="268291" y="228448"/>
                    <a:pt x="265785" y="228448"/>
                  </a:cubicBezTo>
                  <a:lnTo>
                    <a:pt x="11466" y="174766"/>
                  </a:lnTo>
                  <a:cubicBezTo>
                    <a:pt x="3949" y="173518"/>
                    <a:pt x="-1062" y="166027"/>
                    <a:pt x="191" y="158537"/>
                  </a:cubicBezTo>
                  <a:cubicBezTo>
                    <a:pt x="1443" y="152295"/>
                    <a:pt x="8960" y="147301"/>
                    <a:pt x="16477" y="148549"/>
                  </a:cubicBezTo>
                  <a:close/>
                  <a:moveTo>
                    <a:pt x="49434" y="77139"/>
                  </a:moveTo>
                  <a:lnTo>
                    <a:pt x="303753" y="130822"/>
                  </a:lnTo>
                  <a:cubicBezTo>
                    <a:pt x="311270" y="132071"/>
                    <a:pt x="316281" y="139561"/>
                    <a:pt x="315029" y="145804"/>
                  </a:cubicBezTo>
                  <a:cubicBezTo>
                    <a:pt x="312523" y="150797"/>
                    <a:pt x="310017" y="154543"/>
                    <a:pt x="306259" y="155791"/>
                  </a:cubicBezTo>
                  <a:cubicBezTo>
                    <a:pt x="303753" y="157040"/>
                    <a:pt x="301248" y="157040"/>
                    <a:pt x="297489" y="157040"/>
                  </a:cubicBezTo>
                  <a:lnTo>
                    <a:pt x="44423" y="103357"/>
                  </a:lnTo>
                  <a:cubicBezTo>
                    <a:pt x="36906" y="100860"/>
                    <a:pt x="31895" y="94618"/>
                    <a:pt x="33148" y="87127"/>
                  </a:cubicBezTo>
                  <a:cubicBezTo>
                    <a:pt x="34400" y="79636"/>
                    <a:pt x="41917" y="75891"/>
                    <a:pt x="49434" y="77139"/>
                  </a:cubicBezTo>
                  <a:close/>
                  <a:moveTo>
                    <a:pt x="76902" y="237"/>
                  </a:moveTo>
                  <a:lnTo>
                    <a:pt x="331221" y="52672"/>
                  </a:lnTo>
                  <a:cubicBezTo>
                    <a:pt x="338738" y="55169"/>
                    <a:pt x="343749" y="61411"/>
                    <a:pt x="341244" y="68902"/>
                  </a:cubicBezTo>
                  <a:cubicBezTo>
                    <a:pt x="341244" y="72647"/>
                    <a:pt x="337485" y="77641"/>
                    <a:pt x="334980" y="78889"/>
                  </a:cubicBezTo>
                  <a:cubicBezTo>
                    <a:pt x="331221" y="80138"/>
                    <a:pt x="329968" y="80138"/>
                    <a:pt x="326210" y="78889"/>
                  </a:cubicBezTo>
                  <a:lnTo>
                    <a:pt x="70638" y="26455"/>
                  </a:lnTo>
                  <a:cubicBezTo>
                    <a:pt x="64374" y="23958"/>
                    <a:pt x="59363" y="16467"/>
                    <a:pt x="61869" y="10225"/>
                  </a:cubicBezTo>
                  <a:cubicBezTo>
                    <a:pt x="63122" y="2734"/>
                    <a:pt x="69386" y="-1011"/>
                    <a:pt x="76902" y="237"/>
                  </a:cubicBezTo>
                  <a:close/>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0" name="Freeform 121">
              <a:extLst>
                <a:ext uri="{FF2B5EF4-FFF2-40B4-BE49-F238E27FC236}">
                  <a16:creationId xmlns:a16="http://schemas.microsoft.com/office/drawing/2014/main" id="{004E3A79-836E-AB4A-B8D1-0570A552C280}"/>
                </a:ext>
              </a:extLst>
            </p:cNvPr>
            <p:cNvSpPr>
              <a:spLocks noChangeArrowheads="1"/>
            </p:cNvSpPr>
            <p:nvPr/>
          </p:nvSpPr>
          <p:spPr bwMode="auto">
            <a:xfrm>
              <a:off x="9178634" y="6764622"/>
              <a:ext cx="807479" cy="1230443"/>
            </a:xfrm>
            <a:custGeom>
              <a:avLst/>
              <a:gdLst>
                <a:gd name="T0" fmla="*/ 231 w 649"/>
                <a:gd name="T1" fmla="*/ 987 h 988"/>
                <a:gd name="T2" fmla="*/ 27 w 649"/>
                <a:gd name="T3" fmla="*/ 693 h 988"/>
                <a:gd name="T4" fmla="*/ 27 w 649"/>
                <a:gd name="T5" fmla="*/ 693 h 988"/>
                <a:gd name="T6" fmla="*/ 0 w 649"/>
                <a:gd name="T7" fmla="*/ 612 h 988"/>
                <a:gd name="T8" fmla="*/ 0 w 649"/>
                <a:gd name="T9" fmla="*/ 612 h 988"/>
                <a:gd name="T10" fmla="*/ 64 w 649"/>
                <a:gd name="T11" fmla="*/ 534 h 988"/>
                <a:gd name="T12" fmla="*/ 64 w 649"/>
                <a:gd name="T13" fmla="*/ 534 h 988"/>
                <a:gd name="T14" fmla="*/ 172 w 649"/>
                <a:gd name="T15" fmla="*/ 455 h 988"/>
                <a:gd name="T16" fmla="*/ 172 w 649"/>
                <a:gd name="T17" fmla="*/ 455 h 988"/>
                <a:gd name="T18" fmla="*/ 271 w 649"/>
                <a:gd name="T19" fmla="*/ 404 h 988"/>
                <a:gd name="T20" fmla="*/ 271 w 649"/>
                <a:gd name="T21" fmla="*/ 404 h 988"/>
                <a:gd name="T22" fmla="*/ 231 w 649"/>
                <a:gd name="T23" fmla="*/ 2 h 988"/>
                <a:gd name="T24" fmla="*/ 231 w 649"/>
                <a:gd name="T25" fmla="*/ 2 h 988"/>
                <a:gd name="T26" fmla="*/ 446 w 649"/>
                <a:gd name="T27" fmla="*/ 419 h 988"/>
                <a:gd name="T28" fmla="*/ 599 w 649"/>
                <a:gd name="T29" fmla="*/ 539 h 988"/>
                <a:gd name="T30" fmla="*/ 648 w 649"/>
                <a:gd name="T31" fmla="*/ 740 h 988"/>
                <a:gd name="T32" fmla="*/ 584 w 649"/>
                <a:gd name="T33" fmla="*/ 987 h 988"/>
                <a:gd name="T34" fmla="*/ 231 w 649"/>
                <a:gd name="T35" fmla="*/ 987 h 9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9" h="988">
                  <a:moveTo>
                    <a:pt x="231" y="987"/>
                  </a:moveTo>
                  <a:lnTo>
                    <a:pt x="27" y="693"/>
                  </a:lnTo>
                  <a:lnTo>
                    <a:pt x="27" y="693"/>
                  </a:lnTo>
                  <a:cubicBezTo>
                    <a:pt x="10" y="669"/>
                    <a:pt x="1" y="641"/>
                    <a:pt x="0" y="612"/>
                  </a:cubicBezTo>
                  <a:lnTo>
                    <a:pt x="0" y="612"/>
                  </a:lnTo>
                  <a:cubicBezTo>
                    <a:pt x="0" y="578"/>
                    <a:pt x="12" y="540"/>
                    <a:pt x="64" y="534"/>
                  </a:cubicBezTo>
                  <a:lnTo>
                    <a:pt x="64" y="534"/>
                  </a:lnTo>
                  <a:cubicBezTo>
                    <a:pt x="64" y="534"/>
                    <a:pt x="90" y="422"/>
                    <a:pt x="172" y="455"/>
                  </a:cubicBezTo>
                  <a:lnTo>
                    <a:pt x="172" y="455"/>
                  </a:lnTo>
                  <a:cubicBezTo>
                    <a:pt x="172" y="455"/>
                    <a:pt x="193" y="373"/>
                    <a:pt x="271" y="404"/>
                  </a:cubicBezTo>
                  <a:lnTo>
                    <a:pt x="271" y="404"/>
                  </a:lnTo>
                  <a:cubicBezTo>
                    <a:pt x="271" y="404"/>
                    <a:pt x="162" y="4"/>
                    <a:pt x="231" y="2"/>
                  </a:cubicBezTo>
                  <a:lnTo>
                    <a:pt x="231" y="2"/>
                  </a:lnTo>
                  <a:cubicBezTo>
                    <a:pt x="301" y="0"/>
                    <a:pt x="446" y="419"/>
                    <a:pt x="446" y="419"/>
                  </a:cubicBezTo>
                  <a:lnTo>
                    <a:pt x="599" y="539"/>
                  </a:lnTo>
                  <a:lnTo>
                    <a:pt x="648" y="740"/>
                  </a:lnTo>
                  <a:lnTo>
                    <a:pt x="584" y="987"/>
                  </a:lnTo>
                  <a:lnTo>
                    <a:pt x="231" y="987"/>
                  </a:lnTo>
                </a:path>
              </a:pathLst>
            </a:custGeom>
            <a:solidFill>
              <a:srgbClr val="0B87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22">
              <a:extLst>
                <a:ext uri="{FF2B5EF4-FFF2-40B4-BE49-F238E27FC236}">
                  <a16:creationId xmlns:a16="http://schemas.microsoft.com/office/drawing/2014/main" id="{C065F313-2026-C040-A699-9156F5912E60}"/>
                </a:ext>
              </a:extLst>
            </p:cNvPr>
            <p:cNvSpPr>
              <a:spLocks noChangeArrowheads="1"/>
            </p:cNvSpPr>
            <p:nvPr/>
          </p:nvSpPr>
          <p:spPr bwMode="auto">
            <a:xfrm>
              <a:off x="9469768" y="7291954"/>
              <a:ext cx="1768760" cy="2015946"/>
            </a:xfrm>
            <a:custGeom>
              <a:avLst/>
              <a:gdLst>
                <a:gd name="T0" fmla="*/ 1301 w 1421"/>
                <a:gd name="T1" fmla="*/ 0 h 1619"/>
                <a:gd name="T2" fmla="*/ 1301 w 1421"/>
                <a:gd name="T3" fmla="*/ 0 h 1619"/>
                <a:gd name="T4" fmla="*/ 616 w 1421"/>
                <a:gd name="T5" fmla="*/ 883 h 1619"/>
                <a:gd name="T6" fmla="*/ 379 w 1421"/>
                <a:gd name="T7" fmla="*/ 684 h 1619"/>
                <a:gd name="T8" fmla="*/ 353 w 1421"/>
                <a:gd name="T9" fmla="*/ 565 h 1619"/>
                <a:gd name="T10" fmla="*/ 0 w 1421"/>
                <a:gd name="T11" fmla="*/ 565 h 1619"/>
                <a:gd name="T12" fmla="*/ 34 w 1421"/>
                <a:gd name="T13" fmla="*/ 721 h 1619"/>
                <a:gd name="T14" fmla="*/ 34 w 1421"/>
                <a:gd name="T15" fmla="*/ 721 h 1619"/>
                <a:gd name="T16" fmla="*/ 569 w 1421"/>
                <a:gd name="T17" fmla="*/ 1586 h 1619"/>
                <a:gd name="T18" fmla="*/ 569 w 1421"/>
                <a:gd name="T19" fmla="*/ 1586 h 1619"/>
                <a:gd name="T20" fmla="*/ 1376 w 1421"/>
                <a:gd name="T21" fmla="*/ 703 h 1619"/>
                <a:gd name="T22" fmla="*/ 1376 w 1421"/>
                <a:gd name="T23" fmla="*/ 703 h 1619"/>
                <a:gd name="T24" fmla="*/ 1403 w 1421"/>
                <a:gd name="T25" fmla="*/ 465 h 1619"/>
                <a:gd name="T26" fmla="*/ 1301 w 1421"/>
                <a:gd name="T27" fmla="*/ 0 h 1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21" h="1619">
                  <a:moveTo>
                    <a:pt x="1301" y="0"/>
                  </a:moveTo>
                  <a:lnTo>
                    <a:pt x="1301" y="0"/>
                  </a:lnTo>
                  <a:cubicBezTo>
                    <a:pt x="1301" y="0"/>
                    <a:pt x="777" y="424"/>
                    <a:pt x="616" y="883"/>
                  </a:cubicBezTo>
                  <a:lnTo>
                    <a:pt x="379" y="684"/>
                  </a:lnTo>
                  <a:lnTo>
                    <a:pt x="353" y="565"/>
                  </a:lnTo>
                  <a:lnTo>
                    <a:pt x="0" y="565"/>
                  </a:lnTo>
                  <a:lnTo>
                    <a:pt x="34" y="721"/>
                  </a:lnTo>
                  <a:lnTo>
                    <a:pt x="34" y="721"/>
                  </a:lnTo>
                  <a:cubicBezTo>
                    <a:pt x="34" y="721"/>
                    <a:pt x="133" y="1545"/>
                    <a:pt x="569" y="1586"/>
                  </a:cubicBezTo>
                  <a:lnTo>
                    <a:pt x="569" y="1586"/>
                  </a:lnTo>
                  <a:cubicBezTo>
                    <a:pt x="913" y="1618"/>
                    <a:pt x="1250" y="975"/>
                    <a:pt x="1376" y="703"/>
                  </a:cubicBezTo>
                  <a:lnTo>
                    <a:pt x="1376" y="703"/>
                  </a:lnTo>
                  <a:cubicBezTo>
                    <a:pt x="1410" y="628"/>
                    <a:pt x="1420" y="545"/>
                    <a:pt x="1403" y="465"/>
                  </a:cubicBezTo>
                  <a:lnTo>
                    <a:pt x="1301" y="0"/>
                  </a:lnTo>
                </a:path>
              </a:pathLst>
            </a:custGeom>
            <a:solidFill>
              <a:srgbClr val="C7C8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23">
              <a:extLst>
                <a:ext uri="{FF2B5EF4-FFF2-40B4-BE49-F238E27FC236}">
                  <a16:creationId xmlns:a16="http://schemas.microsoft.com/office/drawing/2014/main" id="{2D88D291-CCCE-2345-8BD1-877C2850FD9C}"/>
                </a:ext>
              </a:extLst>
            </p:cNvPr>
            <p:cNvSpPr>
              <a:spLocks noChangeArrowheads="1"/>
            </p:cNvSpPr>
            <p:nvPr/>
          </p:nvSpPr>
          <p:spPr bwMode="auto">
            <a:xfrm>
              <a:off x="10365132" y="7291956"/>
              <a:ext cx="2741032" cy="3543013"/>
            </a:xfrm>
            <a:custGeom>
              <a:avLst/>
              <a:gdLst>
                <a:gd name="T0" fmla="*/ 1630 w 2199"/>
                <a:gd name="T1" fmla="*/ 1502 h 2844"/>
                <a:gd name="T2" fmla="*/ 1630 w 2199"/>
                <a:gd name="T3" fmla="*/ 1502 h 2844"/>
                <a:gd name="T4" fmla="*/ 1588 w 2199"/>
                <a:gd name="T5" fmla="*/ 1226 h 2844"/>
                <a:gd name="T6" fmla="*/ 1747 w 2199"/>
                <a:gd name="T7" fmla="*/ 706 h 2844"/>
                <a:gd name="T8" fmla="*/ 1747 w 2199"/>
                <a:gd name="T9" fmla="*/ 706 h 2844"/>
                <a:gd name="T10" fmla="*/ 1766 w 2199"/>
                <a:gd name="T11" fmla="*/ 486 h 2844"/>
                <a:gd name="T12" fmla="*/ 1766 w 2199"/>
                <a:gd name="T13" fmla="*/ 486 h 2844"/>
                <a:gd name="T14" fmla="*/ 1210 w 2199"/>
                <a:gd name="T15" fmla="*/ 2 h 2844"/>
                <a:gd name="T16" fmla="*/ 973 w 2199"/>
                <a:gd name="T17" fmla="*/ 4 h 2844"/>
                <a:gd name="T18" fmla="*/ 581 w 2199"/>
                <a:gd name="T19" fmla="*/ 0 h 2844"/>
                <a:gd name="T20" fmla="*/ 581 w 2199"/>
                <a:gd name="T21" fmla="*/ 0 h 2844"/>
                <a:gd name="T22" fmla="*/ 114 w 2199"/>
                <a:gd name="T23" fmla="*/ 798 h 2844"/>
                <a:gd name="T24" fmla="*/ 114 w 2199"/>
                <a:gd name="T25" fmla="*/ 798 h 2844"/>
                <a:gd name="T26" fmla="*/ 423 w 2199"/>
                <a:gd name="T27" fmla="*/ 1148 h 2844"/>
                <a:gd name="T28" fmla="*/ 469 w 2199"/>
                <a:gd name="T29" fmla="*/ 1282 h 2844"/>
                <a:gd name="T30" fmla="*/ 469 w 2199"/>
                <a:gd name="T31" fmla="*/ 1282 h 2844"/>
                <a:gd name="T32" fmla="*/ 441 w 2199"/>
                <a:gd name="T33" fmla="*/ 1406 h 2844"/>
                <a:gd name="T34" fmla="*/ 441 w 2199"/>
                <a:gd name="T35" fmla="*/ 1406 h 2844"/>
                <a:gd name="T36" fmla="*/ 763 w 2199"/>
                <a:gd name="T37" fmla="*/ 1787 h 2844"/>
                <a:gd name="T38" fmla="*/ 763 w 2199"/>
                <a:gd name="T39" fmla="*/ 1787 h 2844"/>
                <a:gd name="T40" fmla="*/ 1277 w 2199"/>
                <a:gd name="T41" fmla="*/ 2843 h 2844"/>
                <a:gd name="T42" fmla="*/ 1277 w 2199"/>
                <a:gd name="T43" fmla="*/ 2843 h 2844"/>
                <a:gd name="T44" fmla="*/ 1630 w 2199"/>
                <a:gd name="T45" fmla="*/ 1502 h 2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9" h="2844">
                  <a:moveTo>
                    <a:pt x="1630" y="1502"/>
                  </a:moveTo>
                  <a:lnTo>
                    <a:pt x="1630" y="1502"/>
                  </a:lnTo>
                  <a:cubicBezTo>
                    <a:pt x="1575" y="1421"/>
                    <a:pt x="1559" y="1320"/>
                    <a:pt x="1588" y="1226"/>
                  </a:cubicBezTo>
                  <a:lnTo>
                    <a:pt x="1747" y="706"/>
                  </a:lnTo>
                  <a:lnTo>
                    <a:pt x="1747" y="706"/>
                  </a:lnTo>
                  <a:cubicBezTo>
                    <a:pt x="1769" y="635"/>
                    <a:pt x="1776" y="560"/>
                    <a:pt x="1766" y="486"/>
                  </a:cubicBezTo>
                  <a:lnTo>
                    <a:pt x="1766" y="486"/>
                  </a:lnTo>
                  <a:cubicBezTo>
                    <a:pt x="1728" y="208"/>
                    <a:pt x="1490" y="0"/>
                    <a:pt x="1210" y="2"/>
                  </a:cubicBezTo>
                  <a:lnTo>
                    <a:pt x="973" y="4"/>
                  </a:lnTo>
                  <a:lnTo>
                    <a:pt x="581" y="0"/>
                  </a:lnTo>
                  <a:lnTo>
                    <a:pt x="581" y="0"/>
                  </a:lnTo>
                  <a:cubicBezTo>
                    <a:pt x="581" y="0"/>
                    <a:pt x="206" y="513"/>
                    <a:pt x="114" y="798"/>
                  </a:cubicBezTo>
                  <a:lnTo>
                    <a:pt x="114" y="798"/>
                  </a:lnTo>
                  <a:cubicBezTo>
                    <a:pt x="0" y="1154"/>
                    <a:pt x="423" y="1148"/>
                    <a:pt x="423" y="1148"/>
                  </a:cubicBezTo>
                  <a:lnTo>
                    <a:pt x="469" y="1282"/>
                  </a:lnTo>
                  <a:lnTo>
                    <a:pt x="469" y="1282"/>
                  </a:lnTo>
                  <a:cubicBezTo>
                    <a:pt x="484" y="1326"/>
                    <a:pt x="473" y="1374"/>
                    <a:pt x="441" y="1406"/>
                  </a:cubicBezTo>
                  <a:lnTo>
                    <a:pt x="441" y="1406"/>
                  </a:lnTo>
                  <a:cubicBezTo>
                    <a:pt x="539" y="1452"/>
                    <a:pt x="695" y="1557"/>
                    <a:pt x="763" y="1787"/>
                  </a:cubicBezTo>
                  <a:lnTo>
                    <a:pt x="763" y="1787"/>
                  </a:lnTo>
                  <a:cubicBezTo>
                    <a:pt x="805" y="1929"/>
                    <a:pt x="1226" y="1929"/>
                    <a:pt x="1277" y="2843"/>
                  </a:cubicBezTo>
                  <a:lnTo>
                    <a:pt x="1277" y="2843"/>
                  </a:lnTo>
                  <a:cubicBezTo>
                    <a:pt x="2198" y="2501"/>
                    <a:pt x="1826" y="1785"/>
                    <a:pt x="1630" y="1502"/>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24">
              <a:extLst>
                <a:ext uri="{FF2B5EF4-FFF2-40B4-BE49-F238E27FC236}">
                  <a16:creationId xmlns:a16="http://schemas.microsoft.com/office/drawing/2014/main" id="{105A2FF5-01DF-4F4E-94C6-4B6E47C71F9A}"/>
                </a:ext>
              </a:extLst>
            </p:cNvPr>
            <p:cNvSpPr>
              <a:spLocks noChangeArrowheads="1"/>
            </p:cNvSpPr>
            <p:nvPr/>
          </p:nvSpPr>
          <p:spPr bwMode="auto">
            <a:xfrm>
              <a:off x="10634293" y="9044235"/>
              <a:ext cx="1323823" cy="1878621"/>
            </a:xfrm>
            <a:custGeom>
              <a:avLst/>
              <a:gdLst>
                <a:gd name="T0" fmla="*/ 547 w 1062"/>
                <a:gd name="T1" fmla="*/ 381 h 1509"/>
                <a:gd name="T2" fmla="*/ 547 w 1062"/>
                <a:gd name="T3" fmla="*/ 381 h 1509"/>
                <a:gd name="T4" fmla="*/ 225 w 1062"/>
                <a:gd name="T5" fmla="*/ 0 h 1509"/>
                <a:gd name="T6" fmla="*/ 225 w 1062"/>
                <a:gd name="T7" fmla="*/ 0 h 1509"/>
                <a:gd name="T8" fmla="*/ 216 w 1062"/>
                <a:gd name="T9" fmla="*/ 8 h 1509"/>
                <a:gd name="T10" fmla="*/ 0 w 1062"/>
                <a:gd name="T11" fmla="*/ 135 h 1509"/>
                <a:gd name="T12" fmla="*/ 0 w 1062"/>
                <a:gd name="T13" fmla="*/ 135 h 1509"/>
                <a:gd name="T14" fmla="*/ 420 w 1062"/>
                <a:gd name="T15" fmla="*/ 601 h 1509"/>
                <a:gd name="T16" fmla="*/ 420 w 1062"/>
                <a:gd name="T17" fmla="*/ 601 h 1509"/>
                <a:gd name="T18" fmla="*/ 825 w 1062"/>
                <a:gd name="T19" fmla="*/ 1508 h 1509"/>
                <a:gd name="T20" fmla="*/ 825 w 1062"/>
                <a:gd name="T21" fmla="*/ 1508 h 1509"/>
                <a:gd name="T22" fmla="*/ 1061 w 1062"/>
                <a:gd name="T23" fmla="*/ 1437 h 1509"/>
                <a:gd name="T24" fmla="*/ 1061 w 1062"/>
                <a:gd name="T25" fmla="*/ 1437 h 1509"/>
                <a:gd name="T26" fmla="*/ 547 w 1062"/>
                <a:gd name="T27" fmla="*/ 381 h 1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62" h="1509">
                  <a:moveTo>
                    <a:pt x="547" y="381"/>
                  </a:moveTo>
                  <a:lnTo>
                    <a:pt x="547" y="381"/>
                  </a:lnTo>
                  <a:cubicBezTo>
                    <a:pt x="479" y="151"/>
                    <a:pt x="323" y="46"/>
                    <a:pt x="225" y="0"/>
                  </a:cubicBezTo>
                  <a:lnTo>
                    <a:pt x="225" y="0"/>
                  </a:lnTo>
                  <a:cubicBezTo>
                    <a:pt x="222" y="3"/>
                    <a:pt x="220" y="6"/>
                    <a:pt x="216" y="8"/>
                  </a:cubicBezTo>
                  <a:lnTo>
                    <a:pt x="0" y="135"/>
                  </a:lnTo>
                  <a:lnTo>
                    <a:pt x="0" y="135"/>
                  </a:lnTo>
                  <a:cubicBezTo>
                    <a:pt x="307" y="272"/>
                    <a:pt x="261" y="534"/>
                    <a:pt x="420" y="601"/>
                  </a:cubicBezTo>
                  <a:lnTo>
                    <a:pt x="420" y="601"/>
                  </a:lnTo>
                  <a:cubicBezTo>
                    <a:pt x="867" y="788"/>
                    <a:pt x="825" y="1508"/>
                    <a:pt x="825" y="1508"/>
                  </a:cubicBezTo>
                  <a:lnTo>
                    <a:pt x="825" y="1508"/>
                  </a:lnTo>
                  <a:cubicBezTo>
                    <a:pt x="912" y="1487"/>
                    <a:pt x="991" y="1463"/>
                    <a:pt x="1061" y="1437"/>
                  </a:cubicBezTo>
                  <a:lnTo>
                    <a:pt x="1061" y="1437"/>
                  </a:lnTo>
                  <a:cubicBezTo>
                    <a:pt x="1010" y="523"/>
                    <a:pt x="589" y="523"/>
                    <a:pt x="547" y="381"/>
                  </a:cubicBez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73">
              <a:extLst>
                <a:ext uri="{FF2B5EF4-FFF2-40B4-BE49-F238E27FC236}">
                  <a16:creationId xmlns:a16="http://schemas.microsoft.com/office/drawing/2014/main" id="{25F30363-A3DF-9F49-B08C-C33DBF76F661}"/>
                </a:ext>
              </a:extLst>
            </p:cNvPr>
            <p:cNvSpPr>
              <a:spLocks noChangeArrowheads="1"/>
            </p:cNvSpPr>
            <p:nvPr/>
          </p:nvSpPr>
          <p:spPr bwMode="auto">
            <a:xfrm>
              <a:off x="10683728" y="9071702"/>
              <a:ext cx="1267654" cy="1849890"/>
            </a:xfrm>
            <a:custGeom>
              <a:avLst/>
              <a:gdLst>
                <a:gd name="connsiteX0" fmla="*/ 1265176 w 1267654"/>
                <a:gd name="connsiteY0" fmla="*/ 1680869 h 1849890"/>
                <a:gd name="connsiteX1" fmla="*/ 1267654 w 1267654"/>
                <a:gd name="connsiteY1" fmla="*/ 1716187 h 1849890"/>
                <a:gd name="connsiteX2" fmla="*/ 1091735 w 1267654"/>
                <a:gd name="connsiteY2" fmla="*/ 1819617 h 1849890"/>
                <a:gd name="connsiteX3" fmla="*/ 977760 w 1267654"/>
                <a:gd name="connsiteY3" fmla="*/ 1849890 h 1849890"/>
                <a:gd name="connsiteX4" fmla="*/ 1252885 w 1267654"/>
                <a:gd name="connsiteY4" fmla="*/ 1516078 h 1849890"/>
                <a:gd name="connsiteX5" fmla="*/ 1256654 w 1267654"/>
                <a:gd name="connsiteY5" fmla="*/ 1549568 h 1849890"/>
                <a:gd name="connsiteX6" fmla="*/ 979020 w 1267654"/>
                <a:gd name="connsiteY6" fmla="*/ 1707093 h 1849890"/>
                <a:gd name="connsiteX7" fmla="*/ 977764 w 1267654"/>
                <a:gd name="connsiteY7" fmla="*/ 1672363 h 1849890"/>
                <a:gd name="connsiteX8" fmla="*/ 1221760 w 1267654"/>
                <a:gd name="connsiteY8" fmla="*/ 1351289 h 1849890"/>
                <a:gd name="connsiteX9" fmla="*/ 1229203 w 1267654"/>
                <a:gd name="connsiteY9" fmla="*/ 1383879 h 1849890"/>
                <a:gd name="connsiteX10" fmla="*/ 965006 w 1267654"/>
                <a:gd name="connsiteY10" fmla="*/ 1536799 h 1849890"/>
                <a:gd name="connsiteX11" fmla="*/ 961285 w 1267654"/>
                <a:gd name="connsiteY11" fmla="*/ 1504209 h 1849890"/>
                <a:gd name="connsiteX12" fmla="*/ 1187422 w 1267654"/>
                <a:gd name="connsiteY12" fmla="*/ 1191986 h 1849890"/>
                <a:gd name="connsiteX13" fmla="*/ 1196226 w 1267654"/>
                <a:gd name="connsiteY13" fmla="*/ 1222198 h 1849890"/>
                <a:gd name="connsiteX14" fmla="*/ 937130 w 1267654"/>
                <a:gd name="connsiteY14" fmla="*/ 1371999 h 1849890"/>
                <a:gd name="connsiteX15" fmla="*/ 928326 w 1267654"/>
                <a:gd name="connsiteY15" fmla="*/ 1340528 h 1849890"/>
                <a:gd name="connsiteX16" fmla="*/ 1135552 w 1267654"/>
                <a:gd name="connsiteY16" fmla="*/ 1043676 h 1849890"/>
                <a:gd name="connsiteX17" fmla="*/ 1146798 w 1267654"/>
                <a:gd name="connsiteY17" fmla="*/ 1073809 h 1849890"/>
                <a:gd name="connsiteX18" fmla="*/ 894378 w 1267654"/>
                <a:gd name="connsiteY18" fmla="*/ 1218198 h 1849890"/>
                <a:gd name="connsiteX19" fmla="*/ 884381 w 1267654"/>
                <a:gd name="connsiteY19" fmla="*/ 1188065 h 1849890"/>
                <a:gd name="connsiteX20" fmla="*/ 1060314 w 1267654"/>
                <a:gd name="connsiteY20" fmla="*/ 900857 h 1849890"/>
                <a:gd name="connsiteX21" fmla="*/ 1075380 w 1267654"/>
                <a:gd name="connsiteY21" fmla="*/ 928202 h 1849890"/>
                <a:gd name="connsiteX22" fmla="*/ 828036 w 1267654"/>
                <a:gd name="connsiteY22" fmla="*/ 1069896 h 1849890"/>
                <a:gd name="connsiteX23" fmla="*/ 812969 w 1267654"/>
                <a:gd name="connsiteY23" fmla="*/ 1042552 h 1849890"/>
                <a:gd name="connsiteX24" fmla="*/ 967604 w 1267654"/>
                <a:gd name="connsiteY24" fmla="*/ 763531 h 1849890"/>
                <a:gd name="connsiteX25" fmla="*/ 987503 w 1267654"/>
                <a:gd name="connsiteY25" fmla="*/ 788127 h 1849890"/>
                <a:gd name="connsiteX26" fmla="*/ 744979 w 1267654"/>
                <a:gd name="connsiteY26" fmla="*/ 927092 h 1849890"/>
                <a:gd name="connsiteX27" fmla="*/ 725080 w 1267654"/>
                <a:gd name="connsiteY27" fmla="*/ 901267 h 1849890"/>
                <a:gd name="connsiteX28" fmla="*/ 852671 w 1267654"/>
                <a:gd name="connsiteY28" fmla="*/ 648178 h 1849890"/>
                <a:gd name="connsiteX29" fmla="*/ 877640 w 1267654"/>
                <a:gd name="connsiteY29" fmla="*/ 670481 h 1849890"/>
                <a:gd name="connsiteX30" fmla="*/ 630453 w 1267654"/>
                <a:gd name="connsiteY30" fmla="*/ 811730 h 1849890"/>
                <a:gd name="connsiteX31" fmla="*/ 604236 w 1267654"/>
                <a:gd name="connsiteY31" fmla="*/ 791905 h 1849890"/>
                <a:gd name="connsiteX32" fmla="*/ 713084 w 1267654"/>
                <a:gd name="connsiteY32" fmla="*/ 538315 h 1849890"/>
                <a:gd name="connsiteX33" fmla="*/ 740325 w 1267654"/>
                <a:gd name="connsiteY33" fmla="*/ 558121 h 1849890"/>
                <a:gd name="connsiteX34" fmla="*/ 471636 w 1267654"/>
                <a:gd name="connsiteY34" fmla="*/ 712855 h 1849890"/>
                <a:gd name="connsiteX35" fmla="*/ 439443 w 1267654"/>
                <a:gd name="connsiteY35" fmla="*/ 695525 h 1849890"/>
                <a:gd name="connsiteX36" fmla="*/ 620390 w 1267654"/>
                <a:gd name="connsiteY36" fmla="*/ 406483 h 1849890"/>
                <a:gd name="connsiteX37" fmla="*/ 630445 w 1267654"/>
                <a:gd name="connsiteY37" fmla="*/ 436445 h 1849890"/>
                <a:gd name="connsiteX38" fmla="*/ 350161 w 1267654"/>
                <a:gd name="connsiteY38" fmla="*/ 597490 h 1849890"/>
                <a:gd name="connsiteX39" fmla="*/ 335078 w 1267654"/>
                <a:gd name="connsiteY39" fmla="*/ 568776 h 1849890"/>
                <a:gd name="connsiteX40" fmla="*/ 571435 w 1267654"/>
                <a:gd name="connsiteY40" fmla="*/ 285635 h 1849890"/>
                <a:gd name="connsiteX41" fmla="*/ 586501 w 1267654"/>
                <a:gd name="connsiteY41" fmla="*/ 314421 h 1849890"/>
                <a:gd name="connsiteX42" fmla="*/ 293957 w 1267654"/>
                <a:gd name="connsiteY42" fmla="*/ 482133 h 1849890"/>
                <a:gd name="connsiteX43" fmla="*/ 280146 w 1267654"/>
                <a:gd name="connsiteY43" fmla="*/ 453347 h 1849890"/>
                <a:gd name="connsiteX44" fmla="*/ 496256 w 1267654"/>
                <a:gd name="connsiteY44" fmla="*/ 175774 h 1849890"/>
                <a:gd name="connsiteX45" fmla="*/ 515089 w 1267654"/>
                <a:gd name="connsiteY45" fmla="*/ 200742 h 1849890"/>
                <a:gd name="connsiteX46" fmla="*/ 226312 w 1267654"/>
                <a:gd name="connsiteY46" fmla="*/ 366781 h 1849890"/>
                <a:gd name="connsiteX47" fmla="*/ 208734 w 1267654"/>
                <a:gd name="connsiteY47" fmla="*/ 340564 h 1849890"/>
                <a:gd name="connsiteX48" fmla="*/ 402408 w 1267654"/>
                <a:gd name="connsiteY48" fmla="*/ 76902 h 1849890"/>
                <a:gd name="connsiteX49" fmla="*/ 427216 w 1267654"/>
                <a:gd name="connsiteY49" fmla="*/ 99314 h 1849890"/>
                <a:gd name="connsiteX50" fmla="*/ 144412 w 1267654"/>
                <a:gd name="connsiteY50" fmla="*/ 262420 h 1849890"/>
                <a:gd name="connsiteX51" fmla="*/ 120845 w 1267654"/>
                <a:gd name="connsiteY51" fmla="*/ 240008 h 1849890"/>
                <a:gd name="connsiteX52" fmla="*/ 287240 w 1267654"/>
                <a:gd name="connsiteY52" fmla="*/ 0 h 1849890"/>
                <a:gd name="connsiteX53" fmla="*/ 317344 w 1267654"/>
                <a:gd name="connsiteY53" fmla="*/ 18624 h 1849890"/>
                <a:gd name="connsiteX54" fmla="*/ 32612 w 1267654"/>
                <a:gd name="connsiteY54" fmla="*/ 180027 h 1849890"/>
                <a:gd name="connsiteX55" fmla="*/ 0 w 1267654"/>
                <a:gd name="connsiteY55" fmla="*/ 162645 h 1849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67654" h="1849890">
                  <a:moveTo>
                    <a:pt x="1265176" y="1680869"/>
                  </a:moveTo>
                  <a:cubicBezTo>
                    <a:pt x="1266415" y="1692221"/>
                    <a:pt x="1267654" y="1704835"/>
                    <a:pt x="1267654" y="1716187"/>
                  </a:cubicBezTo>
                  <a:lnTo>
                    <a:pt x="1091735" y="1819617"/>
                  </a:lnTo>
                  <a:cubicBezTo>
                    <a:pt x="1054570" y="1829708"/>
                    <a:pt x="1017404" y="1841060"/>
                    <a:pt x="977760" y="1849890"/>
                  </a:cubicBezTo>
                  <a:close/>
                  <a:moveTo>
                    <a:pt x="1252885" y="1516078"/>
                  </a:moveTo>
                  <a:cubicBezTo>
                    <a:pt x="1254141" y="1527241"/>
                    <a:pt x="1255397" y="1537164"/>
                    <a:pt x="1256654" y="1549568"/>
                  </a:cubicBezTo>
                  <a:lnTo>
                    <a:pt x="979020" y="1707093"/>
                  </a:lnTo>
                  <a:cubicBezTo>
                    <a:pt x="977764" y="1695929"/>
                    <a:pt x="977764" y="1684766"/>
                    <a:pt x="977764" y="1672363"/>
                  </a:cubicBezTo>
                  <a:close/>
                  <a:moveTo>
                    <a:pt x="1221760" y="1351289"/>
                  </a:moveTo>
                  <a:cubicBezTo>
                    <a:pt x="1225482" y="1362570"/>
                    <a:pt x="1226722" y="1372598"/>
                    <a:pt x="1229203" y="1383879"/>
                  </a:cubicBezTo>
                  <a:lnTo>
                    <a:pt x="965006" y="1536799"/>
                  </a:lnTo>
                  <a:cubicBezTo>
                    <a:pt x="963766" y="1526771"/>
                    <a:pt x="962525" y="1515490"/>
                    <a:pt x="961285" y="1504209"/>
                  </a:cubicBezTo>
                  <a:close/>
                  <a:moveTo>
                    <a:pt x="1187422" y="1191986"/>
                  </a:moveTo>
                  <a:cubicBezTo>
                    <a:pt x="1189938" y="1202057"/>
                    <a:pt x="1192453" y="1212127"/>
                    <a:pt x="1196226" y="1222198"/>
                  </a:cubicBezTo>
                  <a:lnTo>
                    <a:pt x="937130" y="1371999"/>
                  </a:lnTo>
                  <a:cubicBezTo>
                    <a:pt x="934615" y="1361929"/>
                    <a:pt x="932099" y="1350599"/>
                    <a:pt x="928326" y="1340528"/>
                  </a:cubicBezTo>
                  <a:close/>
                  <a:moveTo>
                    <a:pt x="1135552" y="1043676"/>
                  </a:moveTo>
                  <a:cubicBezTo>
                    <a:pt x="1138051" y="1053720"/>
                    <a:pt x="1143050" y="1062509"/>
                    <a:pt x="1146798" y="1073809"/>
                  </a:cubicBezTo>
                  <a:lnTo>
                    <a:pt x="894378" y="1218198"/>
                  </a:lnTo>
                  <a:cubicBezTo>
                    <a:pt x="890629" y="1208154"/>
                    <a:pt x="888130" y="1198110"/>
                    <a:pt x="884381" y="1188065"/>
                  </a:cubicBezTo>
                  <a:close/>
                  <a:moveTo>
                    <a:pt x="1060314" y="900857"/>
                  </a:moveTo>
                  <a:cubicBezTo>
                    <a:pt x="1065336" y="909558"/>
                    <a:pt x="1070358" y="919501"/>
                    <a:pt x="1075380" y="928202"/>
                  </a:cubicBezTo>
                  <a:lnTo>
                    <a:pt x="828036" y="1069896"/>
                  </a:lnTo>
                  <a:cubicBezTo>
                    <a:pt x="823013" y="1059953"/>
                    <a:pt x="817991" y="1051252"/>
                    <a:pt x="812969" y="1042552"/>
                  </a:cubicBezTo>
                  <a:close/>
                  <a:moveTo>
                    <a:pt x="967604" y="763531"/>
                  </a:moveTo>
                  <a:cubicBezTo>
                    <a:pt x="975066" y="772139"/>
                    <a:pt x="981285" y="779518"/>
                    <a:pt x="987503" y="788127"/>
                  </a:cubicBezTo>
                  <a:lnTo>
                    <a:pt x="744979" y="927092"/>
                  </a:lnTo>
                  <a:cubicBezTo>
                    <a:pt x="737517" y="918484"/>
                    <a:pt x="731299" y="909875"/>
                    <a:pt x="725080" y="901267"/>
                  </a:cubicBezTo>
                  <a:close/>
                  <a:moveTo>
                    <a:pt x="852671" y="648178"/>
                  </a:moveTo>
                  <a:cubicBezTo>
                    <a:pt x="861410" y="655612"/>
                    <a:pt x="868901" y="663046"/>
                    <a:pt x="877640" y="670481"/>
                  </a:cubicBezTo>
                  <a:lnTo>
                    <a:pt x="630453" y="811730"/>
                  </a:lnTo>
                  <a:cubicBezTo>
                    <a:pt x="621714" y="804296"/>
                    <a:pt x="612975" y="798101"/>
                    <a:pt x="604236" y="791905"/>
                  </a:cubicBezTo>
                  <a:close/>
                  <a:moveTo>
                    <a:pt x="713084" y="538315"/>
                  </a:moveTo>
                  <a:cubicBezTo>
                    <a:pt x="721752" y="544504"/>
                    <a:pt x="730419" y="551932"/>
                    <a:pt x="740325" y="558121"/>
                  </a:cubicBezTo>
                  <a:lnTo>
                    <a:pt x="471636" y="712855"/>
                  </a:lnTo>
                  <a:cubicBezTo>
                    <a:pt x="460492" y="707904"/>
                    <a:pt x="449349" y="701714"/>
                    <a:pt x="439443" y="695525"/>
                  </a:cubicBezTo>
                  <a:close/>
                  <a:moveTo>
                    <a:pt x="620390" y="406483"/>
                  </a:moveTo>
                  <a:cubicBezTo>
                    <a:pt x="625418" y="415222"/>
                    <a:pt x="627931" y="425209"/>
                    <a:pt x="630445" y="436445"/>
                  </a:cubicBezTo>
                  <a:lnTo>
                    <a:pt x="350161" y="597490"/>
                  </a:lnTo>
                  <a:cubicBezTo>
                    <a:pt x="345133" y="588751"/>
                    <a:pt x="340106" y="578763"/>
                    <a:pt x="335078" y="568776"/>
                  </a:cubicBezTo>
                  <a:close/>
                  <a:moveTo>
                    <a:pt x="571435" y="285635"/>
                  </a:moveTo>
                  <a:cubicBezTo>
                    <a:pt x="576457" y="295648"/>
                    <a:pt x="581479" y="304409"/>
                    <a:pt x="586501" y="314421"/>
                  </a:cubicBezTo>
                  <a:lnTo>
                    <a:pt x="293957" y="482133"/>
                  </a:lnTo>
                  <a:cubicBezTo>
                    <a:pt x="290190" y="473372"/>
                    <a:pt x="285168" y="463360"/>
                    <a:pt x="280146" y="453347"/>
                  </a:cubicBezTo>
                  <a:close/>
                  <a:moveTo>
                    <a:pt x="496256" y="175774"/>
                  </a:moveTo>
                  <a:cubicBezTo>
                    <a:pt x="502534" y="184513"/>
                    <a:pt x="510067" y="193252"/>
                    <a:pt x="515089" y="200742"/>
                  </a:cubicBezTo>
                  <a:lnTo>
                    <a:pt x="226312" y="366781"/>
                  </a:lnTo>
                  <a:cubicBezTo>
                    <a:pt x="221290" y="358042"/>
                    <a:pt x="215012" y="349303"/>
                    <a:pt x="208734" y="340564"/>
                  </a:cubicBezTo>
                  <a:close/>
                  <a:moveTo>
                    <a:pt x="402408" y="76902"/>
                  </a:moveTo>
                  <a:cubicBezTo>
                    <a:pt x="409850" y="84373"/>
                    <a:pt x="418533" y="91843"/>
                    <a:pt x="427216" y="99314"/>
                  </a:cubicBezTo>
                  <a:lnTo>
                    <a:pt x="144412" y="262420"/>
                  </a:lnTo>
                  <a:cubicBezTo>
                    <a:pt x="136970" y="254949"/>
                    <a:pt x="129528" y="247479"/>
                    <a:pt x="120845" y="240008"/>
                  </a:cubicBezTo>
                  <a:close/>
                  <a:moveTo>
                    <a:pt x="287240" y="0"/>
                  </a:moveTo>
                  <a:cubicBezTo>
                    <a:pt x="296020" y="4966"/>
                    <a:pt x="307309" y="11174"/>
                    <a:pt x="317344" y="18624"/>
                  </a:cubicBezTo>
                  <a:lnTo>
                    <a:pt x="32612" y="180027"/>
                  </a:lnTo>
                  <a:cubicBezTo>
                    <a:pt x="21323" y="175061"/>
                    <a:pt x="11289" y="168853"/>
                    <a:pt x="0" y="162645"/>
                  </a:cubicBezTo>
                  <a:close/>
                </a:path>
              </a:pathLst>
            </a:custGeom>
            <a:solidFill>
              <a:srgbClr val="C7C8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5" name="Freeform 139">
              <a:extLst>
                <a:ext uri="{FF2B5EF4-FFF2-40B4-BE49-F238E27FC236}">
                  <a16:creationId xmlns:a16="http://schemas.microsoft.com/office/drawing/2014/main" id="{5EBECB8D-486D-7849-AC28-6F34FE39DF71}"/>
                </a:ext>
              </a:extLst>
            </p:cNvPr>
            <p:cNvSpPr>
              <a:spLocks noChangeArrowheads="1"/>
            </p:cNvSpPr>
            <p:nvPr/>
          </p:nvSpPr>
          <p:spPr bwMode="auto">
            <a:xfrm>
              <a:off x="10914436" y="8258730"/>
              <a:ext cx="1571010" cy="1406219"/>
            </a:xfrm>
            <a:custGeom>
              <a:avLst/>
              <a:gdLst>
                <a:gd name="T0" fmla="*/ 992 w 1259"/>
                <a:gd name="T1" fmla="*/ 484 h 1128"/>
                <a:gd name="T2" fmla="*/ 992 w 1259"/>
                <a:gd name="T3" fmla="*/ 484 h 1128"/>
                <a:gd name="T4" fmla="*/ 1185 w 1259"/>
                <a:gd name="T5" fmla="*/ 0 h 1128"/>
                <a:gd name="T6" fmla="*/ 1185 w 1259"/>
                <a:gd name="T7" fmla="*/ 0 h 1128"/>
                <a:gd name="T8" fmla="*/ 437 w 1259"/>
                <a:gd name="T9" fmla="*/ 662 h 1128"/>
                <a:gd name="T10" fmla="*/ 437 w 1259"/>
                <a:gd name="T11" fmla="*/ 662 h 1128"/>
                <a:gd name="T12" fmla="*/ 33 w 1259"/>
                <a:gd name="T13" fmla="*/ 567 h 1128"/>
                <a:gd name="T14" fmla="*/ 33 w 1259"/>
                <a:gd name="T15" fmla="*/ 567 h 1128"/>
                <a:gd name="T16" fmla="*/ 0 w 1259"/>
                <a:gd name="T17" fmla="*/ 630 h 1128"/>
                <a:gd name="T18" fmla="*/ 0 w 1259"/>
                <a:gd name="T19" fmla="*/ 630 h 1128"/>
                <a:gd name="T20" fmla="*/ 322 w 1259"/>
                <a:gd name="T21" fmla="*/ 1011 h 1128"/>
                <a:gd name="T22" fmla="*/ 322 w 1259"/>
                <a:gd name="T23" fmla="*/ 1011 h 1128"/>
                <a:gd name="T24" fmla="*/ 387 w 1259"/>
                <a:gd name="T25" fmla="*/ 1088 h 1128"/>
                <a:gd name="T26" fmla="*/ 387 w 1259"/>
                <a:gd name="T27" fmla="*/ 1088 h 1128"/>
                <a:gd name="T28" fmla="*/ 992 w 1259"/>
                <a:gd name="T29" fmla="*/ 484 h 1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59" h="1128">
                  <a:moveTo>
                    <a:pt x="992" y="484"/>
                  </a:moveTo>
                  <a:lnTo>
                    <a:pt x="992" y="484"/>
                  </a:lnTo>
                  <a:cubicBezTo>
                    <a:pt x="1258" y="197"/>
                    <a:pt x="1185" y="0"/>
                    <a:pt x="1185" y="0"/>
                  </a:cubicBezTo>
                  <a:lnTo>
                    <a:pt x="1185" y="0"/>
                  </a:lnTo>
                  <a:cubicBezTo>
                    <a:pt x="1185" y="0"/>
                    <a:pt x="815" y="662"/>
                    <a:pt x="437" y="662"/>
                  </a:cubicBezTo>
                  <a:lnTo>
                    <a:pt x="437" y="662"/>
                  </a:lnTo>
                  <a:cubicBezTo>
                    <a:pt x="259" y="662"/>
                    <a:pt x="129" y="610"/>
                    <a:pt x="33" y="567"/>
                  </a:cubicBezTo>
                  <a:lnTo>
                    <a:pt x="33" y="567"/>
                  </a:lnTo>
                  <a:cubicBezTo>
                    <a:pt x="29" y="591"/>
                    <a:pt x="18" y="613"/>
                    <a:pt x="0" y="630"/>
                  </a:cubicBezTo>
                  <a:lnTo>
                    <a:pt x="0" y="630"/>
                  </a:lnTo>
                  <a:cubicBezTo>
                    <a:pt x="98" y="676"/>
                    <a:pt x="254" y="781"/>
                    <a:pt x="322" y="1011"/>
                  </a:cubicBezTo>
                  <a:lnTo>
                    <a:pt x="322" y="1011"/>
                  </a:lnTo>
                  <a:cubicBezTo>
                    <a:pt x="331" y="1040"/>
                    <a:pt x="355" y="1063"/>
                    <a:pt x="387" y="1088"/>
                  </a:cubicBezTo>
                  <a:lnTo>
                    <a:pt x="387" y="1088"/>
                  </a:lnTo>
                  <a:cubicBezTo>
                    <a:pt x="914" y="1127"/>
                    <a:pt x="840" y="647"/>
                    <a:pt x="992" y="484"/>
                  </a:cubicBez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140">
              <a:extLst>
                <a:ext uri="{FF2B5EF4-FFF2-40B4-BE49-F238E27FC236}">
                  <a16:creationId xmlns:a16="http://schemas.microsoft.com/office/drawing/2014/main" id="{D1D29D70-EAAC-F546-9847-9BB70B75CFB2}"/>
                </a:ext>
              </a:extLst>
            </p:cNvPr>
            <p:cNvSpPr>
              <a:spLocks noChangeArrowheads="1"/>
            </p:cNvSpPr>
            <p:nvPr/>
          </p:nvSpPr>
          <p:spPr bwMode="auto">
            <a:xfrm>
              <a:off x="10365130" y="7698439"/>
              <a:ext cx="1713830" cy="1181003"/>
            </a:xfrm>
            <a:custGeom>
              <a:avLst/>
              <a:gdLst>
                <a:gd name="T0" fmla="*/ 1277 w 1376"/>
                <a:gd name="T1" fmla="*/ 327 h 949"/>
                <a:gd name="T2" fmla="*/ 1277 w 1376"/>
                <a:gd name="T3" fmla="*/ 327 h 949"/>
                <a:gd name="T4" fmla="*/ 1178 w 1376"/>
                <a:gd name="T5" fmla="*/ 58 h 949"/>
                <a:gd name="T6" fmla="*/ 1178 w 1376"/>
                <a:gd name="T7" fmla="*/ 58 h 949"/>
                <a:gd name="T8" fmla="*/ 747 w 1376"/>
                <a:gd name="T9" fmla="*/ 629 h 949"/>
                <a:gd name="T10" fmla="*/ 747 w 1376"/>
                <a:gd name="T11" fmla="*/ 629 h 949"/>
                <a:gd name="T12" fmla="*/ 458 w 1376"/>
                <a:gd name="T13" fmla="*/ 511 h 949"/>
                <a:gd name="T14" fmla="*/ 458 w 1376"/>
                <a:gd name="T15" fmla="*/ 511 h 949"/>
                <a:gd name="T16" fmla="*/ 161 w 1376"/>
                <a:gd name="T17" fmla="*/ 351 h 949"/>
                <a:gd name="T18" fmla="*/ 161 w 1376"/>
                <a:gd name="T19" fmla="*/ 351 h 949"/>
                <a:gd name="T20" fmla="*/ 114 w 1376"/>
                <a:gd name="T21" fmla="*/ 469 h 949"/>
                <a:gd name="T22" fmla="*/ 114 w 1376"/>
                <a:gd name="T23" fmla="*/ 469 h 949"/>
                <a:gd name="T24" fmla="*/ 423 w 1376"/>
                <a:gd name="T25" fmla="*/ 819 h 949"/>
                <a:gd name="T26" fmla="*/ 465 w 1376"/>
                <a:gd name="T27" fmla="*/ 940 h 949"/>
                <a:gd name="T28" fmla="*/ 465 w 1376"/>
                <a:gd name="T29" fmla="*/ 940 h 949"/>
                <a:gd name="T30" fmla="*/ 1277 w 1376"/>
                <a:gd name="T31" fmla="*/ 327 h 9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76" h="949">
                  <a:moveTo>
                    <a:pt x="1277" y="327"/>
                  </a:moveTo>
                  <a:lnTo>
                    <a:pt x="1277" y="327"/>
                  </a:lnTo>
                  <a:cubicBezTo>
                    <a:pt x="1375" y="0"/>
                    <a:pt x="1236" y="17"/>
                    <a:pt x="1178" y="58"/>
                  </a:cubicBezTo>
                  <a:lnTo>
                    <a:pt x="1178" y="58"/>
                  </a:lnTo>
                  <a:cubicBezTo>
                    <a:pt x="1030" y="160"/>
                    <a:pt x="747" y="629"/>
                    <a:pt x="747" y="629"/>
                  </a:cubicBezTo>
                  <a:lnTo>
                    <a:pt x="747" y="629"/>
                  </a:lnTo>
                  <a:cubicBezTo>
                    <a:pt x="747" y="629"/>
                    <a:pt x="640" y="487"/>
                    <a:pt x="458" y="511"/>
                  </a:cubicBezTo>
                  <a:lnTo>
                    <a:pt x="458" y="511"/>
                  </a:lnTo>
                  <a:cubicBezTo>
                    <a:pt x="344" y="526"/>
                    <a:pt x="404" y="383"/>
                    <a:pt x="161" y="351"/>
                  </a:cubicBezTo>
                  <a:lnTo>
                    <a:pt x="161" y="351"/>
                  </a:lnTo>
                  <a:cubicBezTo>
                    <a:pt x="142" y="394"/>
                    <a:pt x="126" y="433"/>
                    <a:pt x="114" y="469"/>
                  </a:cubicBezTo>
                  <a:lnTo>
                    <a:pt x="114" y="469"/>
                  </a:lnTo>
                  <a:cubicBezTo>
                    <a:pt x="0" y="825"/>
                    <a:pt x="423" y="819"/>
                    <a:pt x="423" y="819"/>
                  </a:cubicBezTo>
                  <a:lnTo>
                    <a:pt x="465" y="940"/>
                  </a:lnTo>
                  <a:lnTo>
                    <a:pt x="465" y="940"/>
                  </a:lnTo>
                  <a:cubicBezTo>
                    <a:pt x="923" y="948"/>
                    <a:pt x="1193" y="609"/>
                    <a:pt x="1277" y="327"/>
                  </a:cubicBez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41">
              <a:extLst>
                <a:ext uri="{FF2B5EF4-FFF2-40B4-BE49-F238E27FC236}">
                  <a16:creationId xmlns:a16="http://schemas.microsoft.com/office/drawing/2014/main" id="{CDEBC499-340F-DE42-A713-0415734022BB}"/>
                </a:ext>
              </a:extLst>
            </p:cNvPr>
            <p:cNvSpPr>
              <a:spLocks noChangeArrowheads="1"/>
            </p:cNvSpPr>
            <p:nvPr/>
          </p:nvSpPr>
          <p:spPr bwMode="auto">
            <a:xfrm>
              <a:off x="10799083" y="6836032"/>
              <a:ext cx="1862142" cy="1202979"/>
            </a:xfrm>
            <a:custGeom>
              <a:avLst/>
              <a:gdLst>
                <a:gd name="T0" fmla="*/ 561 w 1493"/>
                <a:gd name="T1" fmla="*/ 259 h 967"/>
                <a:gd name="T2" fmla="*/ 192 w 1493"/>
                <a:gd name="T3" fmla="*/ 280 h 967"/>
                <a:gd name="T4" fmla="*/ 192 w 1493"/>
                <a:gd name="T5" fmla="*/ 280 h 967"/>
                <a:gd name="T6" fmla="*/ 0 w 1493"/>
                <a:gd name="T7" fmla="*/ 550 h 967"/>
                <a:gd name="T8" fmla="*/ 0 w 1493"/>
                <a:gd name="T9" fmla="*/ 550 h 967"/>
                <a:gd name="T10" fmla="*/ 64 w 1493"/>
                <a:gd name="T11" fmla="*/ 760 h 967"/>
                <a:gd name="T12" fmla="*/ 64 w 1493"/>
                <a:gd name="T13" fmla="*/ 760 h 967"/>
                <a:gd name="T14" fmla="*/ 174 w 1493"/>
                <a:gd name="T15" fmla="*/ 818 h 967"/>
                <a:gd name="T16" fmla="*/ 174 w 1493"/>
                <a:gd name="T17" fmla="*/ 818 h 967"/>
                <a:gd name="T18" fmla="*/ 762 w 1493"/>
                <a:gd name="T19" fmla="*/ 416 h 967"/>
                <a:gd name="T20" fmla="*/ 762 w 1493"/>
                <a:gd name="T21" fmla="*/ 416 h 967"/>
                <a:gd name="T22" fmla="*/ 762 w 1493"/>
                <a:gd name="T23" fmla="*/ 416 h 967"/>
                <a:gd name="T24" fmla="*/ 1104 w 1493"/>
                <a:gd name="T25" fmla="*/ 464 h 967"/>
                <a:gd name="T26" fmla="*/ 1104 w 1493"/>
                <a:gd name="T27" fmla="*/ 464 h 967"/>
                <a:gd name="T28" fmla="*/ 1419 w 1493"/>
                <a:gd name="T29" fmla="*/ 966 h 967"/>
                <a:gd name="T30" fmla="*/ 1419 w 1493"/>
                <a:gd name="T31" fmla="*/ 966 h 967"/>
                <a:gd name="T32" fmla="*/ 1490 w 1493"/>
                <a:gd name="T33" fmla="*/ 600 h 967"/>
                <a:gd name="T34" fmla="*/ 1490 w 1493"/>
                <a:gd name="T35" fmla="*/ 600 h 967"/>
                <a:gd name="T36" fmla="*/ 1309 w 1493"/>
                <a:gd name="T37" fmla="*/ 393 h 967"/>
                <a:gd name="T38" fmla="*/ 1309 w 1493"/>
                <a:gd name="T39" fmla="*/ 393 h 967"/>
                <a:gd name="T40" fmla="*/ 1206 w 1493"/>
                <a:gd name="T41" fmla="*/ 180 h 967"/>
                <a:gd name="T42" fmla="*/ 1206 w 1493"/>
                <a:gd name="T43" fmla="*/ 180 h 967"/>
                <a:gd name="T44" fmla="*/ 561 w 1493"/>
                <a:gd name="T45" fmla="*/ 259 h 9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93" h="967">
                  <a:moveTo>
                    <a:pt x="561" y="259"/>
                  </a:moveTo>
                  <a:lnTo>
                    <a:pt x="192" y="280"/>
                  </a:lnTo>
                  <a:lnTo>
                    <a:pt x="192" y="280"/>
                  </a:lnTo>
                  <a:cubicBezTo>
                    <a:pt x="192" y="280"/>
                    <a:pt x="0" y="384"/>
                    <a:pt x="0" y="550"/>
                  </a:cubicBezTo>
                  <a:lnTo>
                    <a:pt x="0" y="550"/>
                  </a:lnTo>
                  <a:cubicBezTo>
                    <a:pt x="0" y="622"/>
                    <a:pt x="35" y="705"/>
                    <a:pt x="64" y="760"/>
                  </a:cubicBezTo>
                  <a:lnTo>
                    <a:pt x="64" y="760"/>
                  </a:lnTo>
                  <a:cubicBezTo>
                    <a:pt x="85" y="801"/>
                    <a:pt x="129" y="823"/>
                    <a:pt x="174" y="818"/>
                  </a:cubicBezTo>
                  <a:lnTo>
                    <a:pt x="174" y="818"/>
                  </a:lnTo>
                  <a:cubicBezTo>
                    <a:pt x="341" y="799"/>
                    <a:pt x="727" y="709"/>
                    <a:pt x="762" y="416"/>
                  </a:cubicBezTo>
                  <a:lnTo>
                    <a:pt x="762" y="416"/>
                  </a:lnTo>
                  <a:lnTo>
                    <a:pt x="762" y="416"/>
                  </a:lnTo>
                  <a:cubicBezTo>
                    <a:pt x="877" y="373"/>
                    <a:pt x="1006" y="390"/>
                    <a:pt x="1104" y="464"/>
                  </a:cubicBezTo>
                  <a:lnTo>
                    <a:pt x="1104" y="464"/>
                  </a:lnTo>
                  <a:cubicBezTo>
                    <a:pt x="1232" y="560"/>
                    <a:pt x="1377" y="728"/>
                    <a:pt x="1419" y="966"/>
                  </a:cubicBezTo>
                  <a:lnTo>
                    <a:pt x="1419" y="966"/>
                  </a:lnTo>
                  <a:cubicBezTo>
                    <a:pt x="1419" y="966"/>
                    <a:pt x="1489" y="792"/>
                    <a:pt x="1490" y="600"/>
                  </a:cubicBezTo>
                  <a:lnTo>
                    <a:pt x="1490" y="600"/>
                  </a:lnTo>
                  <a:cubicBezTo>
                    <a:pt x="1492" y="384"/>
                    <a:pt x="1336" y="422"/>
                    <a:pt x="1309" y="393"/>
                  </a:cubicBezTo>
                  <a:lnTo>
                    <a:pt x="1309" y="393"/>
                  </a:lnTo>
                  <a:cubicBezTo>
                    <a:pt x="1248" y="328"/>
                    <a:pt x="1343" y="269"/>
                    <a:pt x="1206" y="180"/>
                  </a:cubicBezTo>
                  <a:lnTo>
                    <a:pt x="1206" y="180"/>
                  </a:lnTo>
                  <a:cubicBezTo>
                    <a:pt x="927" y="0"/>
                    <a:pt x="561" y="259"/>
                    <a:pt x="561" y="259"/>
                  </a:cubicBez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77">
              <a:extLst>
                <a:ext uri="{FF2B5EF4-FFF2-40B4-BE49-F238E27FC236}">
                  <a16:creationId xmlns:a16="http://schemas.microsoft.com/office/drawing/2014/main" id="{E2285F54-7209-114C-9568-228268852337}"/>
                </a:ext>
              </a:extLst>
            </p:cNvPr>
            <p:cNvSpPr>
              <a:spLocks noChangeArrowheads="1"/>
            </p:cNvSpPr>
            <p:nvPr/>
          </p:nvSpPr>
          <p:spPr bwMode="auto">
            <a:xfrm>
              <a:off x="9954188" y="5929682"/>
              <a:ext cx="1167738" cy="1386127"/>
            </a:xfrm>
            <a:custGeom>
              <a:avLst/>
              <a:gdLst>
                <a:gd name="connsiteX0" fmla="*/ 220910 w 1167738"/>
                <a:gd name="connsiteY0" fmla="*/ 0 h 1386127"/>
                <a:gd name="connsiteX1" fmla="*/ 1167738 w 1167738"/>
                <a:gd name="connsiteY1" fmla="*/ 1155572 h 1386127"/>
                <a:gd name="connsiteX2" fmla="*/ 867098 w 1167738"/>
                <a:gd name="connsiteY2" fmla="*/ 1339667 h 1386127"/>
                <a:gd name="connsiteX3" fmla="*/ 535272 w 1167738"/>
                <a:gd name="connsiteY3" fmla="*/ 1354594 h 1386127"/>
                <a:gd name="connsiteX4" fmla="*/ 220910 w 1167738"/>
                <a:gd name="connsiteY4" fmla="*/ 1329716 h 1386127"/>
                <a:gd name="connsiteX5" fmla="*/ 92421 w 1167738"/>
                <a:gd name="connsiteY5" fmla="*/ 757528 h 1386127"/>
                <a:gd name="connsiteX6" fmla="*/ 46265 w 1167738"/>
                <a:gd name="connsiteY6" fmla="*/ 304753 h 1386127"/>
                <a:gd name="connsiteX7" fmla="*/ 220910 w 1167738"/>
                <a:gd name="connsiteY7" fmla="*/ 0 h 1386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7738" h="1386127">
                  <a:moveTo>
                    <a:pt x="220910" y="0"/>
                  </a:moveTo>
                  <a:cubicBezTo>
                    <a:pt x="1054218" y="108218"/>
                    <a:pt x="1167738" y="1155572"/>
                    <a:pt x="1167738" y="1155572"/>
                  </a:cubicBezTo>
                  <a:cubicBezTo>
                    <a:pt x="934461" y="1135670"/>
                    <a:pt x="984360" y="1261302"/>
                    <a:pt x="867098" y="1339667"/>
                  </a:cubicBezTo>
                  <a:cubicBezTo>
                    <a:pt x="749836" y="1418032"/>
                    <a:pt x="655029" y="1271253"/>
                    <a:pt x="535272" y="1354594"/>
                  </a:cubicBezTo>
                  <a:cubicBezTo>
                    <a:pt x="415515" y="1437934"/>
                    <a:pt x="220910" y="1329716"/>
                    <a:pt x="220910" y="1329716"/>
                  </a:cubicBezTo>
                  <a:cubicBezTo>
                    <a:pt x="393061" y="1217766"/>
                    <a:pt x="324450" y="954062"/>
                    <a:pt x="92421" y="757528"/>
                  </a:cubicBezTo>
                  <a:cubicBezTo>
                    <a:pt x="-138360" y="560994"/>
                    <a:pt x="148557" y="529896"/>
                    <a:pt x="46265" y="304753"/>
                  </a:cubicBezTo>
                  <a:cubicBezTo>
                    <a:pt x="-64759" y="65926"/>
                    <a:pt x="220910" y="0"/>
                    <a:pt x="220910" y="0"/>
                  </a:cubicBezTo>
                  <a:close/>
                </a:path>
              </a:pathLst>
            </a:custGeom>
            <a:solidFill>
              <a:schemeClr val="accent1">
                <a:lumMod val="60000"/>
                <a:lumOff val="40000"/>
              </a:schemeClr>
            </a:solidFill>
            <a:ln>
              <a:noFill/>
            </a:ln>
            <a:effectLst/>
          </p:spPr>
          <p:txBody>
            <a:bodyPr wrap="square" anchor="ctr">
              <a:noAutofit/>
            </a:bodyPr>
            <a:lstStyle/>
            <a:p>
              <a:endParaRPr lang="en-US" sz="3599" dirty="0">
                <a:latin typeface="Poppins" pitchFamily="2" charset="77"/>
              </a:endParaRPr>
            </a:p>
          </p:txBody>
        </p:sp>
        <p:sp>
          <p:nvSpPr>
            <p:cNvPr id="79" name="Freeform 78">
              <a:extLst>
                <a:ext uri="{FF2B5EF4-FFF2-40B4-BE49-F238E27FC236}">
                  <a16:creationId xmlns:a16="http://schemas.microsoft.com/office/drawing/2014/main" id="{F71C7663-8A8E-644A-A49C-1BFF5F9AABCC}"/>
                </a:ext>
              </a:extLst>
            </p:cNvPr>
            <p:cNvSpPr>
              <a:spLocks noChangeArrowheads="1"/>
            </p:cNvSpPr>
            <p:nvPr/>
          </p:nvSpPr>
          <p:spPr bwMode="auto">
            <a:xfrm>
              <a:off x="10892462" y="6616308"/>
              <a:ext cx="685387" cy="1036939"/>
            </a:xfrm>
            <a:custGeom>
              <a:avLst/>
              <a:gdLst>
                <a:gd name="connsiteX0" fmla="*/ 290355 w 685387"/>
                <a:gd name="connsiteY0" fmla="*/ 0 h 1036939"/>
                <a:gd name="connsiteX1" fmla="*/ 685387 w 685387"/>
                <a:gd name="connsiteY1" fmla="*/ 682558 h 1036939"/>
                <a:gd name="connsiteX2" fmla="*/ 108416 w 685387"/>
                <a:gd name="connsiteY2" fmla="*/ 1036939 h 1036939"/>
                <a:gd name="connsiteX3" fmla="*/ 159508 w 685387"/>
                <a:gd name="connsiteY3" fmla="*/ 716249 h 1036939"/>
                <a:gd name="connsiteX4" fmla="*/ 196893 w 685387"/>
                <a:gd name="connsiteY4" fmla="*/ 677567 h 1036939"/>
                <a:gd name="connsiteX5" fmla="*/ 0 w 685387"/>
                <a:gd name="connsiteY5" fmla="*/ 278264 h 1036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387" h="1036939">
                  <a:moveTo>
                    <a:pt x="290355" y="0"/>
                  </a:moveTo>
                  <a:lnTo>
                    <a:pt x="685387" y="682558"/>
                  </a:lnTo>
                  <a:cubicBezTo>
                    <a:pt x="548310" y="987027"/>
                    <a:pt x="108416" y="1036939"/>
                    <a:pt x="108416" y="1036939"/>
                  </a:cubicBezTo>
                  <a:cubicBezTo>
                    <a:pt x="56077" y="930875"/>
                    <a:pt x="76016" y="802349"/>
                    <a:pt x="159508" y="716249"/>
                  </a:cubicBezTo>
                  <a:lnTo>
                    <a:pt x="196893" y="677567"/>
                  </a:lnTo>
                  <a:lnTo>
                    <a:pt x="0" y="278264"/>
                  </a:lnTo>
                  <a:close/>
                </a:path>
              </a:pathLst>
            </a:custGeom>
            <a:gradFill>
              <a:gsLst>
                <a:gs pos="78000">
                  <a:srgbClr val="0B87D4"/>
                </a:gs>
                <a:gs pos="28000">
                  <a:srgbClr val="10A8FC"/>
                </a:gs>
              </a:gsLst>
              <a:lin ang="16200000" scaled="0"/>
            </a:gradFill>
            <a:ln>
              <a:noFill/>
            </a:ln>
            <a:effectLst/>
          </p:spPr>
          <p:txBody>
            <a:bodyPr wrap="square" anchor="ctr">
              <a:noAutofit/>
            </a:bodyPr>
            <a:lstStyle/>
            <a:p>
              <a:endParaRPr lang="en-US" sz="3599" dirty="0">
                <a:latin typeface="Poppins" pitchFamily="2" charset="77"/>
              </a:endParaRPr>
            </a:p>
          </p:txBody>
        </p:sp>
        <p:sp>
          <p:nvSpPr>
            <p:cNvPr id="80" name="Freeform 79">
              <a:extLst>
                <a:ext uri="{FF2B5EF4-FFF2-40B4-BE49-F238E27FC236}">
                  <a16:creationId xmlns:a16="http://schemas.microsoft.com/office/drawing/2014/main" id="{BBE32BDB-AB14-124D-AF5D-7C3CA6137416}"/>
                </a:ext>
              </a:extLst>
            </p:cNvPr>
            <p:cNvSpPr>
              <a:spLocks noChangeArrowheads="1"/>
            </p:cNvSpPr>
            <p:nvPr/>
          </p:nvSpPr>
          <p:spPr bwMode="auto">
            <a:xfrm>
              <a:off x="10384689" y="5902648"/>
              <a:ext cx="806087" cy="1123879"/>
            </a:xfrm>
            <a:custGeom>
              <a:avLst/>
              <a:gdLst>
                <a:gd name="connsiteX0" fmla="*/ 351654 w 806087"/>
                <a:gd name="connsiteY0" fmla="*/ 78 h 1123879"/>
                <a:gd name="connsiteX1" fmla="*/ 802965 w 806087"/>
                <a:gd name="connsiteY1" fmla="*/ 476871 h 1123879"/>
                <a:gd name="connsiteX2" fmla="*/ 727197 w 806087"/>
                <a:gd name="connsiteY2" fmla="*/ 932186 h 1123879"/>
                <a:gd name="connsiteX3" fmla="*/ 530944 w 806087"/>
                <a:gd name="connsiteY3" fmla="*/ 1120035 h 1123879"/>
                <a:gd name="connsiteX4" fmla="*/ 36586 w 806087"/>
                <a:gd name="connsiteY4" fmla="*/ 596298 h 1123879"/>
                <a:gd name="connsiteX5" fmla="*/ 271344 w 806087"/>
                <a:gd name="connsiteY5" fmla="*/ 9115 h 1123879"/>
                <a:gd name="connsiteX6" fmla="*/ 351654 w 806087"/>
                <a:gd name="connsiteY6" fmla="*/ 78 h 1123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6087" h="1123879">
                  <a:moveTo>
                    <a:pt x="351654" y="78"/>
                  </a:moveTo>
                  <a:cubicBezTo>
                    <a:pt x="546470" y="4314"/>
                    <a:pt x="781228" y="182968"/>
                    <a:pt x="802965" y="476871"/>
                  </a:cubicBezTo>
                  <a:cubicBezTo>
                    <a:pt x="814144" y="627399"/>
                    <a:pt x="796754" y="780414"/>
                    <a:pt x="727197" y="932186"/>
                  </a:cubicBezTo>
                  <a:cubicBezTo>
                    <a:pt x="681239" y="1029221"/>
                    <a:pt x="617891" y="1097643"/>
                    <a:pt x="530944" y="1120035"/>
                  </a:cubicBezTo>
                  <a:cubicBezTo>
                    <a:pt x="388102" y="1157356"/>
                    <a:pt x="122291" y="918502"/>
                    <a:pt x="36586" y="596298"/>
                  </a:cubicBezTo>
                  <a:cubicBezTo>
                    <a:pt x="-68993" y="194475"/>
                    <a:pt x="67639" y="63852"/>
                    <a:pt x="271344" y="9115"/>
                  </a:cubicBezTo>
                  <a:cubicBezTo>
                    <a:pt x="296807" y="2428"/>
                    <a:pt x="323823" y="-527"/>
                    <a:pt x="351654" y="78"/>
                  </a:cubicBezTo>
                  <a:close/>
                </a:path>
              </a:pathLst>
            </a:custGeom>
            <a:gradFill>
              <a:gsLst>
                <a:gs pos="78000">
                  <a:srgbClr val="0B87D4"/>
                </a:gs>
                <a:gs pos="28000">
                  <a:srgbClr val="10A8FC"/>
                </a:gs>
              </a:gsLst>
              <a:lin ang="16200000" scaled="0"/>
            </a:gradFill>
            <a:ln>
              <a:noFill/>
            </a:ln>
            <a:effectLst/>
          </p:spPr>
          <p:txBody>
            <a:bodyPr wrap="square" anchor="ctr">
              <a:noAutofit/>
            </a:bodyPr>
            <a:lstStyle/>
            <a:p>
              <a:endParaRPr lang="en-US" sz="3599" dirty="0">
                <a:latin typeface="Poppins" pitchFamily="2" charset="77"/>
              </a:endParaRPr>
            </a:p>
          </p:txBody>
        </p:sp>
        <p:sp>
          <p:nvSpPr>
            <p:cNvPr id="81" name="Freeform 80">
              <a:extLst>
                <a:ext uri="{FF2B5EF4-FFF2-40B4-BE49-F238E27FC236}">
                  <a16:creationId xmlns:a16="http://schemas.microsoft.com/office/drawing/2014/main" id="{53499DFE-D6E5-224D-814F-BAE4F597CDC4}"/>
                </a:ext>
              </a:extLst>
            </p:cNvPr>
            <p:cNvSpPr>
              <a:spLocks noChangeArrowheads="1"/>
            </p:cNvSpPr>
            <p:nvPr/>
          </p:nvSpPr>
          <p:spPr bwMode="auto">
            <a:xfrm>
              <a:off x="10436543" y="6314891"/>
              <a:ext cx="421698" cy="343686"/>
            </a:xfrm>
            <a:custGeom>
              <a:avLst/>
              <a:gdLst>
                <a:gd name="connsiteX0" fmla="*/ 192253 w 421698"/>
                <a:gd name="connsiteY0" fmla="*/ 169582 h 343686"/>
                <a:gd name="connsiteX1" fmla="*/ 204597 w 421698"/>
                <a:gd name="connsiteY1" fmla="*/ 210722 h 343686"/>
                <a:gd name="connsiteX2" fmla="*/ 214472 w 421698"/>
                <a:gd name="connsiteY2" fmla="*/ 251861 h 343686"/>
                <a:gd name="connsiteX3" fmla="*/ 223113 w 421698"/>
                <a:gd name="connsiteY3" fmla="*/ 293001 h 343686"/>
                <a:gd name="connsiteX4" fmla="*/ 229621 w 421698"/>
                <a:gd name="connsiteY4" fmla="*/ 329154 h 343686"/>
                <a:gd name="connsiteX5" fmla="*/ 224347 w 421698"/>
                <a:gd name="connsiteY5" fmla="*/ 329154 h 343686"/>
                <a:gd name="connsiteX6" fmla="*/ 230519 w 421698"/>
                <a:gd name="connsiteY6" fmla="*/ 334140 h 343686"/>
                <a:gd name="connsiteX7" fmla="*/ 229621 w 421698"/>
                <a:gd name="connsiteY7" fmla="*/ 329154 h 343686"/>
                <a:gd name="connsiteX8" fmla="*/ 247801 w 421698"/>
                <a:gd name="connsiteY8" fmla="*/ 329154 h 343686"/>
                <a:gd name="connsiteX9" fmla="*/ 270020 w 421698"/>
                <a:gd name="connsiteY9" fmla="*/ 325414 h 343686"/>
                <a:gd name="connsiteX10" fmla="*/ 289770 w 421698"/>
                <a:gd name="connsiteY10" fmla="*/ 314194 h 343686"/>
                <a:gd name="connsiteX11" fmla="*/ 300880 w 421698"/>
                <a:gd name="connsiteY11" fmla="*/ 293001 h 343686"/>
                <a:gd name="connsiteX12" fmla="*/ 293473 w 421698"/>
                <a:gd name="connsiteY12" fmla="*/ 316687 h 343686"/>
                <a:gd name="connsiteX13" fmla="*/ 273723 w 421698"/>
                <a:gd name="connsiteY13" fmla="*/ 335387 h 343686"/>
                <a:gd name="connsiteX14" fmla="*/ 249035 w 421698"/>
                <a:gd name="connsiteY14" fmla="*/ 341620 h 343686"/>
                <a:gd name="connsiteX15" fmla="*/ 221878 w 421698"/>
                <a:gd name="connsiteY15" fmla="*/ 342867 h 343686"/>
                <a:gd name="connsiteX16" fmla="*/ 216941 w 421698"/>
                <a:gd name="connsiteY16" fmla="*/ 341620 h 343686"/>
                <a:gd name="connsiteX17" fmla="*/ 215706 w 421698"/>
                <a:gd name="connsiteY17" fmla="*/ 336634 h 343686"/>
                <a:gd name="connsiteX18" fmla="*/ 208300 w 421698"/>
                <a:gd name="connsiteY18" fmla="*/ 295494 h 343686"/>
                <a:gd name="connsiteX19" fmla="*/ 200894 w 421698"/>
                <a:gd name="connsiteY19" fmla="*/ 254355 h 343686"/>
                <a:gd name="connsiteX20" fmla="*/ 195956 w 421698"/>
                <a:gd name="connsiteY20" fmla="*/ 211968 h 343686"/>
                <a:gd name="connsiteX21" fmla="*/ 192253 w 421698"/>
                <a:gd name="connsiteY21" fmla="*/ 169582 h 343686"/>
                <a:gd name="connsiteX22" fmla="*/ 95327 w 421698"/>
                <a:gd name="connsiteY22" fmla="*/ 150184 h 343686"/>
                <a:gd name="connsiteX23" fmla="*/ 120413 w 421698"/>
                <a:gd name="connsiteY23" fmla="*/ 150184 h 343686"/>
                <a:gd name="connsiteX24" fmla="*/ 158043 w 421698"/>
                <a:gd name="connsiteY24" fmla="*/ 178469 h 343686"/>
                <a:gd name="connsiteX25" fmla="*/ 119159 w 421698"/>
                <a:gd name="connsiteY25" fmla="*/ 166897 h 343686"/>
                <a:gd name="connsiteX26" fmla="*/ 99055 w 421698"/>
                <a:gd name="connsiteY26" fmla="*/ 173293 h 343686"/>
                <a:gd name="connsiteX27" fmla="*/ 99702 w 421698"/>
                <a:gd name="connsiteY27" fmla="*/ 173455 h 343686"/>
                <a:gd name="connsiteX28" fmla="*/ 114626 w 421698"/>
                <a:gd name="connsiteY28" fmla="*/ 197799 h 343686"/>
                <a:gd name="connsiteX29" fmla="*/ 97214 w 421698"/>
                <a:gd name="connsiteY29" fmla="*/ 241494 h 343686"/>
                <a:gd name="connsiteX30" fmla="*/ 59903 w 421698"/>
                <a:gd name="connsiteY30" fmla="*/ 211532 h 343686"/>
                <a:gd name="connsiteX31" fmla="*/ 60822 w 421698"/>
                <a:gd name="connsiteY31" fmla="*/ 191224 h 343686"/>
                <a:gd name="connsiteX32" fmla="*/ 45155 w 421698"/>
                <a:gd name="connsiteY32" fmla="*/ 200324 h 343686"/>
                <a:gd name="connsiteX33" fmla="*/ 0 w 421698"/>
                <a:gd name="connsiteY33" fmla="*/ 205467 h 343686"/>
                <a:gd name="connsiteX34" fmla="*/ 37629 w 421698"/>
                <a:gd name="connsiteY34" fmla="*/ 186182 h 343686"/>
                <a:gd name="connsiteX35" fmla="*/ 72750 w 421698"/>
                <a:gd name="connsiteY35" fmla="*/ 159183 h 343686"/>
                <a:gd name="connsiteX36" fmla="*/ 95327 w 421698"/>
                <a:gd name="connsiteY36" fmla="*/ 150184 h 343686"/>
                <a:gd name="connsiteX37" fmla="*/ 335971 w 421698"/>
                <a:gd name="connsiteY37" fmla="*/ 87190 h 343686"/>
                <a:gd name="connsiteX38" fmla="*/ 380096 w 421698"/>
                <a:gd name="connsiteY38" fmla="*/ 92332 h 343686"/>
                <a:gd name="connsiteX39" fmla="*/ 421698 w 421698"/>
                <a:gd name="connsiteY39" fmla="*/ 89761 h 343686"/>
                <a:gd name="connsiteX40" fmla="*/ 380096 w 421698"/>
                <a:gd name="connsiteY40" fmla="*/ 109044 h 343686"/>
                <a:gd name="connsiteX41" fmla="*/ 342433 w 421698"/>
                <a:gd name="connsiteY41" fmla="*/ 109044 h 343686"/>
                <a:gd name="connsiteX42" fmla="*/ 356435 w 421698"/>
                <a:gd name="connsiteY42" fmla="*/ 131379 h 343686"/>
                <a:gd name="connsiteX43" fmla="*/ 338124 w 421698"/>
                <a:gd name="connsiteY43" fmla="*/ 175651 h 343686"/>
                <a:gd name="connsiteX44" fmla="*/ 301504 w 421698"/>
                <a:gd name="connsiteY44" fmla="*/ 146136 h 343686"/>
                <a:gd name="connsiteX45" fmla="*/ 303335 w 421698"/>
                <a:gd name="connsiteY45" fmla="*/ 118620 h 343686"/>
                <a:gd name="connsiteX46" fmla="*/ 305479 w 421698"/>
                <a:gd name="connsiteY46" fmla="*/ 116600 h 343686"/>
                <a:gd name="connsiteX47" fmla="*/ 299412 w 421698"/>
                <a:gd name="connsiteY47" fmla="*/ 118043 h 343686"/>
                <a:gd name="connsiteX48" fmla="*/ 271676 w 421698"/>
                <a:gd name="connsiteY48" fmla="*/ 146325 h 343686"/>
                <a:gd name="connsiteX49" fmla="*/ 290587 w 421698"/>
                <a:gd name="connsiteY49" fmla="*/ 102616 h 343686"/>
                <a:gd name="connsiteX50" fmla="*/ 312018 w 421698"/>
                <a:gd name="connsiteY50" fmla="*/ 91046 h 343686"/>
                <a:gd name="connsiteX51" fmla="*/ 335971 w 421698"/>
                <a:gd name="connsiteY51" fmla="*/ 87190 h 343686"/>
                <a:gd name="connsiteX52" fmla="*/ 82391 w 421698"/>
                <a:gd name="connsiteY52" fmla="*/ 54233 h 343686"/>
                <a:gd name="connsiteX53" fmla="*/ 105583 w 421698"/>
                <a:gd name="connsiteY53" fmla="*/ 60284 h 343686"/>
                <a:gd name="connsiteX54" fmla="*/ 136100 w 421698"/>
                <a:gd name="connsiteY54" fmla="*/ 90542 h 343686"/>
                <a:gd name="connsiteX55" fmla="*/ 100701 w 421698"/>
                <a:gd name="connsiteY55" fmla="*/ 71177 h 343686"/>
                <a:gd name="connsiteX56" fmla="*/ 64080 w 421698"/>
                <a:gd name="connsiteY56" fmla="*/ 72387 h 343686"/>
                <a:gd name="connsiteX57" fmla="*/ 33564 w 421698"/>
                <a:gd name="connsiteY57" fmla="*/ 94173 h 343686"/>
                <a:gd name="connsiteX58" fmla="*/ 18915 w 421698"/>
                <a:gd name="connsiteY58" fmla="*/ 108696 h 343686"/>
                <a:gd name="connsiteX59" fmla="*/ 5488 w 421698"/>
                <a:gd name="connsiteY59" fmla="*/ 124430 h 343686"/>
                <a:gd name="connsiteX60" fmla="*/ 12812 w 421698"/>
                <a:gd name="connsiteY60" fmla="*/ 105066 h 343686"/>
                <a:gd name="connsiteX61" fmla="*/ 23798 w 421698"/>
                <a:gd name="connsiteY61" fmla="*/ 85701 h 343686"/>
                <a:gd name="connsiteX62" fmla="*/ 31122 w 421698"/>
                <a:gd name="connsiteY62" fmla="*/ 78439 h 343686"/>
                <a:gd name="connsiteX63" fmla="*/ 39667 w 421698"/>
                <a:gd name="connsiteY63" fmla="*/ 71177 h 343686"/>
                <a:gd name="connsiteX64" fmla="*/ 49432 w 421698"/>
                <a:gd name="connsiteY64" fmla="*/ 63915 h 343686"/>
                <a:gd name="connsiteX65" fmla="*/ 59198 w 421698"/>
                <a:gd name="connsiteY65" fmla="*/ 59074 h 343686"/>
                <a:gd name="connsiteX66" fmla="*/ 70184 w 421698"/>
                <a:gd name="connsiteY66" fmla="*/ 55443 h 343686"/>
                <a:gd name="connsiteX67" fmla="*/ 82391 w 421698"/>
                <a:gd name="connsiteY67" fmla="*/ 54233 h 343686"/>
                <a:gd name="connsiteX68" fmla="*/ 297719 w 421698"/>
                <a:gd name="connsiteY68" fmla="*/ 556 h 343686"/>
                <a:gd name="connsiteX69" fmla="*/ 310023 w 421698"/>
                <a:gd name="connsiteY69" fmla="*/ 556 h 343686"/>
                <a:gd name="connsiteX70" fmla="*/ 323558 w 421698"/>
                <a:gd name="connsiteY70" fmla="*/ 1808 h 343686"/>
                <a:gd name="connsiteX71" fmla="*/ 334632 w 421698"/>
                <a:gd name="connsiteY71" fmla="*/ 4314 h 343686"/>
                <a:gd name="connsiteX72" fmla="*/ 340784 w 421698"/>
                <a:gd name="connsiteY72" fmla="*/ 5567 h 343686"/>
                <a:gd name="connsiteX73" fmla="*/ 346936 w 421698"/>
                <a:gd name="connsiteY73" fmla="*/ 8072 h 343686"/>
                <a:gd name="connsiteX74" fmla="*/ 367853 w 421698"/>
                <a:gd name="connsiteY74" fmla="*/ 18094 h 343686"/>
                <a:gd name="connsiteX75" fmla="*/ 388771 w 421698"/>
                <a:gd name="connsiteY75" fmla="*/ 29369 h 343686"/>
                <a:gd name="connsiteX76" fmla="*/ 365392 w 421698"/>
                <a:gd name="connsiteY76" fmla="*/ 24358 h 343686"/>
                <a:gd name="connsiteX77" fmla="*/ 343245 w 421698"/>
                <a:gd name="connsiteY77" fmla="*/ 20600 h 343686"/>
                <a:gd name="connsiteX78" fmla="*/ 298949 w 421698"/>
                <a:gd name="connsiteY78" fmla="*/ 16842 h 343686"/>
                <a:gd name="connsiteX79" fmla="*/ 289106 w 421698"/>
                <a:gd name="connsiteY79" fmla="*/ 18094 h 343686"/>
                <a:gd name="connsiteX80" fmla="*/ 278032 w 421698"/>
                <a:gd name="connsiteY80" fmla="*/ 20600 h 343686"/>
                <a:gd name="connsiteX81" fmla="*/ 269419 w 421698"/>
                <a:gd name="connsiteY81" fmla="*/ 24358 h 343686"/>
                <a:gd name="connsiteX82" fmla="*/ 260806 w 421698"/>
                <a:gd name="connsiteY82" fmla="*/ 30622 h 343686"/>
                <a:gd name="connsiteX83" fmla="*/ 239888 w 421698"/>
                <a:gd name="connsiteY83" fmla="*/ 69458 h 343686"/>
                <a:gd name="connsiteX84" fmla="*/ 252193 w 421698"/>
                <a:gd name="connsiteY84" fmla="*/ 21853 h 343686"/>
                <a:gd name="connsiteX85" fmla="*/ 297719 w 421698"/>
                <a:gd name="connsiteY85" fmla="*/ 556 h 343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421698" h="343686">
                  <a:moveTo>
                    <a:pt x="192253" y="169582"/>
                  </a:moveTo>
                  <a:cubicBezTo>
                    <a:pt x="197191" y="183295"/>
                    <a:pt x="200894" y="197009"/>
                    <a:pt x="204597" y="210722"/>
                  </a:cubicBezTo>
                  <a:cubicBezTo>
                    <a:pt x="208300" y="224435"/>
                    <a:pt x="212003" y="238148"/>
                    <a:pt x="214472" y="251861"/>
                  </a:cubicBezTo>
                  <a:cubicBezTo>
                    <a:pt x="218175" y="265574"/>
                    <a:pt x="220644" y="279288"/>
                    <a:pt x="223113" y="293001"/>
                  </a:cubicBezTo>
                  <a:lnTo>
                    <a:pt x="229621" y="329154"/>
                  </a:lnTo>
                  <a:lnTo>
                    <a:pt x="224347" y="329154"/>
                  </a:lnTo>
                  <a:lnTo>
                    <a:pt x="230519" y="334140"/>
                  </a:lnTo>
                  <a:lnTo>
                    <a:pt x="229621" y="329154"/>
                  </a:lnTo>
                  <a:lnTo>
                    <a:pt x="247801" y="329154"/>
                  </a:lnTo>
                  <a:cubicBezTo>
                    <a:pt x="255207" y="329154"/>
                    <a:pt x="262613" y="327907"/>
                    <a:pt x="270020" y="325414"/>
                  </a:cubicBezTo>
                  <a:cubicBezTo>
                    <a:pt x="277426" y="322920"/>
                    <a:pt x="283598" y="319181"/>
                    <a:pt x="289770" y="314194"/>
                  </a:cubicBezTo>
                  <a:cubicBezTo>
                    <a:pt x="294708" y="307961"/>
                    <a:pt x="298411" y="301727"/>
                    <a:pt x="300880" y="293001"/>
                  </a:cubicBezTo>
                  <a:cubicBezTo>
                    <a:pt x="300880" y="301727"/>
                    <a:pt x="299645" y="310454"/>
                    <a:pt x="293473" y="316687"/>
                  </a:cubicBezTo>
                  <a:cubicBezTo>
                    <a:pt x="288536" y="325414"/>
                    <a:pt x="282364" y="331647"/>
                    <a:pt x="273723" y="335387"/>
                  </a:cubicBezTo>
                  <a:cubicBezTo>
                    <a:pt x="266317" y="339127"/>
                    <a:pt x="256441" y="341620"/>
                    <a:pt x="249035" y="341620"/>
                  </a:cubicBezTo>
                  <a:cubicBezTo>
                    <a:pt x="240394" y="344114"/>
                    <a:pt x="231754" y="344114"/>
                    <a:pt x="221878" y="342867"/>
                  </a:cubicBezTo>
                  <a:lnTo>
                    <a:pt x="216941" y="341620"/>
                  </a:lnTo>
                  <a:lnTo>
                    <a:pt x="215706" y="336634"/>
                  </a:lnTo>
                  <a:cubicBezTo>
                    <a:pt x="213238" y="322920"/>
                    <a:pt x="210769" y="309207"/>
                    <a:pt x="208300" y="295494"/>
                  </a:cubicBezTo>
                  <a:cubicBezTo>
                    <a:pt x="205831" y="281781"/>
                    <a:pt x="203363" y="268068"/>
                    <a:pt x="200894" y="254355"/>
                  </a:cubicBezTo>
                  <a:cubicBezTo>
                    <a:pt x="199659" y="240641"/>
                    <a:pt x="197191" y="226928"/>
                    <a:pt x="195956" y="211968"/>
                  </a:cubicBezTo>
                  <a:cubicBezTo>
                    <a:pt x="194722" y="198255"/>
                    <a:pt x="193487" y="184542"/>
                    <a:pt x="192253" y="169582"/>
                  </a:cubicBezTo>
                  <a:close/>
                  <a:moveTo>
                    <a:pt x="95327" y="150184"/>
                  </a:moveTo>
                  <a:cubicBezTo>
                    <a:pt x="104107" y="148898"/>
                    <a:pt x="112888" y="147613"/>
                    <a:pt x="120413" y="150184"/>
                  </a:cubicBezTo>
                  <a:cubicBezTo>
                    <a:pt x="136719" y="151470"/>
                    <a:pt x="151771" y="163040"/>
                    <a:pt x="158043" y="178469"/>
                  </a:cubicBezTo>
                  <a:cubicBezTo>
                    <a:pt x="144245" y="169469"/>
                    <a:pt x="131702" y="165612"/>
                    <a:pt x="119159" y="166897"/>
                  </a:cubicBezTo>
                  <a:lnTo>
                    <a:pt x="99055" y="173293"/>
                  </a:lnTo>
                  <a:lnTo>
                    <a:pt x="99702" y="173455"/>
                  </a:lnTo>
                  <a:cubicBezTo>
                    <a:pt x="106543" y="178761"/>
                    <a:pt x="112139" y="187188"/>
                    <a:pt x="114626" y="197799"/>
                  </a:cubicBezTo>
                  <a:cubicBezTo>
                    <a:pt x="119601" y="217774"/>
                    <a:pt x="112139" y="237748"/>
                    <a:pt x="97214" y="241494"/>
                  </a:cubicBezTo>
                  <a:cubicBezTo>
                    <a:pt x="82290" y="245239"/>
                    <a:pt x="64878" y="232755"/>
                    <a:pt x="59903" y="211532"/>
                  </a:cubicBezTo>
                  <a:lnTo>
                    <a:pt x="60822" y="191224"/>
                  </a:lnTo>
                  <a:lnTo>
                    <a:pt x="45155" y="200324"/>
                  </a:lnTo>
                  <a:cubicBezTo>
                    <a:pt x="31358" y="206753"/>
                    <a:pt x="15052" y="206753"/>
                    <a:pt x="0" y="205467"/>
                  </a:cubicBezTo>
                  <a:cubicBezTo>
                    <a:pt x="13797" y="199039"/>
                    <a:pt x="27595" y="193896"/>
                    <a:pt x="37629" y="186182"/>
                  </a:cubicBezTo>
                  <a:cubicBezTo>
                    <a:pt x="48918" y="178469"/>
                    <a:pt x="58952" y="168183"/>
                    <a:pt x="72750" y="159183"/>
                  </a:cubicBezTo>
                  <a:cubicBezTo>
                    <a:pt x="80276" y="155327"/>
                    <a:pt x="87801" y="152755"/>
                    <a:pt x="95327" y="150184"/>
                  </a:cubicBezTo>
                  <a:close/>
                  <a:moveTo>
                    <a:pt x="335971" y="87190"/>
                  </a:moveTo>
                  <a:cubicBezTo>
                    <a:pt x="352360" y="87190"/>
                    <a:pt x="366228" y="91046"/>
                    <a:pt x="380096" y="92332"/>
                  </a:cubicBezTo>
                  <a:cubicBezTo>
                    <a:pt x="393963" y="93618"/>
                    <a:pt x="407831" y="92332"/>
                    <a:pt x="421698" y="89761"/>
                  </a:cubicBezTo>
                  <a:cubicBezTo>
                    <a:pt x="410352" y="100045"/>
                    <a:pt x="395224" y="106473"/>
                    <a:pt x="380096" y="109044"/>
                  </a:cubicBezTo>
                  <a:lnTo>
                    <a:pt x="342433" y="109044"/>
                  </a:lnTo>
                  <a:lnTo>
                    <a:pt x="356435" y="131379"/>
                  </a:lnTo>
                  <a:cubicBezTo>
                    <a:pt x="361317" y="152285"/>
                    <a:pt x="353993" y="171962"/>
                    <a:pt x="338124" y="175651"/>
                  </a:cubicBezTo>
                  <a:cubicBezTo>
                    <a:pt x="323476" y="179340"/>
                    <a:pt x="307607" y="167042"/>
                    <a:pt x="301504" y="146136"/>
                  </a:cubicBezTo>
                  <a:cubicBezTo>
                    <a:pt x="299063" y="136298"/>
                    <a:pt x="299978" y="126460"/>
                    <a:pt x="303335" y="118620"/>
                  </a:cubicBezTo>
                  <a:lnTo>
                    <a:pt x="305479" y="116600"/>
                  </a:lnTo>
                  <a:lnTo>
                    <a:pt x="299412" y="118043"/>
                  </a:lnTo>
                  <a:cubicBezTo>
                    <a:pt x="288065" y="123185"/>
                    <a:pt x="277980" y="132184"/>
                    <a:pt x="271676" y="146325"/>
                  </a:cubicBezTo>
                  <a:cubicBezTo>
                    <a:pt x="269155" y="130899"/>
                    <a:pt x="276719" y="112901"/>
                    <a:pt x="290587" y="102616"/>
                  </a:cubicBezTo>
                  <a:cubicBezTo>
                    <a:pt x="296890" y="97474"/>
                    <a:pt x="304454" y="93618"/>
                    <a:pt x="312018" y="91046"/>
                  </a:cubicBezTo>
                  <a:cubicBezTo>
                    <a:pt x="319583" y="88475"/>
                    <a:pt x="328407" y="88475"/>
                    <a:pt x="335971" y="87190"/>
                  </a:cubicBezTo>
                  <a:close/>
                  <a:moveTo>
                    <a:pt x="82391" y="54233"/>
                  </a:moveTo>
                  <a:cubicBezTo>
                    <a:pt x="90935" y="55443"/>
                    <a:pt x="98259" y="56653"/>
                    <a:pt x="105583" y="60284"/>
                  </a:cubicBezTo>
                  <a:cubicBezTo>
                    <a:pt x="119011" y="66336"/>
                    <a:pt x="129997" y="78439"/>
                    <a:pt x="136100" y="90542"/>
                  </a:cubicBezTo>
                  <a:cubicBezTo>
                    <a:pt x="125114" y="82070"/>
                    <a:pt x="112907" y="74808"/>
                    <a:pt x="100701" y="71177"/>
                  </a:cubicBezTo>
                  <a:cubicBezTo>
                    <a:pt x="88494" y="67546"/>
                    <a:pt x="76287" y="67546"/>
                    <a:pt x="64080" y="72387"/>
                  </a:cubicBezTo>
                  <a:cubicBezTo>
                    <a:pt x="53094" y="76018"/>
                    <a:pt x="43329" y="85701"/>
                    <a:pt x="33564" y="94173"/>
                  </a:cubicBezTo>
                  <a:cubicBezTo>
                    <a:pt x="28681" y="99014"/>
                    <a:pt x="23798" y="103855"/>
                    <a:pt x="18915" y="108696"/>
                  </a:cubicBezTo>
                  <a:cubicBezTo>
                    <a:pt x="15253" y="114748"/>
                    <a:pt x="10371" y="119589"/>
                    <a:pt x="5488" y="124430"/>
                  </a:cubicBezTo>
                  <a:cubicBezTo>
                    <a:pt x="6709" y="117169"/>
                    <a:pt x="10371" y="111117"/>
                    <a:pt x="12812" y="105066"/>
                  </a:cubicBezTo>
                  <a:cubicBezTo>
                    <a:pt x="16474" y="97804"/>
                    <a:pt x="21357" y="91752"/>
                    <a:pt x="23798" y="85701"/>
                  </a:cubicBezTo>
                  <a:cubicBezTo>
                    <a:pt x="26239" y="83280"/>
                    <a:pt x="28681" y="80859"/>
                    <a:pt x="31122" y="78439"/>
                  </a:cubicBezTo>
                  <a:cubicBezTo>
                    <a:pt x="33564" y="76018"/>
                    <a:pt x="36005" y="72387"/>
                    <a:pt x="39667" y="71177"/>
                  </a:cubicBezTo>
                  <a:cubicBezTo>
                    <a:pt x="42108" y="67546"/>
                    <a:pt x="45770" y="66336"/>
                    <a:pt x="49432" y="63915"/>
                  </a:cubicBezTo>
                  <a:cubicBezTo>
                    <a:pt x="51874" y="61495"/>
                    <a:pt x="55536" y="60284"/>
                    <a:pt x="59198" y="59074"/>
                  </a:cubicBezTo>
                  <a:cubicBezTo>
                    <a:pt x="62860" y="56653"/>
                    <a:pt x="66522" y="56653"/>
                    <a:pt x="70184" y="55443"/>
                  </a:cubicBezTo>
                  <a:cubicBezTo>
                    <a:pt x="73846" y="54233"/>
                    <a:pt x="78729" y="54233"/>
                    <a:pt x="82391" y="54233"/>
                  </a:cubicBezTo>
                  <a:close/>
                  <a:moveTo>
                    <a:pt x="297719" y="556"/>
                  </a:moveTo>
                  <a:cubicBezTo>
                    <a:pt x="301410" y="-697"/>
                    <a:pt x="306332" y="556"/>
                    <a:pt x="310023" y="556"/>
                  </a:cubicBezTo>
                  <a:cubicBezTo>
                    <a:pt x="314945" y="1808"/>
                    <a:pt x="318636" y="1808"/>
                    <a:pt x="323558" y="1808"/>
                  </a:cubicBezTo>
                  <a:lnTo>
                    <a:pt x="334632" y="4314"/>
                  </a:lnTo>
                  <a:lnTo>
                    <a:pt x="340784" y="5567"/>
                  </a:lnTo>
                  <a:lnTo>
                    <a:pt x="346936" y="8072"/>
                  </a:lnTo>
                  <a:cubicBezTo>
                    <a:pt x="354318" y="11830"/>
                    <a:pt x="361701" y="14336"/>
                    <a:pt x="367853" y="18094"/>
                  </a:cubicBezTo>
                  <a:cubicBezTo>
                    <a:pt x="375236" y="21853"/>
                    <a:pt x="382618" y="25611"/>
                    <a:pt x="388771" y="29369"/>
                  </a:cubicBezTo>
                  <a:cubicBezTo>
                    <a:pt x="381388" y="28117"/>
                    <a:pt x="374005" y="26864"/>
                    <a:pt x="365392" y="24358"/>
                  </a:cubicBezTo>
                  <a:cubicBezTo>
                    <a:pt x="358010" y="23105"/>
                    <a:pt x="350627" y="21853"/>
                    <a:pt x="343245" y="20600"/>
                  </a:cubicBezTo>
                  <a:cubicBezTo>
                    <a:pt x="328479" y="18094"/>
                    <a:pt x="313714" y="15589"/>
                    <a:pt x="298949" y="16842"/>
                  </a:cubicBezTo>
                  <a:cubicBezTo>
                    <a:pt x="296488" y="16842"/>
                    <a:pt x="292797" y="18094"/>
                    <a:pt x="289106" y="18094"/>
                  </a:cubicBezTo>
                  <a:cubicBezTo>
                    <a:pt x="285414" y="18094"/>
                    <a:pt x="281723" y="20600"/>
                    <a:pt x="278032" y="20600"/>
                  </a:cubicBezTo>
                  <a:lnTo>
                    <a:pt x="269419" y="24358"/>
                  </a:lnTo>
                  <a:cubicBezTo>
                    <a:pt x="266958" y="26864"/>
                    <a:pt x="263267" y="28117"/>
                    <a:pt x="260806" y="30622"/>
                  </a:cubicBezTo>
                  <a:cubicBezTo>
                    <a:pt x="249732" y="39391"/>
                    <a:pt x="243580" y="53172"/>
                    <a:pt x="239888" y="69458"/>
                  </a:cubicBezTo>
                  <a:cubicBezTo>
                    <a:pt x="236197" y="53172"/>
                    <a:pt x="241119" y="35633"/>
                    <a:pt x="252193" y="21853"/>
                  </a:cubicBezTo>
                  <a:cubicBezTo>
                    <a:pt x="263267" y="8072"/>
                    <a:pt x="281723" y="1808"/>
                    <a:pt x="297719" y="556"/>
                  </a:cubicBezTo>
                  <a:close/>
                </a:path>
              </a:pathLst>
            </a:custGeom>
            <a:solidFill>
              <a:srgbClr val="102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2" name="Freeform 152">
              <a:extLst>
                <a:ext uri="{FF2B5EF4-FFF2-40B4-BE49-F238E27FC236}">
                  <a16:creationId xmlns:a16="http://schemas.microsoft.com/office/drawing/2014/main" id="{A16977C0-9CD2-634D-BEFF-EB0F83E65D1E}"/>
                </a:ext>
              </a:extLst>
            </p:cNvPr>
            <p:cNvSpPr>
              <a:spLocks noChangeArrowheads="1"/>
            </p:cNvSpPr>
            <p:nvPr/>
          </p:nvSpPr>
          <p:spPr bwMode="auto">
            <a:xfrm>
              <a:off x="9931181" y="5221074"/>
              <a:ext cx="2279613" cy="2021440"/>
            </a:xfrm>
            <a:custGeom>
              <a:avLst/>
              <a:gdLst>
                <a:gd name="T0" fmla="*/ 88 w 1829"/>
                <a:gd name="T1" fmla="*/ 757 h 1623"/>
                <a:gd name="T2" fmla="*/ 88 w 1829"/>
                <a:gd name="T3" fmla="*/ 757 h 1623"/>
                <a:gd name="T4" fmla="*/ 373 w 1829"/>
                <a:gd name="T5" fmla="*/ 940 h 1623"/>
                <a:gd name="T6" fmla="*/ 373 w 1829"/>
                <a:gd name="T7" fmla="*/ 940 h 1623"/>
                <a:gd name="T8" fmla="*/ 408 w 1829"/>
                <a:gd name="T9" fmla="*/ 766 h 1623"/>
                <a:gd name="T10" fmla="*/ 408 w 1829"/>
                <a:gd name="T11" fmla="*/ 766 h 1623"/>
                <a:gd name="T12" fmla="*/ 648 w 1829"/>
                <a:gd name="T13" fmla="*/ 826 h 1623"/>
                <a:gd name="T14" fmla="*/ 648 w 1829"/>
                <a:gd name="T15" fmla="*/ 826 h 1623"/>
                <a:gd name="T16" fmla="*/ 837 w 1829"/>
                <a:gd name="T17" fmla="*/ 980 h 1623"/>
                <a:gd name="T18" fmla="*/ 837 w 1829"/>
                <a:gd name="T19" fmla="*/ 980 h 1623"/>
                <a:gd name="T20" fmla="*/ 924 w 1829"/>
                <a:gd name="T21" fmla="*/ 969 h 1623"/>
                <a:gd name="T22" fmla="*/ 977 w 1829"/>
                <a:gd name="T23" fmla="*/ 927 h 1623"/>
                <a:gd name="T24" fmla="*/ 977 w 1829"/>
                <a:gd name="T25" fmla="*/ 927 h 1623"/>
                <a:gd name="T26" fmla="*/ 989 w 1829"/>
                <a:gd name="T27" fmla="*/ 1180 h 1623"/>
                <a:gd name="T28" fmla="*/ 989 w 1829"/>
                <a:gd name="T29" fmla="*/ 1180 h 1623"/>
                <a:gd name="T30" fmla="*/ 1019 w 1829"/>
                <a:gd name="T31" fmla="*/ 1432 h 1623"/>
                <a:gd name="T32" fmla="*/ 1019 w 1829"/>
                <a:gd name="T33" fmla="*/ 1432 h 1623"/>
                <a:gd name="T34" fmla="*/ 1006 w 1829"/>
                <a:gd name="T35" fmla="*/ 1589 h 1623"/>
                <a:gd name="T36" fmla="*/ 1006 w 1829"/>
                <a:gd name="T37" fmla="*/ 1589 h 1623"/>
                <a:gd name="T38" fmla="*/ 1223 w 1829"/>
                <a:gd name="T39" fmla="*/ 1473 h 1623"/>
                <a:gd name="T40" fmla="*/ 1223 w 1829"/>
                <a:gd name="T41" fmla="*/ 1473 h 1623"/>
                <a:gd name="T42" fmla="*/ 1415 w 1829"/>
                <a:gd name="T43" fmla="*/ 1417 h 1623"/>
                <a:gd name="T44" fmla="*/ 1415 w 1829"/>
                <a:gd name="T45" fmla="*/ 1417 h 1623"/>
                <a:gd name="T46" fmla="*/ 1547 w 1829"/>
                <a:gd name="T47" fmla="*/ 1270 h 1623"/>
                <a:gd name="T48" fmla="*/ 1547 w 1829"/>
                <a:gd name="T49" fmla="*/ 1270 h 1623"/>
                <a:gd name="T50" fmla="*/ 1701 w 1829"/>
                <a:gd name="T51" fmla="*/ 1067 h 1623"/>
                <a:gd name="T52" fmla="*/ 1701 w 1829"/>
                <a:gd name="T53" fmla="*/ 1067 h 1623"/>
                <a:gd name="T54" fmla="*/ 1828 w 1829"/>
                <a:gd name="T55" fmla="*/ 823 h 1623"/>
                <a:gd name="T56" fmla="*/ 1828 w 1829"/>
                <a:gd name="T57" fmla="*/ 823 h 1623"/>
                <a:gd name="T58" fmla="*/ 1653 w 1829"/>
                <a:gd name="T59" fmla="*/ 611 h 1623"/>
                <a:gd name="T60" fmla="*/ 1653 w 1829"/>
                <a:gd name="T61" fmla="*/ 611 h 1623"/>
                <a:gd name="T62" fmla="*/ 1404 w 1829"/>
                <a:gd name="T63" fmla="*/ 444 h 1623"/>
                <a:gd name="T64" fmla="*/ 1404 w 1829"/>
                <a:gd name="T65" fmla="*/ 444 h 1623"/>
                <a:gd name="T66" fmla="*/ 1043 w 1829"/>
                <a:gd name="T67" fmla="*/ 187 h 1623"/>
                <a:gd name="T68" fmla="*/ 1043 w 1829"/>
                <a:gd name="T69" fmla="*/ 187 h 1623"/>
                <a:gd name="T70" fmla="*/ 578 w 1829"/>
                <a:gd name="T71" fmla="*/ 232 h 1623"/>
                <a:gd name="T72" fmla="*/ 578 w 1829"/>
                <a:gd name="T73" fmla="*/ 232 h 1623"/>
                <a:gd name="T74" fmla="*/ 192 w 1829"/>
                <a:gd name="T75" fmla="*/ 565 h 1623"/>
                <a:gd name="T76" fmla="*/ 192 w 1829"/>
                <a:gd name="T77" fmla="*/ 565 h 1623"/>
                <a:gd name="T78" fmla="*/ 88 w 1829"/>
                <a:gd name="T79" fmla="*/ 757 h 1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29" h="1623">
                  <a:moveTo>
                    <a:pt x="88" y="757"/>
                  </a:moveTo>
                  <a:lnTo>
                    <a:pt x="88" y="757"/>
                  </a:lnTo>
                  <a:cubicBezTo>
                    <a:pt x="143" y="857"/>
                    <a:pt x="373" y="940"/>
                    <a:pt x="373" y="940"/>
                  </a:cubicBezTo>
                  <a:lnTo>
                    <a:pt x="373" y="940"/>
                  </a:lnTo>
                  <a:cubicBezTo>
                    <a:pt x="370" y="797"/>
                    <a:pt x="408" y="766"/>
                    <a:pt x="408" y="766"/>
                  </a:cubicBezTo>
                  <a:lnTo>
                    <a:pt x="408" y="766"/>
                  </a:lnTo>
                  <a:cubicBezTo>
                    <a:pt x="446" y="807"/>
                    <a:pt x="532" y="845"/>
                    <a:pt x="648" y="826"/>
                  </a:cubicBezTo>
                  <a:lnTo>
                    <a:pt x="648" y="826"/>
                  </a:lnTo>
                  <a:cubicBezTo>
                    <a:pt x="790" y="804"/>
                    <a:pt x="760" y="941"/>
                    <a:pt x="837" y="980"/>
                  </a:cubicBezTo>
                  <a:lnTo>
                    <a:pt x="837" y="980"/>
                  </a:lnTo>
                  <a:cubicBezTo>
                    <a:pt x="865" y="994"/>
                    <a:pt x="899" y="989"/>
                    <a:pt x="924" y="969"/>
                  </a:cubicBezTo>
                  <a:lnTo>
                    <a:pt x="977" y="927"/>
                  </a:lnTo>
                  <a:lnTo>
                    <a:pt x="977" y="927"/>
                  </a:lnTo>
                  <a:cubicBezTo>
                    <a:pt x="977" y="927"/>
                    <a:pt x="883" y="1103"/>
                    <a:pt x="989" y="1180"/>
                  </a:cubicBezTo>
                  <a:lnTo>
                    <a:pt x="989" y="1180"/>
                  </a:lnTo>
                  <a:cubicBezTo>
                    <a:pt x="1096" y="1258"/>
                    <a:pt x="946" y="1287"/>
                    <a:pt x="1019" y="1432"/>
                  </a:cubicBezTo>
                  <a:lnTo>
                    <a:pt x="1019" y="1432"/>
                  </a:lnTo>
                  <a:cubicBezTo>
                    <a:pt x="1077" y="1546"/>
                    <a:pt x="1006" y="1589"/>
                    <a:pt x="1006" y="1589"/>
                  </a:cubicBezTo>
                  <a:lnTo>
                    <a:pt x="1006" y="1589"/>
                  </a:lnTo>
                  <a:cubicBezTo>
                    <a:pt x="1006" y="1589"/>
                    <a:pt x="1160" y="1622"/>
                    <a:pt x="1223" y="1473"/>
                  </a:cubicBezTo>
                  <a:lnTo>
                    <a:pt x="1223" y="1473"/>
                  </a:lnTo>
                  <a:cubicBezTo>
                    <a:pt x="1255" y="1397"/>
                    <a:pt x="1334" y="1459"/>
                    <a:pt x="1415" y="1417"/>
                  </a:cubicBezTo>
                  <a:lnTo>
                    <a:pt x="1415" y="1417"/>
                  </a:lnTo>
                  <a:cubicBezTo>
                    <a:pt x="1496" y="1376"/>
                    <a:pt x="1463" y="1287"/>
                    <a:pt x="1547" y="1270"/>
                  </a:cubicBezTo>
                  <a:lnTo>
                    <a:pt x="1547" y="1270"/>
                  </a:lnTo>
                  <a:cubicBezTo>
                    <a:pt x="1659" y="1247"/>
                    <a:pt x="1711" y="1229"/>
                    <a:pt x="1701" y="1067"/>
                  </a:cubicBezTo>
                  <a:lnTo>
                    <a:pt x="1701" y="1067"/>
                  </a:lnTo>
                  <a:cubicBezTo>
                    <a:pt x="1692" y="947"/>
                    <a:pt x="1798" y="969"/>
                    <a:pt x="1828" y="823"/>
                  </a:cubicBezTo>
                  <a:lnTo>
                    <a:pt x="1828" y="823"/>
                  </a:lnTo>
                  <a:cubicBezTo>
                    <a:pt x="1828" y="823"/>
                    <a:pt x="1828" y="658"/>
                    <a:pt x="1653" y="611"/>
                  </a:cubicBezTo>
                  <a:lnTo>
                    <a:pt x="1653" y="611"/>
                  </a:lnTo>
                  <a:cubicBezTo>
                    <a:pt x="1537" y="580"/>
                    <a:pt x="1403" y="591"/>
                    <a:pt x="1404" y="444"/>
                  </a:cubicBezTo>
                  <a:lnTo>
                    <a:pt x="1404" y="444"/>
                  </a:lnTo>
                  <a:cubicBezTo>
                    <a:pt x="1405" y="154"/>
                    <a:pt x="1145" y="285"/>
                    <a:pt x="1043" y="187"/>
                  </a:cubicBezTo>
                  <a:lnTo>
                    <a:pt x="1043" y="187"/>
                  </a:lnTo>
                  <a:cubicBezTo>
                    <a:pt x="848" y="0"/>
                    <a:pt x="700" y="52"/>
                    <a:pt x="578" y="232"/>
                  </a:cubicBezTo>
                  <a:lnTo>
                    <a:pt x="578" y="232"/>
                  </a:lnTo>
                  <a:cubicBezTo>
                    <a:pt x="474" y="386"/>
                    <a:pt x="208" y="105"/>
                    <a:pt x="192" y="565"/>
                  </a:cubicBezTo>
                  <a:lnTo>
                    <a:pt x="192" y="565"/>
                  </a:lnTo>
                  <a:cubicBezTo>
                    <a:pt x="192" y="565"/>
                    <a:pt x="0" y="596"/>
                    <a:pt x="88" y="757"/>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53">
              <a:extLst>
                <a:ext uri="{FF2B5EF4-FFF2-40B4-BE49-F238E27FC236}">
                  <a16:creationId xmlns:a16="http://schemas.microsoft.com/office/drawing/2014/main" id="{A502B246-94A4-B34A-A8C7-5BAF87C70500}"/>
                </a:ext>
              </a:extLst>
            </p:cNvPr>
            <p:cNvSpPr>
              <a:spLocks noChangeArrowheads="1"/>
            </p:cNvSpPr>
            <p:nvPr/>
          </p:nvSpPr>
          <p:spPr bwMode="auto">
            <a:xfrm>
              <a:off x="11035284" y="6330669"/>
              <a:ext cx="142819" cy="247190"/>
            </a:xfrm>
            <a:custGeom>
              <a:avLst/>
              <a:gdLst>
                <a:gd name="T0" fmla="*/ 107 w 116"/>
                <a:gd name="T1" fmla="*/ 107 h 200"/>
                <a:gd name="T2" fmla="*/ 107 w 116"/>
                <a:gd name="T3" fmla="*/ 107 h 200"/>
                <a:gd name="T4" fmla="*/ 43 w 116"/>
                <a:gd name="T5" fmla="*/ 195 h 200"/>
                <a:gd name="T6" fmla="*/ 43 w 116"/>
                <a:gd name="T7" fmla="*/ 195 h 200"/>
                <a:gd name="T8" fmla="*/ 8 w 116"/>
                <a:gd name="T9" fmla="*/ 92 h 200"/>
                <a:gd name="T10" fmla="*/ 8 w 116"/>
                <a:gd name="T11" fmla="*/ 92 h 200"/>
                <a:gd name="T12" fmla="*/ 72 w 116"/>
                <a:gd name="T13" fmla="*/ 4 h 200"/>
                <a:gd name="T14" fmla="*/ 72 w 116"/>
                <a:gd name="T15" fmla="*/ 4 h 200"/>
                <a:gd name="T16" fmla="*/ 107 w 116"/>
                <a:gd name="T17" fmla="*/ 107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200">
                  <a:moveTo>
                    <a:pt x="107" y="107"/>
                  </a:moveTo>
                  <a:lnTo>
                    <a:pt x="107" y="107"/>
                  </a:lnTo>
                  <a:cubicBezTo>
                    <a:pt x="99" y="160"/>
                    <a:pt x="71" y="199"/>
                    <a:pt x="43" y="195"/>
                  </a:cubicBezTo>
                  <a:lnTo>
                    <a:pt x="43" y="195"/>
                  </a:lnTo>
                  <a:cubicBezTo>
                    <a:pt x="16" y="191"/>
                    <a:pt x="0" y="145"/>
                    <a:pt x="8" y="92"/>
                  </a:cubicBezTo>
                  <a:lnTo>
                    <a:pt x="8" y="92"/>
                  </a:lnTo>
                  <a:cubicBezTo>
                    <a:pt x="15" y="39"/>
                    <a:pt x="44" y="0"/>
                    <a:pt x="72" y="4"/>
                  </a:cubicBezTo>
                  <a:lnTo>
                    <a:pt x="72" y="4"/>
                  </a:lnTo>
                  <a:cubicBezTo>
                    <a:pt x="99" y="9"/>
                    <a:pt x="115" y="55"/>
                    <a:pt x="107" y="107"/>
                  </a:cubicBezTo>
                </a:path>
              </a:pathLst>
            </a:custGeom>
            <a:solidFill>
              <a:srgbClr val="10A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54">
              <a:extLst>
                <a:ext uri="{FF2B5EF4-FFF2-40B4-BE49-F238E27FC236}">
                  <a16:creationId xmlns:a16="http://schemas.microsoft.com/office/drawing/2014/main" id="{C978146B-68D7-E547-9F91-7A7290234D3A}"/>
                </a:ext>
              </a:extLst>
            </p:cNvPr>
            <p:cNvSpPr>
              <a:spLocks noChangeArrowheads="1"/>
            </p:cNvSpPr>
            <p:nvPr/>
          </p:nvSpPr>
          <p:spPr bwMode="auto">
            <a:xfrm>
              <a:off x="10661756" y="6654761"/>
              <a:ext cx="230709" cy="148310"/>
            </a:xfrm>
            <a:custGeom>
              <a:avLst/>
              <a:gdLst>
                <a:gd name="T0" fmla="*/ 186 w 187"/>
                <a:gd name="T1" fmla="*/ 24 h 121"/>
                <a:gd name="T2" fmla="*/ 186 w 187"/>
                <a:gd name="T3" fmla="*/ 24 h 121"/>
                <a:gd name="T4" fmla="*/ 178 w 187"/>
                <a:gd name="T5" fmla="*/ 0 h 121"/>
                <a:gd name="T6" fmla="*/ 178 w 187"/>
                <a:gd name="T7" fmla="*/ 0 h 121"/>
                <a:gd name="T8" fmla="*/ 0 w 187"/>
                <a:gd name="T9" fmla="*/ 104 h 121"/>
                <a:gd name="T10" fmla="*/ 28 w 187"/>
                <a:gd name="T11" fmla="*/ 120 h 121"/>
                <a:gd name="T12" fmla="*/ 28 w 187"/>
                <a:gd name="T13" fmla="*/ 120 h 121"/>
                <a:gd name="T14" fmla="*/ 186 w 187"/>
                <a:gd name="T15" fmla="*/ 24 h 1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7" h="121">
                  <a:moveTo>
                    <a:pt x="186" y="24"/>
                  </a:moveTo>
                  <a:lnTo>
                    <a:pt x="186" y="24"/>
                  </a:lnTo>
                  <a:cubicBezTo>
                    <a:pt x="182" y="9"/>
                    <a:pt x="178" y="0"/>
                    <a:pt x="178" y="0"/>
                  </a:cubicBezTo>
                  <a:lnTo>
                    <a:pt x="178" y="0"/>
                  </a:lnTo>
                  <a:cubicBezTo>
                    <a:pt x="115" y="86"/>
                    <a:pt x="0" y="104"/>
                    <a:pt x="0" y="104"/>
                  </a:cubicBezTo>
                  <a:lnTo>
                    <a:pt x="28" y="120"/>
                  </a:lnTo>
                  <a:lnTo>
                    <a:pt x="28" y="120"/>
                  </a:lnTo>
                  <a:cubicBezTo>
                    <a:pt x="72" y="112"/>
                    <a:pt x="141" y="90"/>
                    <a:pt x="186" y="24"/>
                  </a:cubicBez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55">
              <a:extLst>
                <a:ext uri="{FF2B5EF4-FFF2-40B4-BE49-F238E27FC236}">
                  <a16:creationId xmlns:a16="http://schemas.microsoft.com/office/drawing/2014/main" id="{FF314432-6205-6040-9F1A-6AC06627C787}"/>
                </a:ext>
              </a:extLst>
            </p:cNvPr>
            <p:cNvSpPr>
              <a:spLocks noChangeArrowheads="1"/>
            </p:cNvSpPr>
            <p:nvPr/>
          </p:nvSpPr>
          <p:spPr bwMode="auto">
            <a:xfrm>
              <a:off x="10755139" y="6808565"/>
              <a:ext cx="142819" cy="87889"/>
            </a:xfrm>
            <a:custGeom>
              <a:avLst/>
              <a:gdLst>
                <a:gd name="T0" fmla="*/ 0 w 115"/>
                <a:gd name="T1" fmla="*/ 45 h 69"/>
                <a:gd name="T2" fmla="*/ 0 w 115"/>
                <a:gd name="T3" fmla="*/ 45 h 69"/>
                <a:gd name="T4" fmla="*/ 0 w 115"/>
                <a:gd name="T5" fmla="*/ 45 h 69"/>
                <a:gd name="T6" fmla="*/ 79 w 115"/>
                <a:gd name="T7" fmla="*/ 51 h 69"/>
                <a:gd name="T8" fmla="*/ 79 w 115"/>
                <a:gd name="T9" fmla="*/ 51 h 69"/>
                <a:gd name="T10" fmla="*/ 114 w 115"/>
                <a:gd name="T11" fmla="*/ 4 h 69"/>
                <a:gd name="T12" fmla="*/ 114 w 115"/>
                <a:gd name="T13" fmla="*/ 4 h 69"/>
                <a:gd name="T14" fmla="*/ 0 w 115"/>
                <a:gd name="T15" fmla="*/ 45 h 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5" h="69">
                  <a:moveTo>
                    <a:pt x="0" y="45"/>
                  </a:moveTo>
                  <a:lnTo>
                    <a:pt x="0" y="45"/>
                  </a:lnTo>
                  <a:lnTo>
                    <a:pt x="0" y="45"/>
                  </a:lnTo>
                  <a:cubicBezTo>
                    <a:pt x="21" y="64"/>
                    <a:pt x="54" y="68"/>
                    <a:pt x="79" y="51"/>
                  </a:cubicBezTo>
                  <a:lnTo>
                    <a:pt x="79" y="51"/>
                  </a:lnTo>
                  <a:cubicBezTo>
                    <a:pt x="97" y="39"/>
                    <a:pt x="108" y="22"/>
                    <a:pt x="114" y="4"/>
                  </a:cubicBezTo>
                  <a:lnTo>
                    <a:pt x="114" y="4"/>
                  </a:lnTo>
                  <a:cubicBezTo>
                    <a:pt x="68" y="0"/>
                    <a:pt x="22" y="30"/>
                    <a:pt x="0" y="45"/>
                  </a:cubicBezTo>
                </a:path>
              </a:pathLst>
            </a:custGeom>
            <a:solidFill>
              <a:srgbClr val="AF002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56">
              <a:extLst>
                <a:ext uri="{FF2B5EF4-FFF2-40B4-BE49-F238E27FC236}">
                  <a16:creationId xmlns:a16="http://schemas.microsoft.com/office/drawing/2014/main" id="{EEA22C6F-86BE-CB40-86CC-AB617BA41825}"/>
                </a:ext>
              </a:extLst>
            </p:cNvPr>
            <p:cNvSpPr>
              <a:spLocks noChangeArrowheads="1"/>
            </p:cNvSpPr>
            <p:nvPr/>
          </p:nvSpPr>
          <p:spPr bwMode="auto">
            <a:xfrm>
              <a:off x="10694714" y="6682223"/>
              <a:ext cx="214231" cy="181272"/>
            </a:xfrm>
            <a:custGeom>
              <a:avLst/>
              <a:gdLst>
                <a:gd name="T0" fmla="*/ 161 w 173"/>
                <a:gd name="T1" fmla="*/ 104 h 146"/>
                <a:gd name="T2" fmla="*/ 161 w 173"/>
                <a:gd name="T3" fmla="*/ 104 h 146"/>
                <a:gd name="T4" fmla="*/ 158 w 173"/>
                <a:gd name="T5" fmla="*/ 0 h 146"/>
                <a:gd name="T6" fmla="*/ 158 w 173"/>
                <a:gd name="T7" fmla="*/ 0 h 146"/>
                <a:gd name="T8" fmla="*/ 0 w 173"/>
                <a:gd name="T9" fmla="*/ 96 h 146"/>
                <a:gd name="T10" fmla="*/ 0 w 173"/>
                <a:gd name="T11" fmla="*/ 96 h 146"/>
                <a:gd name="T12" fmla="*/ 0 w 173"/>
                <a:gd name="T13" fmla="*/ 96 h 146"/>
                <a:gd name="T14" fmla="*/ 47 w 173"/>
                <a:gd name="T15" fmla="*/ 145 h 146"/>
                <a:gd name="T16" fmla="*/ 47 w 173"/>
                <a:gd name="T17" fmla="*/ 145 h 146"/>
                <a:gd name="T18" fmla="*/ 47 w 173"/>
                <a:gd name="T19" fmla="*/ 145 h 146"/>
                <a:gd name="T20" fmla="*/ 161 w 173"/>
                <a:gd name="T21" fmla="*/ 104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146">
                  <a:moveTo>
                    <a:pt x="161" y="104"/>
                  </a:moveTo>
                  <a:lnTo>
                    <a:pt x="161" y="104"/>
                  </a:lnTo>
                  <a:cubicBezTo>
                    <a:pt x="172" y="67"/>
                    <a:pt x="165" y="26"/>
                    <a:pt x="158" y="0"/>
                  </a:cubicBezTo>
                  <a:lnTo>
                    <a:pt x="158" y="0"/>
                  </a:lnTo>
                  <a:cubicBezTo>
                    <a:pt x="113" y="66"/>
                    <a:pt x="44" y="88"/>
                    <a:pt x="0" y="96"/>
                  </a:cubicBezTo>
                  <a:lnTo>
                    <a:pt x="0" y="96"/>
                  </a:lnTo>
                  <a:lnTo>
                    <a:pt x="0" y="96"/>
                  </a:lnTo>
                  <a:cubicBezTo>
                    <a:pt x="21" y="110"/>
                    <a:pt x="35" y="126"/>
                    <a:pt x="47" y="145"/>
                  </a:cubicBezTo>
                  <a:lnTo>
                    <a:pt x="47" y="145"/>
                  </a:lnTo>
                  <a:lnTo>
                    <a:pt x="47" y="145"/>
                  </a:lnTo>
                  <a:cubicBezTo>
                    <a:pt x="69" y="130"/>
                    <a:pt x="115" y="100"/>
                    <a:pt x="161" y="104"/>
                  </a:cubicBezTo>
                </a:path>
              </a:pathLst>
            </a:custGeom>
            <a:solidFill>
              <a:srgbClr val="102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157">
              <a:extLst>
                <a:ext uri="{FF2B5EF4-FFF2-40B4-BE49-F238E27FC236}">
                  <a16:creationId xmlns:a16="http://schemas.microsoft.com/office/drawing/2014/main" id="{453C97E0-DD5F-B849-86B5-0C7284D9F09D}"/>
                </a:ext>
              </a:extLst>
            </p:cNvPr>
            <p:cNvSpPr>
              <a:spLocks noChangeArrowheads="1"/>
            </p:cNvSpPr>
            <p:nvPr/>
          </p:nvSpPr>
          <p:spPr bwMode="auto">
            <a:xfrm>
              <a:off x="9359905" y="6918426"/>
              <a:ext cx="670152" cy="1076636"/>
            </a:xfrm>
            <a:custGeom>
              <a:avLst/>
              <a:gdLst>
                <a:gd name="T0" fmla="*/ 486 w 537"/>
                <a:gd name="T1" fmla="*/ 865 h 866"/>
                <a:gd name="T2" fmla="*/ 50 w 537"/>
                <a:gd name="T3" fmla="*/ 865 h 866"/>
                <a:gd name="T4" fmla="*/ 50 w 537"/>
                <a:gd name="T5" fmla="*/ 865 h 866"/>
                <a:gd name="T6" fmla="*/ 0 w 537"/>
                <a:gd name="T7" fmla="*/ 815 h 866"/>
                <a:gd name="T8" fmla="*/ 0 w 537"/>
                <a:gd name="T9" fmla="*/ 50 h 866"/>
                <a:gd name="T10" fmla="*/ 0 w 537"/>
                <a:gd name="T11" fmla="*/ 50 h 866"/>
                <a:gd name="T12" fmla="*/ 50 w 537"/>
                <a:gd name="T13" fmla="*/ 0 h 866"/>
                <a:gd name="T14" fmla="*/ 486 w 537"/>
                <a:gd name="T15" fmla="*/ 0 h 866"/>
                <a:gd name="T16" fmla="*/ 486 w 537"/>
                <a:gd name="T17" fmla="*/ 0 h 866"/>
                <a:gd name="T18" fmla="*/ 536 w 537"/>
                <a:gd name="T19" fmla="*/ 50 h 866"/>
                <a:gd name="T20" fmla="*/ 536 w 537"/>
                <a:gd name="T21" fmla="*/ 815 h 866"/>
                <a:gd name="T22" fmla="*/ 536 w 537"/>
                <a:gd name="T23" fmla="*/ 815 h 866"/>
                <a:gd name="T24" fmla="*/ 486 w 537"/>
                <a:gd name="T25" fmla="*/ 865 h 8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7" h="866">
                  <a:moveTo>
                    <a:pt x="486" y="865"/>
                  </a:moveTo>
                  <a:lnTo>
                    <a:pt x="50" y="865"/>
                  </a:lnTo>
                  <a:lnTo>
                    <a:pt x="50" y="865"/>
                  </a:lnTo>
                  <a:cubicBezTo>
                    <a:pt x="22" y="865"/>
                    <a:pt x="0" y="843"/>
                    <a:pt x="0" y="815"/>
                  </a:cubicBezTo>
                  <a:lnTo>
                    <a:pt x="0" y="50"/>
                  </a:lnTo>
                  <a:lnTo>
                    <a:pt x="0" y="50"/>
                  </a:lnTo>
                  <a:cubicBezTo>
                    <a:pt x="0" y="22"/>
                    <a:pt x="22" y="0"/>
                    <a:pt x="50" y="0"/>
                  </a:cubicBezTo>
                  <a:lnTo>
                    <a:pt x="486" y="0"/>
                  </a:lnTo>
                  <a:lnTo>
                    <a:pt x="486" y="0"/>
                  </a:lnTo>
                  <a:cubicBezTo>
                    <a:pt x="514" y="0"/>
                    <a:pt x="536" y="22"/>
                    <a:pt x="536" y="50"/>
                  </a:cubicBezTo>
                  <a:lnTo>
                    <a:pt x="536" y="815"/>
                  </a:lnTo>
                  <a:lnTo>
                    <a:pt x="536" y="815"/>
                  </a:lnTo>
                  <a:cubicBezTo>
                    <a:pt x="536" y="843"/>
                    <a:pt x="514" y="865"/>
                    <a:pt x="486" y="865"/>
                  </a:cubicBez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158">
              <a:extLst>
                <a:ext uri="{FF2B5EF4-FFF2-40B4-BE49-F238E27FC236}">
                  <a16:creationId xmlns:a16="http://schemas.microsoft.com/office/drawing/2014/main" id="{903936CD-157A-9C44-86ED-FBBD5F32ABD9}"/>
                </a:ext>
              </a:extLst>
            </p:cNvPr>
            <p:cNvSpPr>
              <a:spLocks noChangeArrowheads="1"/>
            </p:cNvSpPr>
            <p:nvPr/>
          </p:nvSpPr>
          <p:spPr bwMode="auto">
            <a:xfrm>
              <a:off x="9414837" y="6984345"/>
              <a:ext cx="186763" cy="49436"/>
            </a:xfrm>
            <a:custGeom>
              <a:avLst/>
              <a:gdLst>
                <a:gd name="T0" fmla="*/ 137 w 148"/>
                <a:gd name="T1" fmla="*/ 38 h 39"/>
                <a:gd name="T2" fmla="*/ 10 w 148"/>
                <a:gd name="T3" fmla="*/ 38 h 39"/>
                <a:gd name="T4" fmla="*/ 10 w 148"/>
                <a:gd name="T5" fmla="*/ 38 h 39"/>
                <a:gd name="T6" fmla="*/ 0 w 148"/>
                <a:gd name="T7" fmla="*/ 29 h 39"/>
                <a:gd name="T8" fmla="*/ 0 w 148"/>
                <a:gd name="T9" fmla="*/ 10 h 39"/>
                <a:gd name="T10" fmla="*/ 0 w 148"/>
                <a:gd name="T11" fmla="*/ 10 h 39"/>
                <a:gd name="T12" fmla="*/ 10 w 148"/>
                <a:gd name="T13" fmla="*/ 0 h 39"/>
                <a:gd name="T14" fmla="*/ 137 w 148"/>
                <a:gd name="T15" fmla="*/ 0 h 39"/>
                <a:gd name="T16" fmla="*/ 137 w 148"/>
                <a:gd name="T17" fmla="*/ 0 h 39"/>
                <a:gd name="T18" fmla="*/ 147 w 148"/>
                <a:gd name="T19" fmla="*/ 10 h 39"/>
                <a:gd name="T20" fmla="*/ 147 w 148"/>
                <a:gd name="T21" fmla="*/ 29 h 39"/>
                <a:gd name="T22" fmla="*/ 147 w 148"/>
                <a:gd name="T23" fmla="*/ 29 h 39"/>
                <a:gd name="T24" fmla="*/ 137 w 148"/>
                <a:gd name="T25" fmla="*/ 3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8" h="39">
                  <a:moveTo>
                    <a:pt x="137" y="38"/>
                  </a:moveTo>
                  <a:lnTo>
                    <a:pt x="10" y="38"/>
                  </a:lnTo>
                  <a:lnTo>
                    <a:pt x="10" y="38"/>
                  </a:lnTo>
                  <a:cubicBezTo>
                    <a:pt x="4" y="38"/>
                    <a:pt x="0" y="34"/>
                    <a:pt x="0" y="29"/>
                  </a:cubicBezTo>
                  <a:lnTo>
                    <a:pt x="0" y="10"/>
                  </a:lnTo>
                  <a:lnTo>
                    <a:pt x="0" y="10"/>
                  </a:lnTo>
                  <a:cubicBezTo>
                    <a:pt x="0" y="5"/>
                    <a:pt x="4" y="0"/>
                    <a:pt x="10" y="0"/>
                  </a:cubicBezTo>
                  <a:lnTo>
                    <a:pt x="137" y="0"/>
                  </a:lnTo>
                  <a:lnTo>
                    <a:pt x="137" y="0"/>
                  </a:lnTo>
                  <a:cubicBezTo>
                    <a:pt x="143" y="0"/>
                    <a:pt x="147" y="5"/>
                    <a:pt x="147" y="10"/>
                  </a:cubicBezTo>
                  <a:lnTo>
                    <a:pt x="147" y="29"/>
                  </a:lnTo>
                  <a:lnTo>
                    <a:pt x="147" y="29"/>
                  </a:lnTo>
                  <a:cubicBezTo>
                    <a:pt x="147" y="34"/>
                    <a:pt x="143" y="38"/>
                    <a:pt x="137" y="38"/>
                  </a:cubicBezTo>
                </a:path>
              </a:pathLst>
            </a:custGeom>
            <a:solidFill>
              <a:srgbClr val="001338">
                <a:alpha val="20000"/>
              </a:srgbClr>
            </a:solidFill>
            <a:ln>
              <a:noFill/>
            </a:ln>
            <a:effectLst/>
          </p:spPr>
          <p:txBody>
            <a:bodyPr wrap="none" anchor="ctr"/>
            <a:lstStyle/>
            <a:p>
              <a:endParaRPr lang="en-US" sz="3599" dirty="0">
                <a:latin typeface="Poppins" pitchFamily="2" charset="77"/>
              </a:endParaRPr>
            </a:p>
          </p:txBody>
        </p:sp>
        <p:sp>
          <p:nvSpPr>
            <p:cNvPr id="89" name="Freeform 159">
              <a:extLst>
                <a:ext uri="{FF2B5EF4-FFF2-40B4-BE49-F238E27FC236}">
                  <a16:creationId xmlns:a16="http://schemas.microsoft.com/office/drawing/2014/main" id="{2F84CA36-4DCC-B14B-93EC-0A5C4C21F2B9}"/>
                </a:ext>
              </a:extLst>
            </p:cNvPr>
            <p:cNvSpPr>
              <a:spLocks noChangeArrowheads="1"/>
            </p:cNvSpPr>
            <p:nvPr/>
          </p:nvSpPr>
          <p:spPr bwMode="auto">
            <a:xfrm>
              <a:off x="9585117" y="7231528"/>
              <a:ext cx="269162" cy="269162"/>
            </a:xfrm>
            <a:custGeom>
              <a:avLst/>
              <a:gdLst>
                <a:gd name="T0" fmla="*/ 214 w 215"/>
                <a:gd name="T1" fmla="*/ 107 h 215"/>
                <a:gd name="T2" fmla="*/ 214 w 215"/>
                <a:gd name="T3" fmla="*/ 107 h 215"/>
                <a:gd name="T4" fmla="*/ 107 w 215"/>
                <a:gd name="T5" fmla="*/ 214 h 215"/>
                <a:gd name="T6" fmla="*/ 107 w 215"/>
                <a:gd name="T7" fmla="*/ 214 h 215"/>
                <a:gd name="T8" fmla="*/ 0 w 215"/>
                <a:gd name="T9" fmla="*/ 107 h 215"/>
                <a:gd name="T10" fmla="*/ 0 w 215"/>
                <a:gd name="T11" fmla="*/ 107 h 215"/>
                <a:gd name="T12" fmla="*/ 107 w 215"/>
                <a:gd name="T13" fmla="*/ 0 h 215"/>
                <a:gd name="T14" fmla="*/ 107 w 215"/>
                <a:gd name="T15" fmla="*/ 0 h 215"/>
                <a:gd name="T16" fmla="*/ 214 w 215"/>
                <a:gd name="T17" fmla="*/ 107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5" h="215">
                  <a:moveTo>
                    <a:pt x="214" y="107"/>
                  </a:moveTo>
                  <a:lnTo>
                    <a:pt x="214" y="107"/>
                  </a:lnTo>
                  <a:cubicBezTo>
                    <a:pt x="214" y="166"/>
                    <a:pt x="166" y="214"/>
                    <a:pt x="107" y="214"/>
                  </a:cubicBezTo>
                  <a:lnTo>
                    <a:pt x="107" y="214"/>
                  </a:lnTo>
                  <a:cubicBezTo>
                    <a:pt x="48" y="214"/>
                    <a:pt x="0" y="166"/>
                    <a:pt x="0" y="107"/>
                  </a:cubicBezTo>
                  <a:lnTo>
                    <a:pt x="0" y="107"/>
                  </a:lnTo>
                  <a:cubicBezTo>
                    <a:pt x="0" y="48"/>
                    <a:pt x="48" y="0"/>
                    <a:pt x="107" y="0"/>
                  </a:cubicBezTo>
                  <a:lnTo>
                    <a:pt x="107" y="0"/>
                  </a:lnTo>
                  <a:cubicBezTo>
                    <a:pt x="166" y="0"/>
                    <a:pt x="214" y="48"/>
                    <a:pt x="214" y="107"/>
                  </a:cubicBezTo>
                </a:path>
              </a:pathLst>
            </a:custGeom>
            <a:solidFill>
              <a:srgbClr val="0B87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60">
              <a:extLst>
                <a:ext uri="{FF2B5EF4-FFF2-40B4-BE49-F238E27FC236}">
                  <a16:creationId xmlns:a16="http://schemas.microsoft.com/office/drawing/2014/main" id="{E64D3B10-0DED-E544-AA67-AD6443D8BDB5}"/>
                </a:ext>
              </a:extLst>
            </p:cNvPr>
            <p:cNvSpPr>
              <a:spLocks noChangeArrowheads="1"/>
            </p:cNvSpPr>
            <p:nvPr/>
          </p:nvSpPr>
          <p:spPr bwMode="auto">
            <a:xfrm>
              <a:off x="9574134" y="7171108"/>
              <a:ext cx="98874" cy="120848"/>
            </a:xfrm>
            <a:custGeom>
              <a:avLst/>
              <a:gdLst>
                <a:gd name="T0" fmla="*/ 74 w 80"/>
                <a:gd name="T1" fmla="*/ 55 h 97"/>
                <a:gd name="T2" fmla="*/ 74 w 80"/>
                <a:gd name="T3" fmla="*/ 55 h 97"/>
                <a:gd name="T4" fmla="*/ 35 w 80"/>
                <a:gd name="T5" fmla="*/ 1 h 97"/>
                <a:gd name="T6" fmla="*/ 35 w 80"/>
                <a:gd name="T7" fmla="*/ 1 h 97"/>
                <a:gd name="T8" fmla="*/ 32 w 80"/>
                <a:gd name="T9" fmla="*/ 65 h 97"/>
                <a:gd name="T10" fmla="*/ 32 w 80"/>
                <a:gd name="T11" fmla="*/ 65 h 97"/>
                <a:gd name="T12" fmla="*/ 1 w 80"/>
                <a:gd name="T13" fmla="*/ 71 h 97"/>
                <a:gd name="T14" fmla="*/ 1 w 80"/>
                <a:gd name="T15" fmla="*/ 71 h 97"/>
                <a:gd name="T16" fmla="*/ 41 w 80"/>
                <a:gd name="T17" fmla="*/ 93 h 97"/>
                <a:gd name="T18" fmla="*/ 41 w 80"/>
                <a:gd name="T19" fmla="*/ 93 h 97"/>
                <a:gd name="T20" fmla="*/ 68 w 80"/>
                <a:gd name="T21" fmla="*/ 89 h 97"/>
                <a:gd name="T22" fmla="*/ 68 w 80"/>
                <a:gd name="T23" fmla="*/ 89 h 97"/>
                <a:gd name="T24" fmla="*/ 74 w 80"/>
                <a:gd name="T25" fmla="*/ 55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0" h="97">
                  <a:moveTo>
                    <a:pt x="74" y="55"/>
                  </a:moveTo>
                  <a:lnTo>
                    <a:pt x="74" y="55"/>
                  </a:lnTo>
                  <a:cubicBezTo>
                    <a:pt x="64" y="39"/>
                    <a:pt x="38" y="0"/>
                    <a:pt x="35" y="1"/>
                  </a:cubicBezTo>
                  <a:lnTo>
                    <a:pt x="35" y="1"/>
                  </a:lnTo>
                  <a:cubicBezTo>
                    <a:pt x="31" y="2"/>
                    <a:pt x="30" y="50"/>
                    <a:pt x="32" y="65"/>
                  </a:cubicBezTo>
                  <a:lnTo>
                    <a:pt x="32" y="65"/>
                  </a:lnTo>
                  <a:cubicBezTo>
                    <a:pt x="19" y="66"/>
                    <a:pt x="1" y="69"/>
                    <a:pt x="1" y="71"/>
                  </a:cubicBezTo>
                  <a:lnTo>
                    <a:pt x="1" y="71"/>
                  </a:lnTo>
                  <a:cubicBezTo>
                    <a:pt x="0" y="74"/>
                    <a:pt x="33" y="92"/>
                    <a:pt x="41" y="93"/>
                  </a:cubicBezTo>
                  <a:lnTo>
                    <a:pt x="41" y="93"/>
                  </a:lnTo>
                  <a:cubicBezTo>
                    <a:pt x="49" y="95"/>
                    <a:pt x="61" y="96"/>
                    <a:pt x="68" y="89"/>
                  </a:cubicBezTo>
                  <a:lnTo>
                    <a:pt x="68" y="89"/>
                  </a:lnTo>
                  <a:cubicBezTo>
                    <a:pt x="78" y="78"/>
                    <a:pt x="79" y="65"/>
                    <a:pt x="74" y="55"/>
                  </a:cubicBezTo>
                </a:path>
              </a:pathLst>
            </a:custGeom>
            <a:solidFill>
              <a:srgbClr val="0034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61">
              <a:extLst>
                <a:ext uri="{FF2B5EF4-FFF2-40B4-BE49-F238E27FC236}">
                  <a16:creationId xmlns:a16="http://schemas.microsoft.com/office/drawing/2014/main" id="{A7676579-C9E9-6843-A039-B7D2946E22EC}"/>
                </a:ext>
              </a:extLst>
            </p:cNvPr>
            <p:cNvSpPr>
              <a:spLocks noChangeArrowheads="1"/>
            </p:cNvSpPr>
            <p:nvPr/>
          </p:nvSpPr>
          <p:spPr bwMode="auto">
            <a:xfrm>
              <a:off x="10013578" y="8143377"/>
              <a:ext cx="406485" cy="455925"/>
            </a:xfrm>
            <a:custGeom>
              <a:avLst/>
              <a:gdLst>
                <a:gd name="T0" fmla="*/ 325 w 326"/>
                <a:gd name="T1" fmla="*/ 89 h 364"/>
                <a:gd name="T2" fmla="*/ 131 w 326"/>
                <a:gd name="T3" fmla="*/ 363 h 364"/>
                <a:gd name="T4" fmla="*/ 0 w 326"/>
                <a:gd name="T5" fmla="*/ 274 h 364"/>
                <a:gd name="T6" fmla="*/ 194 w 326"/>
                <a:gd name="T7" fmla="*/ 0 h 364"/>
                <a:gd name="T8" fmla="*/ 325 w 326"/>
                <a:gd name="T9" fmla="*/ 89 h 364"/>
              </a:gdLst>
              <a:ahLst/>
              <a:cxnLst>
                <a:cxn ang="0">
                  <a:pos x="T0" y="T1"/>
                </a:cxn>
                <a:cxn ang="0">
                  <a:pos x="T2" y="T3"/>
                </a:cxn>
                <a:cxn ang="0">
                  <a:pos x="T4" y="T5"/>
                </a:cxn>
                <a:cxn ang="0">
                  <a:pos x="T6" y="T7"/>
                </a:cxn>
                <a:cxn ang="0">
                  <a:pos x="T8" y="T9"/>
                </a:cxn>
              </a:cxnLst>
              <a:rect l="0" t="0" r="r" b="b"/>
              <a:pathLst>
                <a:path w="326" h="364">
                  <a:moveTo>
                    <a:pt x="325" y="89"/>
                  </a:moveTo>
                  <a:lnTo>
                    <a:pt x="131" y="363"/>
                  </a:lnTo>
                  <a:lnTo>
                    <a:pt x="0" y="274"/>
                  </a:lnTo>
                  <a:lnTo>
                    <a:pt x="194" y="0"/>
                  </a:lnTo>
                  <a:lnTo>
                    <a:pt x="325" y="89"/>
                  </a:lnTo>
                </a:path>
              </a:pathLst>
            </a:custGeom>
            <a:solidFill>
              <a:srgbClr val="EBE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91">
              <a:extLst>
                <a:ext uri="{FF2B5EF4-FFF2-40B4-BE49-F238E27FC236}">
                  <a16:creationId xmlns:a16="http://schemas.microsoft.com/office/drawing/2014/main" id="{69331CFC-1DD7-D84D-8E52-308125A516CA}"/>
                </a:ext>
              </a:extLst>
            </p:cNvPr>
            <p:cNvSpPr>
              <a:spLocks noChangeArrowheads="1"/>
            </p:cNvSpPr>
            <p:nvPr/>
          </p:nvSpPr>
          <p:spPr bwMode="auto">
            <a:xfrm>
              <a:off x="10030057" y="8170842"/>
              <a:ext cx="366801" cy="394272"/>
            </a:xfrm>
            <a:custGeom>
              <a:avLst/>
              <a:gdLst>
                <a:gd name="connsiteX0" fmla="*/ 18497 w 366801"/>
                <a:gd name="connsiteY0" fmla="*/ 258171 h 394272"/>
                <a:gd name="connsiteX1" fmla="*/ 180036 w 366801"/>
                <a:gd name="connsiteY1" fmla="*/ 368523 h 394272"/>
                <a:gd name="connsiteX2" fmla="*/ 161539 w 366801"/>
                <a:gd name="connsiteY2" fmla="*/ 394272 h 394272"/>
                <a:gd name="connsiteX3" fmla="*/ 0 w 366801"/>
                <a:gd name="connsiteY3" fmla="*/ 283920 h 394272"/>
                <a:gd name="connsiteX4" fmla="*/ 65686 w 366801"/>
                <a:gd name="connsiteY4" fmla="*/ 192253 h 394272"/>
                <a:gd name="connsiteX5" fmla="*/ 229456 w 366801"/>
                <a:gd name="connsiteY5" fmla="*/ 303599 h 394272"/>
                <a:gd name="connsiteX6" fmla="*/ 211954 w 366801"/>
                <a:gd name="connsiteY6" fmla="*/ 328343 h 394272"/>
                <a:gd name="connsiteX7" fmla="*/ 49434 w 366801"/>
                <a:gd name="connsiteY7" fmla="*/ 218234 h 394272"/>
                <a:gd name="connsiteX8" fmla="*/ 110761 w 366801"/>
                <a:gd name="connsiteY8" fmla="*/ 131832 h 394272"/>
                <a:gd name="connsiteX9" fmla="*/ 273409 w 366801"/>
                <a:gd name="connsiteY9" fmla="*/ 241939 h 394272"/>
                <a:gd name="connsiteX10" fmla="*/ 256027 w 366801"/>
                <a:gd name="connsiteY10" fmla="*/ 267920 h 394272"/>
                <a:gd name="connsiteX11" fmla="*/ 93379 w 366801"/>
                <a:gd name="connsiteY11" fmla="*/ 156575 h 394272"/>
                <a:gd name="connsiteX12" fmla="*/ 161316 w 366801"/>
                <a:gd name="connsiteY12" fmla="*/ 65915 h 394272"/>
                <a:gd name="connsiteX13" fmla="*/ 322855 w 366801"/>
                <a:gd name="connsiteY13" fmla="*/ 176022 h 394272"/>
                <a:gd name="connsiteX14" fmla="*/ 304358 w 366801"/>
                <a:gd name="connsiteY14" fmla="*/ 202003 h 394272"/>
                <a:gd name="connsiteX15" fmla="*/ 142819 w 366801"/>
                <a:gd name="connsiteY15" fmla="*/ 90658 h 394272"/>
                <a:gd name="connsiteX16" fmla="*/ 205262 w 366801"/>
                <a:gd name="connsiteY16" fmla="*/ 0 h 394272"/>
                <a:gd name="connsiteX17" fmla="*/ 366801 w 366801"/>
                <a:gd name="connsiteY17" fmla="*/ 110107 h 394272"/>
                <a:gd name="connsiteX18" fmla="*/ 348304 w 366801"/>
                <a:gd name="connsiteY18" fmla="*/ 136088 h 394272"/>
                <a:gd name="connsiteX19" fmla="*/ 186765 w 366801"/>
                <a:gd name="connsiteY19" fmla="*/ 25980 h 394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66801" h="394272">
                  <a:moveTo>
                    <a:pt x="18497" y="258171"/>
                  </a:moveTo>
                  <a:lnTo>
                    <a:pt x="180036" y="368523"/>
                  </a:lnTo>
                  <a:lnTo>
                    <a:pt x="161539" y="394272"/>
                  </a:lnTo>
                  <a:lnTo>
                    <a:pt x="0" y="283920"/>
                  </a:lnTo>
                  <a:close/>
                  <a:moveTo>
                    <a:pt x="65686" y="192253"/>
                  </a:moveTo>
                  <a:lnTo>
                    <a:pt x="229456" y="303599"/>
                  </a:lnTo>
                  <a:lnTo>
                    <a:pt x="211954" y="328343"/>
                  </a:lnTo>
                  <a:lnTo>
                    <a:pt x="49434" y="218234"/>
                  </a:lnTo>
                  <a:close/>
                  <a:moveTo>
                    <a:pt x="110761" y="131832"/>
                  </a:moveTo>
                  <a:lnTo>
                    <a:pt x="273409" y="241939"/>
                  </a:lnTo>
                  <a:lnTo>
                    <a:pt x="256027" y="267920"/>
                  </a:lnTo>
                  <a:lnTo>
                    <a:pt x="93379" y="156575"/>
                  </a:lnTo>
                  <a:close/>
                  <a:moveTo>
                    <a:pt x="161316" y="65915"/>
                  </a:moveTo>
                  <a:lnTo>
                    <a:pt x="322855" y="176022"/>
                  </a:lnTo>
                  <a:lnTo>
                    <a:pt x="304358" y="202003"/>
                  </a:lnTo>
                  <a:lnTo>
                    <a:pt x="142819" y="90658"/>
                  </a:lnTo>
                  <a:close/>
                  <a:moveTo>
                    <a:pt x="205262" y="0"/>
                  </a:moveTo>
                  <a:lnTo>
                    <a:pt x="366801" y="110107"/>
                  </a:lnTo>
                  <a:lnTo>
                    <a:pt x="348304" y="136088"/>
                  </a:lnTo>
                  <a:lnTo>
                    <a:pt x="186765" y="25980"/>
                  </a:lnTo>
                  <a:close/>
                </a:path>
              </a:pathLst>
            </a:custGeom>
            <a:solidFill>
              <a:srgbClr val="C7C8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3" name="Freeform 92">
              <a:extLst>
                <a:ext uri="{FF2B5EF4-FFF2-40B4-BE49-F238E27FC236}">
                  <a16:creationId xmlns:a16="http://schemas.microsoft.com/office/drawing/2014/main" id="{E383F5FA-EEAC-CB4F-A5C6-4AA24BBA568A}"/>
                </a:ext>
              </a:extLst>
            </p:cNvPr>
            <p:cNvSpPr>
              <a:spLocks noChangeArrowheads="1"/>
            </p:cNvSpPr>
            <p:nvPr/>
          </p:nvSpPr>
          <p:spPr bwMode="auto">
            <a:xfrm>
              <a:off x="9279402" y="7456745"/>
              <a:ext cx="974625" cy="1025955"/>
            </a:xfrm>
            <a:custGeom>
              <a:avLst/>
              <a:gdLst>
                <a:gd name="connsiteX0" fmla="*/ 82948 w 974625"/>
                <a:gd name="connsiteY0" fmla="*/ 0 h 1025955"/>
                <a:gd name="connsiteX1" fmla="*/ 305867 w 974625"/>
                <a:gd name="connsiteY1" fmla="*/ 227576 h 1025955"/>
                <a:gd name="connsiteX2" fmla="*/ 660794 w 974625"/>
                <a:gd name="connsiteY2" fmla="*/ 227576 h 1025955"/>
                <a:gd name="connsiteX3" fmla="*/ 790312 w 974625"/>
                <a:gd name="connsiteY3" fmla="*/ 519818 h 1025955"/>
                <a:gd name="connsiteX4" fmla="*/ 974625 w 974625"/>
                <a:gd name="connsiteY4" fmla="*/ 685214 h 1025955"/>
                <a:gd name="connsiteX5" fmla="*/ 733025 w 974625"/>
                <a:gd name="connsiteY5" fmla="*/ 1025955 h 1025955"/>
                <a:gd name="connsiteX6" fmla="*/ 562411 w 974625"/>
                <a:gd name="connsiteY6" fmla="*/ 871751 h 1025955"/>
                <a:gd name="connsiteX7" fmla="*/ 396779 w 974625"/>
                <a:gd name="connsiteY7" fmla="*/ 858072 h 1025955"/>
                <a:gd name="connsiteX8" fmla="*/ 172614 w 974625"/>
                <a:gd name="connsiteY8" fmla="*/ 758585 h 1025955"/>
                <a:gd name="connsiteX9" fmla="*/ 49324 w 974625"/>
                <a:gd name="connsiteY9" fmla="*/ 639202 h 1025955"/>
                <a:gd name="connsiteX10" fmla="*/ 23171 w 974625"/>
                <a:gd name="connsiteY10" fmla="*/ 461369 h 1025955"/>
                <a:gd name="connsiteX11" fmla="*/ 25662 w 974625"/>
                <a:gd name="connsiteY11" fmla="*/ 308409 h 1025955"/>
                <a:gd name="connsiteX12" fmla="*/ 34379 w 974625"/>
                <a:gd name="connsiteY12" fmla="*/ 159179 h 1025955"/>
                <a:gd name="connsiteX13" fmla="*/ 82948 w 974625"/>
                <a:gd name="connsiteY13" fmla="*/ 0 h 1025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74625" h="1025955">
                  <a:moveTo>
                    <a:pt x="82948" y="0"/>
                  </a:moveTo>
                  <a:lnTo>
                    <a:pt x="305867" y="227576"/>
                  </a:lnTo>
                  <a:lnTo>
                    <a:pt x="660794" y="227576"/>
                  </a:lnTo>
                  <a:lnTo>
                    <a:pt x="790312" y="519818"/>
                  </a:lnTo>
                  <a:lnTo>
                    <a:pt x="974625" y="685214"/>
                  </a:lnTo>
                  <a:lnTo>
                    <a:pt x="733025" y="1025955"/>
                  </a:lnTo>
                  <a:lnTo>
                    <a:pt x="562411" y="871751"/>
                  </a:lnTo>
                  <a:lnTo>
                    <a:pt x="396779" y="858072"/>
                  </a:lnTo>
                  <a:cubicBezTo>
                    <a:pt x="312094" y="851854"/>
                    <a:pt x="233637" y="815790"/>
                    <a:pt x="172614" y="758585"/>
                  </a:cubicBezTo>
                  <a:lnTo>
                    <a:pt x="49324" y="639202"/>
                  </a:lnTo>
                  <a:cubicBezTo>
                    <a:pt x="-40342" y="562099"/>
                    <a:pt x="23171" y="461369"/>
                    <a:pt x="23171" y="461369"/>
                  </a:cubicBezTo>
                  <a:cubicBezTo>
                    <a:pt x="-30379" y="390485"/>
                    <a:pt x="25662" y="308409"/>
                    <a:pt x="25662" y="308409"/>
                  </a:cubicBezTo>
                  <a:cubicBezTo>
                    <a:pt x="-31624" y="218871"/>
                    <a:pt x="34379" y="159179"/>
                    <a:pt x="34379" y="159179"/>
                  </a:cubicBezTo>
                  <a:cubicBezTo>
                    <a:pt x="-1736" y="74615"/>
                    <a:pt x="82948" y="0"/>
                    <a:pt x="82948" y="0"/>
                  </a:cubicBezTo>
                  <a:close/>
                </a:path>
              </a:pathLst>
            </a:custGeom>
            <a:gradFill>
              <a:gsLst>
                <a:gs pos="15000">
                  <a:srgbClr val="0B87D4"/>
                </a:gs>
                <a:gs pos="51000">
                  <a:srgbClr val="10A8FC"/>
                </a:gs>
              </a:gsLst>
              <a:lin ang="16200000" scaled="0"/>
            </a:gradFill>
            <a:ln>
              <a:noFill/>
            </a:ln>
            <a:effectLst/>
          </p:spPr>
          <p:txBody>
            <a:bodyPr wrap="square" anchor="ctr">
              <a:noAutofit/>
            </a:bodyPr>
            <a:lstStyle/>
            <a:p>
              <a:endParaRPr lang="en-US" sz="3599" dirty="0">
                <a:latin typeface="Poppins" pitchFamily="2" charset="77"/>
              </a:endParaRPr>
            </a:p>
          </p:txBody>
        </p:sp>
        <p:sp>
          <p:nvSpPr>
            <p:cNvPr id="94" name="Freeform 168">
              <a:extLst>
                <a:ext uri="{FF2B5EF4-FFF2-40B4-BE49-F238E27FC236}">
                  <a16:creationId xmlns:a16="http://schemas.microsoft.com/office/drawing/2014/main" id="{45812AFD-6279-BE47-8E31-9A1824E2AA25}"/>
                </a:ext>
              </a:extLst>
            </p:cNvPr>
            <p:cNvSpPr>
              <a:spLocks noChangeArrowheads="1"/>
            </p:cNvSpPr>
            <p:nvPr/>
          </p:nvSpPr>
          <p:spPr bwMode="auto">
            <a:xfrm>
              <a:off x="9942168" y="7478717"/>
              <a:ext cx="241693" cy="499866"/>
            </a:xfrm>
            <a:custGeom>
              <a:avLst/>
              <a:gdLst>
                <a:gd name="T0" fmla="*/ 0 w 195"/>
                <a:gd name="T1" fmla="*/ 166 h 402"/>
                <a:gd name="T2" fmla="*/ 72 w 195"/>
                <a:gd name="T3" fmla="*/ 101 h 402"/>
                <a:gd name="T4" fmla="*/ 72 w 195"/>
                <a:gd name="T5" fmla="*/ 0 h 402"/>
                <a:gd name="T6" fmla="*/ 106 w 195"/>
                <a:gd name="T7" fmla="*/ 13 h 402"/>
                <a:gd name="T8" fmla="*/ 106 w 195"/>
                <a:gd name="T9" fmla="*/ 13 h 402"/>
                <a:gd name="T10" fmla="*/ 174 w 195"/>
                <a:gd name="T11" fmla="*/ 93 h 402"/>
                <a:gd name="T12" fmla="*/ 186 w 195"/>
                <a:gd name="T13" fmla="*/ 153 h 402"/>
                <a:gd name="T14" fmla="*/ 186 w 195"/>
                <a:gd name="T15" fmla="*/ 153 h 402"/>
                <a:gd name="T16" fmla="*/ 172 w 195"/>
                <a:gd name="T17" fmla="*/ 267 h 402"/>
                <a:gd name="T18" fmla="*/ 104 w 195"/>
                <a:gd name="T19" fmla="*/ 401 h 402"/>
                <a:gd name="T20" fmla="*/ 0 w 195"/>
                <a:gd name="T21" fmla="*/ 166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5" h="402">
                  <a:moveTo>
                    <a:pt x="0" y="166"/>
                  </a:moveTo>
                  <a:lnTo>
                    <a:pt x="72" y="101"/>
                  </a:lnTo>
                  <a:lnTo>
                    <a:pt x="72" y="0"/>
                  </a:lnTo>
                  <a:lnTo>
                    <a:pt x="106" y="13"/>
                  </a:lnTo>
                  <a:lnTo>
                    <a:pt x="106" y="13"/>
                  </a:lnTo>
                  <a:cubicBezTo>
                    <a:pt x="140" y="27"/>
                    <a:pt x="165" y="57"/>
                    <a:pt x="174" y="93"/>
                  </a:cubicBezTo>
                  <a:lnTo>
                    <a:pt x="186" y="153"/>
                  </a:lnTo>
                  <a:lnTo>
                    <a:pt x="186" y="153"/>
                  </a:lnTo>
                  <a:cubicBezTo>
                    <a:pt x="194" y="192"/>
                    <a:pt x="189" y="232"/>
                    <a:pt x="172" y="267"/>
                  </a:cubicBezTo>
                  <a:lnTo>
                    <a:pt x="104" y="401"/>
                  </a:lnTo>
                  <a:lnTo>
                    <a:pt x="0" y="166"/>
                  </a:lnTo>
                </a:path>
              </a:pathLst>
            </a:custGeom>
            <a:solidFill>
              <a:srgbClr val="10A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69">
              <a:extLst>
                <a:ext uri="{FF2B5EF4-FFF2-40B4-BE49-F238E27FC236}">
                  <a16:creationId xmlns:a16="http://schemas.microsoft.com/office/drawing/2014/main" id="{1B69D522-E0A3-A047-B05D-FEDBE53DC26D}"/>
                </a:ext>
              </a:extLst>
            </p:cNvPr>
            <p:cNvSpPr>
              <a:spLocks noChangeArrowheads="1"/>
            </p:cNvSpPr>
            <p:nvPr/>
          </p:nvSpPr>
          <p:spPr bwMode="auto">
            <a:xfrm>
              <a:off x="10172874" y="7594069"/>
              <a:ext cx="2307080" cy="1873130"/>
            </a:xfrm>
            <a:custGeom>
              <a:avLst/>
              <a:gdLst>
                <a:gd name="T0" fmla="*/ 1302 w 1852"/>
                <a:gd name="T1" fmla="*/ 178 h 1502"/>
                <a:gd name="T2" fmla="*/ 909 w 1852"/>
                <a:gd name="T3" fmla="*/ 840 h 1502"/>
                <a:gd name="T4" fmla="*/ 909 w 1852"/>
                <a:gd name="T5" fmla="*/ 840 h 1502"/>
                <a:gd name="T6" fmla="*/ 762 w 1852"/>
                <a:gd name="T7" fmla="*/ 711 h 1502"/>
                <a:gd name="T8" fmla="*/ 762 w 1852"/>
                <a:gd name="T9" fmla="*/ 711 h 1502"/>
                <a:gd name="T10" fmla="*/ 538 w 1852"/>
                <a:gd name="T11" fmla="*/ 645 h 1502"/>
                <a:gd name="T12" fmla="*/ 538 w 1852"/>
                <a:gd name="T13" fmla="*/ 645 h 1502"/>
                <a:gd name="T14" fmla="*/ 194 w 1852"/>
                <a:gd name="T15" fmla="*/ 527 h 1502"/>
                <a:gd name="T16" fmla="*/ 0 w 1852"/>
                <a:gd name="T17" fmla="*/ 801 h 1502"/>
                <a:gd name="T18" fmla="*/ 0 w 1852"/>
                <a:gd name="T19" fmla="*/ 801 h 1502"/>
                <a:gd name="T20" fmla="*/ 1050 w 1852"/>
                <a:gd name="T21" fmla="*/ 1464 h 1502"/>
                <a:gd name="T22" fmla="*/ 1050 w 1852"/>
                <a:gd name="T23" fmla="*/ 1464 h 1502"/>
                <a:gd name="T24" fmla="*/ 1514 w 1852"/>
                <a:gd name="T25" fmla="*/ 959 h 1502"/>
                <a:gd name="T26" fmla="*/ 1514 w 1852"/>
                <a:gd name="T27" fmla="*/ 959 h 1502"/>
                <a:gd name="T28" fmla="*/ 1851 w 1852"/>
                <a:gd name="T29" fmla="*/ 404 h 1502"/>
                <a:gd name="T30" fmla="*/ 1851 w 1852"/>
                <a:gd name="T31" fmla="*/ 404 h 1502"/>
                <a:gd name="T32" fmla="*/ 1674 w 1852"/>
                <a:gd name="T33" fmla="*/ 74 h 1502"/>
                <a:gd name="T34" fmla="*/ 1674 w 1852"/>
                <a:gd name="T35" fmla="*/ 74 h 1502"/>
                <a:gd name="T36" fmla="*/ 1302 w 1852"/>
                <a:gd name="T37" fmla="*/ 178 h 1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52" h="1502">
                  <a:moveTo>
                    <a:pt x="1302" y="178"/>
                  </a:moveTo>
                  <a:lnTo>
                    <a:pt x="909" y="840"/>
                  </a:lnTo>
                  <a:lnTo>
                    <a:pt x="909" y="840"/>
                  </a:lnTo>
                  <a:cubicBezTo>
                    <a:pt x="909" y="840"/>
                    <a:pt x="855" y="776"/>
                    <a:pt x="762" y="711"/>
                  </a:cubicBezTo>
                  <a:lnTo>
                    <a:pt x="762" y="711"/>
                  </a:lnTo>
                  <a:cubicBezTo>
                    <a:pt x="644" y="628"/>
                    <a:pt x="567" y="678"/>
                    <a:pt x="538" y="645"/>
                  </a:cubicBezTo>
                  <a:lnTo>
                    <a:pt x="538" y="645"/>
                  </a:lnTo>
                  <a:cubicBezTo>
                    <a:pt x="499" y="598"/>
                    <a:pt x="420" y="460"/>
                    <a:pt x="194" y="527"/>
                  </a:cubicBezTo>
                  <a:lnTo>
                    <a:pt x="0" y="801"/>
                  </a:lnTo>
                  <a:lnTo>
                    <a:pt x="0" y="801"/>
                  </a:lnTo>
                  <a:cubicBezTo>
                    <a:pt x="0" y="801"/>
                    <a:pt x="728" y="1501"/>
                    <a:pt x="1050" y="1464"/>
                  </a:cubicBezTo>
                  <a:lnTo>
                    <a:pt x="1050" y="1464"/>
                  </a:lnTo>
                  <a:cubicBezTo>
                    <a:pt x="1372" y="1427"/>
                    <a:pt x="1408" y="1076"/>
                    <a:pt x="1514" y="959"/>
                  </a:cubicBezTo>
                  <a:lnTo>
                    <a:pt x="1514" y="959"/>
                  </a:lnTo>
                  <a:cubicBezTo>
                    <a:pt x="1620" y="842"/>
                    <a:pt x="1833" y="795"/>
                    <a:pt x="1851" y="404"/>
                  </a:cubicBezTo>
                  <a:lnTo>
                    <a:pt x="1851" y="404"/>
                  </a:lnTo>
                  <a:cubicBezTo>
                    <a:pt x="1851" y="404"/>
                    <a:pt x="1848" y="171"/>
                    <a:pt x="1674" y="74"/>
                  </a:cubicBezTo>
                  <a:lnTo>
                    <a:pt x="1674" y="74"/>
                  </a:lnTo>
                  <a:cubicBezTo>
                    <a:pt x="1545" y="0"/>
                    <a:pt x="1379" y="49"/>
                    <a:pt x="1302" y="17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96" name="Freeform 216">
            <a:extLst>
              <a:ext uri="{FF2B5EF4-FFF2-40B4-BE49-F238E27FC236}">
                <a16:creationId xmlns:a16="http://schemas.microsoft.com/office/drawing/2014/main" id="{B063CC1A-BDBC-8444-9AC2-58D6A7373157}"/>
              </a:ext>
            </a:extLst>
          </p:cNvPr>
          <p:cNvSpPr>
            <a:spLocks noChangeArrowheads="1"/>
          </p:cNvSpPr>
          <p:nvPr/>
        </p:nvSpPr>
        <p:spPr bwMode="auto">
          <a:xfrm>
            <a:off x="1504849" y="3765419"/>
            <a:ext cx="3828652" cy="780013"/>
          </a:xfrm>
          <a:prstGeom prst="roundRect">
            <a:avLst>
              <a:gd name="adj" fmla="val 17752"/>
            </a:avLst>
          </a:prstGeom>
          <a:solidFill>
            <a:srgbClr val="FF6F0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270">
            <a:extLst>
              <a:ext uri="{FF2B5EF4-FFF2-40B4-BE49-F238E27FC236}">
                <a16:creationId xmlns:a16="http://schemas.microsoft.com/office/drawing/2014/main" id="{5B44AC09-3ABC-7244-8E36-D5E9B0D6CE40}"/>
              </a:ext>
            </a:extLst>
          </p:cNvPr>
          <p:cNvSpPr>
            <a:spLocks noChangeArrowheads="1"/>
          </p:cNvSpPr>
          <p:nvPr/>
        </p:nvSpPr>
        <p:spPr bwMode="auto">
          <a:xfrm>
            <a:off x="1504849" y="6962372"/>
            <a:ext cx="3828652" cy="780013"/>
          </a:xfrm>
          <a:prstGeom prst="roundRect">
            <a:avLst>
              <a:gd name="adj" fmla="val 19923"/>
            </a:avLst>
          </a:prstGeom>
          <a:solidFill>
            <a:srgbClr val="FFC2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324">
            <a:extLst>
              <a:ext uri="{FF2B5EF4-FFF2-40B4-BE49-F238E27FC236}">
                <a16:creationId xmlns:a16="http://schemas.microsoft.com/office/drawing/2014/main" id="{ABA2B8A9-B3DC-BD4F-9355-AD7B1C76CB76}"/>
              </a:ext>
            </a:extLst>
          </p:cNvPr>
          <p:cNvSpPr>
            <a:spLocks noChangeArrowheads="1"/>
          </p:cNvSpPr>
          <p:nvPr/>
        </p:nvSpPr>
        <p:spPr bwMode="auto">
          <a:xfrm>
            <a:off x="1504849" y="10164817"/>
            <a:ext cx="3828652" cy="780013"/>
          </a:xfrm>
          <a:prstGeom prst="roundRect">
            <a:avLst>
              <a:gd name="adj" fmla="val 18838"/>
            </a:avLst>
          </a:prstGeom>
          <a:solidFill>
            <a:srgbClr val="FF42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378">
            <a:extLst>
              <a:ext uri="{FF2B5EF4-FFF2-40B4-BE49-F238E27FC236}">
                <a16:creationId xmlns:a16="http://schemas.microsoft.com/office/drawing/2014/main" id="{E4657015-C2C5-364E-A063-42AED1A10ECD}"/>
              </a:ext>
            </a:extLst>
          </p:cNvPr>
          <p:cNvSpPr>
            <a:spLocks noChangeArrowheads="1"/>
          </p:cNvSpPr>
          <p:nvPr/>
        </p:nvSpPr>
        <p:spPr bwMode="auto">
          <a:xfrm>
            <a:off x="19038654" y="3765419"/>
            <a:ext cx="3828652" cy="780013"/>
          </a:xfrm>
          <a:prstGeom prst="roundRect">
            <a:avLst>
              <a:gd name="adj" fmla="val 18838"/>
            </a:avLst>
          </a:prstGeom>
          <a:solidFill>
            <a:srgbClr val="0B87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432">
            <a:extLst>
              <a:ext uri="{FF2B5EF4-FFF2-40B4-BE49-F238E27FC236}">
                <a16:creationId xmlns:a16="http://schemas.microsoft.com/office/drawing/2014/main" id="{22E84F42-3C13-B442-B5A4-4EC419698C6E}"/>
              </a:ext>
            </a:extLst>
          </p:cNvPr>
          <p:cNvSpPr>
            <a:spLocks noChangeArrowheads="1"/>
          </p:cNvSpPr>
          <p:nvPr/>
        </p:nvSpPr>
        <p:spPr bwMode="auto">
          <a:xfrm>
            <a:off x="19038654" y="6962372"/>
            <a:ext cx="3828652" cy="780013"/>
          </a:xfrm>
          <a:prstGeom prst="roundRect">
            <a:avLst>
              <a:gd name="adj" fmla="val 19923"/>
            </a:avLst>
          </a:prstGeom>
          <a:solidFill>
            <a:srgbClr val="1548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486">
            <a:extLst>
              <a:ext uri="{FF2B5EF4-FFF2-40B4-BE49-F238E27FC236}">
                <a16:creationId xmlns:a16="http://schemas.microsoft.com/office/drawing/2014/main" id="{4FBC116B-3F9D-2740-9210-B17DAC2CB3BE}"/>
              </a:ext>
            </a:extLst>
          </p:cNvPr>
          <p:cNvSpPr>
            <a:spLocks noChangeArrowheads="1"/>
          </p:cNvSpPr>
          <p:nvPr/>
        </p:nvSpPr>
        <p:spPr bwMode="auto">
          <a:xfrm>
            <a:off x="19038654" y="10164817"/>
            <a:ext cx="3828652" cy="780013"/>
          </a:xfrm>
          <a:prstGeom prst="roundRect">
            <a:avLst>
              <a:gd name="adj" fmla="val 21009"/>
            </a:avLst>
          </a:prstGeom>
          <a:solidFill>
            <a:srgbClr val="4CD9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 name="TextBox 3">
            <a:extLst>
              <a:ext uri="{FF2B5EF4-FFF2-40B4-BE49-F238E27FC236}">
                <a16:creationId xmlns:a16="http://schemas.microsoft.com/office/drawing/2014/main" id="{DBD5981E-7826-2441-836B-128B8E53F06B}"/>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8BE74651-8FBA-1C49-955F-7B0AC94C90C3}"/>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E5142480-F7D8-9C49-8913-58CC6126EDBD}"/>
              </a:ext>
            </a:extLst>
          </p:cNvPr>
          <p:cNvSpPr txBox="1"/>
          <p:nvPr/>
        </p:nvSpPr>
        <p:spPr>
          <a:xfrm>
            <a:off x="1599349" y="3870356"/>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4B667D8E-1B2A-9840-B1A4-BE4ECD0D4BEC}"/>
              </a:ext>
            </a:extLst>
          </p:cNvPr>
          <p:cNvSpPr txBox="1"/>
          <p:nvPr/>
        </p:nvSpPr>
        <p:spPr>
          <a:xfrm>
            <a:off x="1599349" y="4607343"/>
            <a:ext cx="3631414" cy="1569660"/>
          </a:xfrm>
          <a:prstGeom prst="rect">
            <a:avLst/>
          </a:prstGeom>
          <a:noFill/>
        </p:spPr>
        <p:txBody>
          <a:bodyPr wrap="square" rtlCol="0">
            <a:spAutoFit/>
          </a:bodyPr>
          <a:lstStyle/>
          <a:p>
            <a:pPr algn="ctr"/>
            <a:r>
              <a:rPr lang="en-US" sz="2400" spc="-20" dirty="0">
                <a:solidFill>
                  <a:srgbClr val="747A94"/>
                </a:solidFill>
                <a:latin typeface="Poppins" pitchFamily="2" charset="77"/>
                <a:cs typeface="Poppins" pitchFamily="2" charset="77"/>
              </a:rPr>
              <a:t>You can do wherever you want, impress your audience with an awesome design</a:t>
            </a:r>
          </a:p>
        </p:txBody>
      </p:sp>
      <p:sp>
        <p:nvSpPr>
          <p:cNvPr id="8" name="TextBox 7">
            <a:extLst>
              <a:ext uri="{FF2B5EF4-FFF2-40B4-BE49-F238E27FC236}">
                <a16:creationId xmlns:a16="http://schemas.microsoft.com/office/drawing/2014/main" id="{86858DD0-1A1C-834C-AB44-1C9A7A7B32E2}"/>
              </a:ext>
            </a:extLst>
          </p:cNvPr>
          <p:cNvSpPr txBox="1"/>
          <p:nvPr/>
        </p:nvSpPr>
        <p:spPr>
          <a:xfrm>
            <a:off x="1599349" y="7070756"/>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F13D09B5-7595-0E43-886D-7D33510ADB3F}"/>
              </a:ext>
            </a:extLst>
          </p:cNvPr>
          <p:cNvSpPr txBox="1"/>
          <p:nvPr/>
        </p:nvSpPr>
        <p:spPr>
          <a:xfrm>
            <a:off x="1599349" y="10271156"/>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03</a:t>
            </a:r>
          </a:p>
        </p:txBody>
      </p:sp>
      <p:sp>
        <p:nvSpPr>
          <p:cNvPr id="12" name="TextBox 11">
            <a:extLst>
              <a:ext uri="{FF2B5EF4-FFF2-40B4-BE49-F238E27FC236}">
                <a16:creationId xmlns:a16="http://schemas.microsoft.com/office/drawing/2014/main" id="{FAE82F6F-96E5-8740-82B1-88BCE397C569}"/>
              </a:ext>
            </a:extLst>
          </p:cNvPr>
          <p:cNvSpPr txBox="1"/>
          <p:nvPr/>
        </p:nvSpPr>
        <p:spPr>
          <a:xfrm>
            <a:off x="19136727" y="3870356"/>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04</a:t>
            </a:r>
          </a:p>
        </p:txBody>
      </p:sp>
      <p:sp>
        <p:nvSpPr>
          <p:cNvPr id="14" name="TextBox 13">
            <a:extLst>
              <a:ext uri="{FF2B5EF4-FFF2-40B4-BE49-F238E27FC236}">
                <a16:creationId xmlns:a16="http://schemas.microsoft.com/office/drawing/2014/main" id="{CAEDAB3E-62F5-844E-BBED-568151D68605}"/>
              </a:ext>
            </a:extLst>
          </p:cNvPr>
          <p:cNvSpPr txBox="1"/>
          <p:nvPr/>
        </p:nvSpPr>
        <p:spPr>
          <a:xfrm>
            <a:off x="19136727" y="7070756"/>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05</a:t>
            </a:r>
          </a:p>
        </p:txBody>
      </p:sp>
      <p:sp>
        <p:nvSpPr>
          <p:cNvPr id="16" name="TextBox 15">
            <a:extLst>
              <a:ext uri="{FF2B5EF4-FFF2-40B4-BE49-F238E27FC236}">
                <a16:creationId xmlns:a16="http://schemas.microsoft.com/office/drawing/2014/main" id="{E8954D54-D031-6D49-91D9-0AD64C1F055E}"/>
              </a:ext>
            </a:extLst>
          </p:cNvPr>
          <p:cNvSpPr txBox="1"/>
          <p:nvPr/>
        </p:nvSpPr>
        <p:spPr>
          <a:xfrm>
            <a:off x="19136727" y="10271156"/>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06</a:t>
            </a:r>
          </a:p>
        </p:txBody>
      </p:sp>
      <p:sp>
        <p:nvSpPr>
          <p:cNvPr id="102" name="TextBox 101">
            <a:extLst>
              <a:ext uri="{FF2B5EF4-FFF2-40B4-BE49-F238E27FC236}">
                <a16:creationId xmlns:a16="http://schemas.microsoft.com/office/drawing/2014/main" id="{697D6C00-DDA4-436D-82A8-13397EB7C472}"/>
              </a:ext>
            </a:extLst>
          </p:cNvPr>
          <p:cNvSpPr txBox="1"/>
          <p:nvPr/>
        </p:nvSpPr>
        <p:spPr>
          <a:xfrm>
            <a:off x="1523737" y="7979104"/>
            <a:ext cx="3631414" cy="1569660"/>
          </a:xfrm>
          <a:prstGeom prst="rect">
            <a:avLst/>
          </a:prstGeom>
          <a:noFill/>
        </p:spPr>
        <p:txBody>
          <a:bodyPr wrap="square" rtlCol="0">
            <a:spAutoFit/>
          </a:bodyPr>
          <a:lstStyle/>
          <a:p>
            <a:pPr algn="ctr"/>
            <a:r>
              <a:rPr lang="en-US" sz="2400" spc="-20" dirty="0">
                <a:solidFill>
                  <a:srgbClr val="747A94"/>
                </a:solidFill>
                <a:latin typeface="Poppins" pitchFamily="2" charset="77"/>
                <a:cs typeface="Poppins" pitchFamily="2" charset="77"/>
              </a:rPr>
              <a:t>You can do wherever you want, impress your audience with an awesome design</a:t>
            </a:r>
          </a:p>
        </p:txBody>
      </p:sp>
      <p:sp>
        <p:nvSpPr>
          <p:cNvPr id="103" name="TextBox 102">
            <a:extLst>
              <a:ext uri="{FF2B5EF4-FFF2-40B4-BE49-F238E27FC236}">
                <a16:creationId xmlns:a16="http://schemas.microsoft.com/office/drawing/2014/main" id="{CB91059E-8AA5-4630-8D13-67EA1F810215}"/>
              </a:ext>
            </a:extLst>
          </p:cNvPr>
          <p:cNvSpPr txBox="1"/>
          <p:nvPr/>
        </p:nvSpPr>
        <p:spPr>
          <a:xfrm>
            <a:off x="19154006" y="4630507"/>
            <a:ext cx="3631414" cy="1569660"/>
          </a:xfrm>
          <a:prstGeom prst="rect">
            <a:avLst/>
          </a:prstGeom>
          <a:noFill/>
        </p:spPr>
        <p:txBody>
          <a:bodyPr wrap="square" rtlCol="0">
            <a:spAutoFit/>
          </a:bodyPr>
          <a:lstStyle/>
          <a:p>
            <a:pPr algn="ctr"/>
            <a:r>
              <a:rPr lang="en-US" sz="2400" spc="-20" dirty="0">
                <a:solidFill>
                  <a:srgbClr val="747A94"/>
                </a:solidFill>
                <a:latin typeface="Poppins" pitchFamily="2" charset="77"/>
                <a:cs typeface="Poppins" pitchFamily="2" charset="77"/>
              </a:rPr>
              <a:t>You can do wherever you want, impress your audience with an awesome design</a:t>
            </a:r>
          </a:p>
        </p:txBody>
      </p:sp>
      <p:sp>
        <p:nvSpPr>
          <p:cNvPr id="104" name="TextBox 103">
            <a:extLst>
              <a:ext uri="{FF2B5EF4-FFF2-40B4-BE49-F238E27FC236}">
                <a16:creationId xmlns:a16="http://schemas.microsoft.com/office/drawing/2014/main" id="{1C80EA7D-78A0-40E4-9E84-91EBA426F0E2}"/>
              </a:ext>
            </a:extLst>
          </p:cNvPr>
          <p:cNvSpPr txBox="1"/>
          <p:nvPr/>
        </p:nvSpPr>
        <p:spPr>
          <a:xfrm>
            <a:off x="19061478" y="7966708"/>
            <a:ext cx="3631414" cy="1569660"/>
          </a:xfrm>
          <a:prstGeom prst="rect">
            <a:avLst/>
          </a:prstGeom>
          <a:noFill/>
        </p:spPr>
        <p:txBody>
          <a:bodyPr wrap="square" rtlCol="0">
            <a:spAutoFit/>
          </a:bodyPr>
          <a:lstStyle/>
          <a:p>
            <a:pPr algn="ctr"/>
            <a:r>
              <a:rPr lang="en-US" sz="2400" spc="-20" dirty="0">
                <a:solidFill>
                  <a:srgbClr val="747A94"/>
                </a:solidFill>
                <a:latin typeface="Poppins" pitchFamily="2" charset="77"/>
                <a:cs typeface="Poppins" pitchFamily="2" charset="77"/>
              </a:rPr>
              <a:t>You can do wherever you want, impress your audience with an awesome design</a:t>
            </a:r>
          </a:p>
        </p:txBody>
      </p:sp>
      <p:sp>
        <p:nvSpPr>
          <p:cNvPr id="105" name="TextBox 104">
            <a:extLst>
              <a:ext uri="{FF2B5EF4-FFF2-40B4-BE49-F238E27FC236}">
                <a16:creationId xmlns:a16="http://schemas.microsoft.com/office/drawing/2014/main" id="{0D8B0FF7-5233-452E-87BA-AB8E19E41C4E}"/>
              </a:ext>
            </a:extLst>
          </p:cNvPr>
          <p:cNvSpPr txBox="1"/>
          <p:nvPr/>
        </p:nvSpPr>
        <p:spPr>
          <a:xfrm>
            <a:off x="1598984" y="11293232"/>
            <a:ext cx="3631414" cy="1569660"/>
          </a:xfrm>
          <a:prstGeom prst="rect">
            <a:avLst/>
          </a:prstGeom>
          <a:noFill/>
        </p:spPr>
        <p:txBody>
          <a:bodyPr wrap="square" rtlCol="0">
            <a:spAutoFit/>
          </a:bodyPr>
          <a:lstStyle/>
          <a:p>
            <a:pPr algn="ctr"/>
            <a:r>
              <a:rPr lang="en-US" sz="2400" spc="-20" dirty="0">
                <a:solidFill>
                  <a:srgbClr val="747A94"/>
                </a:solidFill>
                <a:latin typeface="Poppins" pitchFamily="2" charset="77"/>
                <a:cs typeface="Poppins" pitchFamily="2" charset="77"/>
              </a:rPr>
              <a:t>You can do wherever you want, impress your audience with an awesome design</a:t>
            </a:r>
          </a:p>
        </p:txBody>
      </p:sp>
      <p:sp>
        <p:nvSpPr>
          <p:cNvPr id="106" name="TextBox 105">
            <a:extLst>
              <a:ext uri="{FF2B5EF4-FFF2-40B4-BE49-F238E27FC236}">
                <a16:creationId xmlns:a16="http://schemas.microsoft.com/office/drawing/2014/main" id="{6780D1F5-7191-443C-B3A1-6E0425E0F285}"/>
              </a:ext>
            </a:extLst>
          </p:cNvPr>
          <p:cNvSpPr txBox="1"/>
          <p:nvPr/>
        </p:nvSpPr>
        <p:spPr>
          <a:xfrm>
            <a:off x="19136725" y="11280836"/>
            <a:ext cx="3631414" cy="1569660"/>
          </a:xfrm>
          <a:prstGeom prst="rect">
            <a:avLst/>
          </a:prstGeom>
          <a:noFill/>
        </p:spPr>
        <p:txBody>
          <a:bodyPr wrap="square" rtlCol="0">
            <a:spAutoFit/>
          </a:bodyPr>
          <a:lstStyle/>
          <a:p>
            <a:pPr algn="ctr"/>
            <a:r>
              <a:rPr lang="en-US" sz="2400" spc="-20" dirty="0">
                <a:solidFill>
                  <a:srgbClr val="747A94"/>
                </a:solidFill>
                <a:latin typeface="Poppins" pitchFamily="2" charset="77"/>
                <a:cs typeface="Poppins" pitchFamily="2" charset="77"/>
              </a:rPr>
              <a:t>You can do wherever you want, impress your audience with an awesome design</a:t>
            </a:r>
          </a:p>
        </p:txBody>
      </p:sp>
    </p:spTree>
    <p:extLst>
      <p:ext uri="{BB962C8B-B14F-4D97-AF65-F5344CB8AC3E}">
        <p14:creationId xmlns:p14="http://schemas.microsoft.com/office/powerpoint/2010/main" val="3498706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6B5EB1D-2EF0-D248-9DF8-1169E20470AD}"/>
              </a:ext>
            </a:extLst>
          </p:cNvPr>
          <p:cNvGrpSpPr/>
          <p:nvPr/>
        </p:nvGrpSpPr>
        <p:grpSpPr>
          <a:xfrm>
            <a:off x="5707157" y="4353225"/>
            <a:ext cx="12968825" cy="7514336"/>
            <a:chOff x="5707157" y="4353225"/>
            <a:chExt cx="12968825" cy="7514336"/>
          </a:xfrm>
        </p:grpSpPr>
        <p:sp>
          <p:nvSpPr>
            <p:cNvPr id="19" name="Freeform 63">
              <a:extLst>
                <a:ext uri="{FF2B5EF4-FFF2-40B4-BE49-F238E27FC236}">
                  <a16:creationId xmlns:a16="http://schemas.microsoft.com/office/drawing/2014/main" id="{A192E19E-B1AC-A647-A341-35DBB1FDDA78}"/>
                </a:ext>
              </a:extLst>
            </p:cNvPr>
            <p:cNvSpPr>
              <a:spLocks noChangeArrowheads="1"/>
            </p:cNvSpPr>
            <p:nvPr/>
          </p:nvSpPr>
          <p:spPr bwMode="auto">
            <a:xfrm>
              <a:off x="7662643" y="8659686"/>
              <a:ext cx="2213655" cy="3202383"/>
            </a:xfrm>
            <a:custGeom>
              <a:avLst/>
              <a:gdLst>
                <a:gd name="T0" fmla="*/ 1774 w 1775"/>
                <a:gd name="T1" fmla="*/ 0 h 2572"/>
                <a:gd name="T2" fmla="*/ 590 w 1775"/>
                <a:gd name="T3" fmla="*/ 0 h 2572"/>
                <a:gd name="T4" fmla="*/ 0 w 1775"/>
                <a:gd name="T5" fmla="*/ 2571 h 2572"/>
                <a:gd name="T6" fmla="*/ 1184 w 1775"/>
                <a:gd name="T7" fmla="*/ 2571 h 2572"/>
                <a:gd name="T8" fmla="*/ 1774 w 1775"/>
                <a:gd name="T9" fmla="*/ 0 h 2572"/>
              </a:gdLst>
              <a:ahLst/>
              <a:cxnLst>
                <a:cxn ang="0">
                  <a:pos x="T0" y="T1"/>
                </a:cxn>
                <a:cxn ang="0">
                  <a:pos x="T2" y="T3"/>
                </a:cxn>
                <a:cxn ang="0">
                  <a:pos x="T4" y="T5"/>
                </a:cxn>
                <a:cxn ang="0">
                  <a:pos x="T6" y="T7"/>
                </a:cxn>
                <a:cxn ang="0">
                  <a:pos x="T8" y="T9"/>
                </a:cxn>
              </a:cxnLst>
              <a:rect l="0" t="0" r="r" b="b"/>
              <a:pathLst>
                <a:path w="1775" h="2572">
                  <a:moveTo>
                    <a:pt x="1774" y="0"/>
                  </a:moveTo>
                  <a:lnTo>
                    <a:pt x="590" y="0"/>
                  </a:lnTo>
                  <a:lnTo>
                    <a:pt x="0" y="2571"/>
                  </a:lnTo>
                  <a:lnTo>
                    <a:pt x="1184" y="2571"/>
                  </a:lnTo>
                  <a:lnTo>
                    <a:pt x="1774" y="0"/>
                  </a:ln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64">
              <a:extLst>
                <a:ext uri="{FF2B5EF4-FFF2-40B4-BE49-F238E27FC236}">
                  <a16:creationId xmlns:a16="http://schemas.microsoft.com/office/drawing/2014/main" id="{9C6DF0AB-1F54-F446-A66B-429048C9322F}"/>
                </a:ext>
              </a:extLst>
            </p:cNvPr>
            <p:cNvSpPr>
              <a:spLocks noChangeArrowheads="1"/>
            </p:cNvSpPr>
            <p:nvPr/>
          </p:nvSpPr>
          <p:spPr bwMode="auto">
            <a:xfrm>
              <a:off x="11947134" y="6583357"/>
              <a:ext cx="3597875" cy="5284204"/>
            </a:xfrm>
            <a:custGeom>
              <a:avLst/>
              <a:gdLst>
                <a:gd name="T0" fmla="*/ 2886 w 2887"/>
                <a:gd name="T1" fmla="*/ 0 h 4241"/>
                <a:gd name="T2" fmla="*/ 972 w 2887"/>
                <a:gd name="T3" fmla="*/ 0 h 4241"/>
                <a:gd name="T4" fmla="*/ 0 w 2887"/>
                <a:gd name="T5" fmla="*/ 4240 h 4241"/>
                <a:gd name="T6" fmla="*/ 1913 w 2887"/>
                <a:gd name="T7" fmla="*/ 4240 h 4241"/>
                <a:gd name="T8" fmla="*/ 2886 w 2887"/>
                <a:gd name="T9" fmla="*/ 0 h 4241"/>
              </a:gdLst>
              <a:ahLst/>
              <a:cxnLst>
                <a:cxn ang="0">
                  <a:pos x="T0" y="T1"/>
                </a:cxn>
                <a:cxn ang="0">
                  <a:pos x="T2" y="T3"/>
                </a:cxn>
                <a:cxn ang="0">
                  <a:pos x="T4" y="T5"/>
                </a:cxn>
                <a:cxn ang="0">
                  <a:pos x="T6" y="T7"/>
                </a:cxn>
                <a:cxn ang="0">
                  <a:pos x="T8" y="T9"/>
                </a:cxn>
              </a:cxnLst>
              <a:rect l="0" t="0" r="r" b="b"/>
              <a:pathLst>
                <a:path w="2887" h="4241">
                  <a:moveTo>
                    <a:pt x="2886" y="0"/>
                  </a:moveTo>
                  <a:lnTo>
                    <a:pt x="972" y="0"/>
                  </a:lnTo>
                  <a:lnTo>
                    <a:pt x="0" y="4240"/>
                  </a:lnTo>
                  <a:lnTo>
                    <a:pt x="1913" y="4240"/>
                  </a:lnTo>
                  <a:lnTo>
                    <a:pt x="2886" y="0"/>
                  </a:ln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65">
              <a:extLst>
                <a:ext uri="{FF2B5EF4-FFF2-40B4-BE49-F238E27FC236}">
                  <a16:creationId xmlns:a16="http://schemas.microsoft.com/office/drawing/2014/main" id="{802AB640-762D-CB4E-A4A0-783F7332F6B4}"/>
                </a:ext>
              </a:extLst>
            </p:cNvPr>
            <p:cNvSpPr>
              <a:spLocks noChangeArrowheads="1"/>
            </p:cNvSpPr>
            <p:nvPr/>
          </p:nvSpPr>
          <p:spPr bwMode="auto">
            <a:xfrm>
              <a:off x="10908971" y="8011519"/>
              <a:ext cx="1922528" cy="3856040"/>
            </a:xfrm>
            <a:custGeom>
              <a:avLst/>
              <a:gdLst>
                <a:gd name="T0" fmla="*/ 1543 w 1544"/>
                <a:gd name="T1" fmla="*/ 0 h 3096"/>
                <a:gd name="T2" fmla="*/ 710 w 1544"/>
                <a:gd name="T3" fmla="*/ 0 h 3096"/>
                <a:gd name="T4" fmla="*/ 0 w 1544"/>
                <a:gd name="T5" fmla="*/ 3095 h 3096"/>
                <a:gd name="T6" fmla="*/ 834 w 1544"/>
                <a:gd name="T7" fmla="*/ 3095 h 3096"/>
                <a:gd name="T8" fmla="*/ 1543 w 1544"/>
                <a:gd name="T9" fmla="*/ 0 h 3096"/>
              </a:gdLst>
              <a:ahLst/>
              <a:cxnLst>
                <a:cxn ang="0">
                  <a:pos x="T0" y="T1"/>
                </a:cxn>
                <a:cxn ang="0">
                  <a:pos x="T2" y="T3"/>
                </a:cxn>
                <a:cxn ang="0">
                  <a:pos x="T4" y="T5"/>
                </a:cxn>
                <a:cxn ang="0">
                  <a:pos x="T6" y="T7"/>
                </a:cxn>
                <a:cxn ang="0">
                  <a:pos x="T8" y="T9"/>
                </a:cxn>
              </a:cxnLst>
              <a:rect l="0" t="0" r="r" b="b"/>
              <a:pathLst>
                <a:path w="1544" h="3096">
                  <a:moveTo>
                    <a:pt x="1543" y="0"/>
                  </a:moveTo>
                  <a:lnTo>
                    <a:pt x="710" y="0"/>
                  </a:lnTo>
                  <a:lnTo>
                    <a:pt x="0" y="3095"/>
                  </a:lnTo>
                  <a:lnTo>
                    <a:pt x="834" y="3095"/>
                  </a:lnTo>
                  <a:lnTo>
                    <a:pt x="1543" y="0"/>
                  </a:ln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66">
              <a:extLst>
                <a:ext uri="{FF2B5EF4-FFF2-40B4-BE49-F238E27FC236}">
                  <a16:creationId xmlns:a16="http://schemas.microsoft.com/office/drawing/2014/main" id="{F10B5016-3AB1-904D-B79F-C0EFDE12546B}"/>
                </a:ext>
              </a:extLst>
            </p:cNvPr>
            <p:cNvSpPr>
              <a:spLocks noChangeArrowheads="1"/>
            </p:cNvSpPr>
            <p:nvPr/>
          </p:nvSpPr>
          <p:spPr bwMode="auto">
            <a:xfrm>
              <a:off x="9134750" y="8011519"/>
              <a:ext cx="2658580" cy="3856040"/>
            </a:xfrm>
            <a:custGeom>
              <a:avLst/>
              <a:gdLst>
                <a:gd name="T0" fmla="*/ 2134 w 2135"/>
                <a:gd name="T1" fmla="*/ 0 h 3096"/>
                <a:gd name="T2" fmla="*/ 710 w 2135"/>
                <a:gd name="T3" fmla="*/ 0 h 3096"/>
                <a:gd name="T4" fmla="*/ 0 w 2135"/>
                <a:gd name="T5" fmla="*/ 3095 h 3096"/>
                <a:gd name="T6" fmla="*/ 1424 w 2135"/>
                <a:gd name="T7" fmla="*/ 3095 h 3096"/>
                <a:gd name="T8" fmla="*/ 2134 w 2135"/>
                <a:gd name="T9" fmla="*/ 0 h 3096"/>
              </a:gdLst>
              <a:ahLst/>
              <a:cxnLst>
                <a:cxn ang="0">
                  <a:pos x="T0" y="T1"/>
                </a:cxn>
                <a:cxn ang="0">
                  <a:pos x="T2" y="T3"/>
                </a:cxn>
                <a:cxn ang="0">
                  <a:pos x="T4" y="T5"/>
                </a:cxn>
                <a:cxn ang="0">
                  <a:pos x="T6" y="T7"/>
                </a:cxn>
                <a:cxn ang="0">
                  <a:pos x="T8" y="T9"/>
                </a:cxn>
              </a:cxnLst>
              <a:rect l="0" t="0" r="r" b="b"/>
              <a:pathLst>
                <a:path w="2135" h="3096">
                  <a:moveTo>
                    <a:pt x="2134" y="0"/>
                  </a:moveTo>
                  <a:lnTo>
                    <a:pt x="710" y="0"/>
                  </a:lnTo>
                  <a:lnTo>
                    <a:pt x="0" y="3095"/>
                  </a:lnTo>
                  <a:lnTo>
                    <a:pt x="1424" y="3095"/>
                  </a:lnTo>
                  <a:lnTo>
                    <a:pt x="2134" y="0"/>
                  </a:lnTo>
                </a:path>
              </a:pathLst>
            </a:custGeom>
            <a:solidFill>
              <a:srgbClr val="462F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67">
              <a:extLst>
                <a:ext uri="{FF2B5EF4-FFF2-40B4-BE49-F238E27FC236}">
                  <a16:creationId xmlns:a16="http://schemas.microsoft.com/office/drawing/2014/main" id="{93624483-098B-564D-9BDF-339395310CA1}"/>
                </a:ext>
              </a:extLst>
            </p:cNvPr>
            <p:cNvSpPr>
              <a:spLocks noChangeArrowheads="1"/>
            </p:cNvSpPr>
            <p:nvPr/>
          </p:nvSpPr>
          <p:spPr bwMode="auto">
            <a:xfrm>
              <a:off x="10019116" y="6583355"/>
              <a:ext cx="3740688" cy="1428164"/>
            </a:xfrm>
            <a:custGeom>
              <a:avLst/>
              <a:gdLst>
                <a:gd name="T0" fmla="*/ 2740 w 3004"/>
                <a:gd name="T1" fmla="*/ 1145 h 1146"/>
                <a:gd name="T2" fmla="*/ 0 w 3004"/>
                <a:gd name="T3" fmla="*/ 1145 h 1146"/>
                <a:gd name="T4" fmla="*/ 263 w 3004"/>
                <a:gd name="T5" fmla="*/ 0 h 1146"/>
                <a:gd name="T6" fmla="*/ 3003 w 3004"/>
                <a:gd name="T7" fmla="*/ 0 h 1146"/>
                <a:gd name="T8" fmla="*/ 2740 w 3004"/>
                <a:gd name="T9" fmla="*/ 1145 h 1146"/>
              </a:gdLst>
              <a:ahLst/>
              <a:cxnLst>
                <a:cxn ang="0">
                  <a:pos x="T0" y="T1"/>
                </a:cxn>
                <a:cxn ang="0">
                  <a:pos x="T2" y="T3"/>
                </a:cxn>
                <a:cxn ang="0">
                  <a:pos x="T4" y="T5"/>
                </a:cxn>
                <a:cxn ang="0">
                  <a:pos x="T6" y="T7"/>
                </a:cxn>
                <a:cxn ang="0">
                  <a:pos x="T8" y="T9"/>
                </a:cxn>
              </a:cxnLst>
              <a:rect l="0" t="0" r="r" b="b"/>
              <a:pathLst>
                <a:path w="3004" h="1146">
                  <a:moveTo>
                    <a:pt x="2740" y="1145"/>
                  </a:moveTo>
                  <a:lnTo>
                    <a:pt x="0" y="1145"/>
                  </a:lnTo>
                  <a:lnTo>
                    <a:pt x="263" y="0"/>
                  </a:lnTo>
                  <a:lnTo>
                    <a:pt x="3003" y="0"/>
                  </a:lnTo>
                  <a:lnTo>
                    <a:pt x="2740" y="1145"/>
                  </a:lnTo>
                </a:path>
              </a:pathLst>
            </a:custGeom>
            <a:solidFill>
              <a:srgbClr val="2227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68">
              <a:extLst>
                <a:ext uri="{FF2B5EF4-FFF2-40B4-BE49-F238E27FC236}">
                  <a16:creationId xmlns:a16="http://schemas.microsoft.com/office/drawing/2014/main" id="{CAB00D43-B025-6F45-A172-2D062B1D1A01}"/>
                </a:ext>
              </a:extLst>
            </p:cNvPr>
            <p:cNvSpPr>
              <a:spLocks noChangeArrowheads="1"/>
            </p:cNvSpPr>
            <p:nvPr/>
          </p:nvSpPr>
          <p:spPr bwMode="auto">
            <a:xfrm>
              <a:off x="8398696" y="6583355"/>
              <a:ext cx="1955486" cy="2081825"/>
            </a:xfrm>
            <a:custGeom>
              <a:avLst/>
              <a:gdLst>
                <a:gd name="T0" fmla="*/ 1184 w 1568"/>
                <a:gd name="T1" fmla="*/ 1669 h 1670"/>
                <a:gd name="T2" fmla="*/ 0 w 1568"/>
                <a:gd name="T3" fmla="*/ 1669 h 1670"/>
                <a:gd name="T4" fmla="*/ 382 w 1568"/>
                <a:gd name="T5" fmla="*/ 0 h 1670"/>
                <a:gd name="T6" fmla="*/ 1567 w 1568"/>
                <a:gd name="T7" fmla="*/ 0 h 1670"/>
                <a:gd name="T8" fmla="*/ 1184 w 1568"/>
                <a:gd name="T9" fmla="*/ 1669 h 1670"/>
              </a:gdLst>
              <a:ahLst/>
              <a:cxnLst>
                <a:cxn ang="0">
                  <a:pos x="T0" y="T1"/>
                </a:cxn>
                <a:cxn ang="0">
                  <a:pos x="T2" y="T3"/>
                </a:cxn>
                <a:cxn ang="0">
                  <a:pos x="T4" y="T5"/>
                </a:cxn>
                <a:cxn ang="0">
                  <a:pos x="T6" y="T7"/>
                </a:cxn>
                <a:cxn ang="0">
                  <a:pos x="T8" y="T9"/>
                </a:cxn>
              </a:cxnLst>
              <a:rect l="0" t="0" r="r" b="b"/>
              <a:pathLst>
                <a:path w="1568" h="1670">
                  <a:moveTo>
                    <a:pt x="1184" y="1669"/>
                  </a:moveTo>
                  <a:lnTo>
                    <a:pt x="0" y="1669"/>
                  </a:lnTo>
                  <a:lnTo>
                    <a:pt x="382" y="0"/>
                  </a:lnTo>
                  <a:lnTo>
                    <a:pt x="1567" y="0"/>
                  </a:lnTo>
                  <a:lnTo>
                    <a:pt x="1184" y="1669"/>
                  </a:ln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69">
              <a:extLst>
                <a:ext uri="{FF2B5EF4-FFF2-40B4-BE49-F238E27FC236}">
                  <a16:creationId xmlns:a16="http://schemas.microsoft.com/office/drawing/2014/main" id="{B4D69C17-EB73-DF46-ACBD-877B5ADBB303}"/>
                </a:ext>
              </a:extLst>
            </p:cNvPr>
            <p:cNvSpPr>
              <a:spLocks noChangeArrowheads="1"/>
            </p:cNvSpPr>
            <p:nvPr/>
          </p:nvSpPr>
          <p:spPr bwMode="auto">
            <a:xfrm>
              <a:off x="14331068" y="7418283"/>
              <a:ext cx="3279284" cy="4449278"/>
            </a:xfrm>
            <a:custGeom>
              <a:avLst/>
              <a:gdLst>
                <a:gd name="T0" fmla="*/ 818 w 2633"/>
                <a:gd name="T1" fmla="*/ 0 h 3570"/>
                <a:gd name="T2" fmla="*/ 2632 w 2633"/>
                <a:gd name="T3" fmla="*/ 0 h 3570"/>
                <a:gd name="T4" fmla="*/ 1814 w 2633"/>
                <a:gd name="T5" fmla="*/ 3569 h 3570"/>
                <a:gd name="T6" fmla="*/ 0 w 2633"/>
                <a:gd name="T7" fmla="*/ 3569 h 3570"/>
                <a:gd name="T8" fmla="*/ 818 w 2633"/>
                <a:gd name="T9" fmla="*/ 0 h 3570"/>
              </a:gdLst>
              <a:ahLst/>
              <a:cxnLst>
                <a:cxn ang="0">
                  <a:pos x="T0" y="T1"/>
                </a:cxn>
                <a:cxn ang="0">
                  <a:pos x="T2" y="T3"/>
                </a:cxn>
                <a:cxn ang="0">
                  <a:pos x="T4" y="T5"/>
                </a:cxn>
                <a:cxn ang="0">
                  <a:pos x="T6" y="T7"/>
                </a:cxn>
                <a:cxn ang="0">
                  <a:pos x="T8" y="T9"/>
                </a:cxn>
              </a:cxnLst>
              <a:rect l="0" t="0" r="r" b="b"/>
              <a:pathLst>
                <a:path w="2633" h="3570">
                  <a:moveTo>
                    <a:pt x="818" y="0"/>
                  </a:moveTo>
                  <a:lnTo>
                    <a:pt x="2632" y="0"/>
                  </a:lnTo>
                  <a:lnTo>
                    <a:pt x="1814" y="3569"/>
                  </a:lnTo>
                  <a:lnTo>
                    <a:pt x="0" y="3569"/>
                  </a:lnTo>
                  <a:lnTo>
                    <a:pt x="818" y="0"/>
                  </a:lnTo>
                </a:path>
              </a:pathLst>
            </a:custGeom>
            <a:solidFill>
              <a:srgbClr val="2227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70">
              <a:extLst>
                <a:ext uri="{FF2B5EF4-FFF2-40B4-BE49-F238E27FC236}">
                  <a16:creationId xmlns:a16="http://schemas.microsoft.com/office/drawing/2014/main" id="{31DFD477-4469-D947-9F7D-E28974D24AB0}"/>
                </a:ext>
              </a:extLst>
            </p:cNvPr>
            <p:cNvSpPr>
              <a:spLocks noChangeArrowheads="1"/>
            </p:cNvSpPr>
            <p:nvPr/>
          </p:nvSpPr>
          <p:spPr bwMode="auto">
            <a:xfrm>
              <a:off x="13380792" y="8093916"/>
              <a:ext cx="2356468" cy="2026892"/>
            </a:xfrm>
            <a:custGeom>
              <a:avLst/>
              <a:gdLst>
                <a:gd name="T0" fmla="*/ 931 w 1890"/>
                <a:gd name="T1" fmla="*/ 1462 h 1628"/>
                <a:gd name="T2" fmla="*/ 931 w 1890"/>
                <a:gd name="T3" fmla="*/ 1462 h 1628"/>
                <a:gd name="T4" fmla="*/ 165 w 1890"/>
                <a:gd name="T5" fmla="*/ 1292 h 1628"/>
                <a:gd name="T6" fmla="*/ 165 w 1890"/>
                <a:gd name="T7" fmla="*/ 1292 h 1628"/>
                <a:gd name="T8" fmla="*/ 335 w 1890"/>
                <a:gd name="T9" fmla="*/ 525 h 1628"/>
                <a:gd name="T10" fmla="*/ 335 w 1890"/>
                <a:gd name="T11" fmla="*/ 525 h 1628"/>
                <a:gd name="T12" fmla="*/ 1719 w 1890"/>
                <a:gd name="T13" fmla="*/ 145 h 1628"/>
                <a:gd name="T14" fmla="*/ 1719 w 1890"/>
                <a:gd name="T15" fmla="*/ 145 h 1628"/>
                <a:gd name="T16" fmla="*/ 931 w 1890"/>
                <a:gd name="T17" fmla="*/ 1462 h 1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0" h="1628">
                  <a:moveTo>
                    <a:pt x="931" y="1462"/>
                  </a:moveTo>
                  <a:lnTo>
                    <a:pt x="931" y="1462"/>
                  </a:lnTo>
                  <a:cubicBezTo>
                    <a:pt x="673" y="1627"/>
                    <a:pt x="329" y="1551"/>
                    <a:pt x="165" y="1292"/>
                  </a:cubicBezTo>
                  <a:lnTo>
                    <a:pt x="165" y="1292"/>
                  </a:lnTo>
                  <a:cubicBezTo>
                    <a:pt x="0" y="1033"/>
                    <a:pt x="77" y="690"/>
                    <a:pt x="335" y="525"/>
                  </a:cubicBezTo>
                  <a:lnTo>
                    <a:pt x="335" y="525"/>
                  </a:lnTo>
                  <a:cubicBezTo>
                    <a:pt x="594" y="361"/>
                    <a:pt x="1549" y="0"/>
                    <a:pt x="1719" y="145"/>
                  </a:cubicBezTo>
                  <a:lnTo>
                    <a:pt x="1719" y="145"/>
                  </a:lnTo>
                  <a:cubicBezTo>
                    <a:pt x="1889" y="289"/>
                    <a:pt x="1190" y="1298"/>
                    <a:pt x="931" y="1462"/>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71">
              <a:extLst>
                <a:ext uri="{FF2B5EF4-FFF2-40B4-BE49-F238E27FC236}">
                  <a16:creationId xmlns:a16="http://schemas.microsoft.com/office/drawing/2014/main" id="{F2FE145C-DC03-CE4A-894D-641A2E4734EF}"/>
                </a:ext>
              </a:extLst>
            </p:cNvPr>
            <p:cNvSpPr>
              <a:spLocks noChangeArrowheads="1"/>
            </p:cNvSpPr>
            <p:nvPr/>
          </p:nvSpPr>
          <p:spPr bwMode="auto">
            <a:xfrm>
              <a:off x="14704586" y="8764054"/>
              <a:ext cx="1142531" cy="1944499"/>
            </a:xfrm>
            <a:custGeom>
              <a:avLst/>
              <a:gdLst>
                <a:gd name="T0" fmla="*/ 887 w 918"/>
                <a:gd name="T1" fmla="*/ 1156 h 1562"/>
                <a:gd name="T2" fmla="*/ 887 w 918"/>
                <a:gd name="T3" fmla="*/ 1156 h 1562"/>
                <a:gd name="T4" fmla="*/ 406 w 918"/>
                <a:gd name="T5" fmla="*/ 1532 h 1562"/>
                <a:gd name="T6" fmla="*/ 406 w 918"/>
                <a:gd name="T7" fmla="*/ 1532 h 1562"/>
                <a:gd name="T8" fmla="*/ 30 w 918"/>
                <a:gd name="T9" fmla="*/ 1050 h 1562"/>
                <a:gd name="T10" fmla="*/ 30 w 918"/>
                <a:gd name="T11" fmla="*/ 1050 h 1562"/>
                <a:gd name="T12" fmla="*/ 486 w 918"/>
                <a:gd name="T13" fmla="*/ 30 h 1562"/>
                <a:gd name="T14" fmla="*/ 486 w 918"/>
                <a:gd name="T15" fmla="*/ 30 h 1562"/>
                <a:gd name="T16" fmla="*/ 887 w 918"/>
                <a:gd name="T17" fmla="*/ 1156 h 1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8" h="1562">
                  <a:moveTo>
                    <a:pt x="887" y="1156"/>
                  </a:moveTo>
                  <a:lnTo>
                    <a:pt x="887" y="1156"/>
                  </a:lnTo>
                  <a:cubicBezTo>
                    <a:pt x="859" y="1392"/>
                    <a:pt x="643" y="1561"/>
                    <a:pt x="406" y="1532"/>
                  </a:cubicBezTo>
                  <a:lnTo>
                    <a:pt x="406" y="1532"/>
                  </a:lnTo>
                  <a:cubicBezTo>
                    <a:pt x="169" y="1502"/>
                    <a:pt x="0" y="1287"/>
                    <a:pt x="30" y="1050"/>
                  </a:cubicBezTo>
                  <a:lnTo>
                    <a:pt x="30" y="1050"/>
                  </a:lnTo>
                  <a:cubicBezTo>
                    <a:pt x="59" y="813"/>
                    <a:pt x="314" y="61"/>
                    <a:pt x="486" y="30"/>
                  </a:cubicBezTo>
                  <a:lnTo>
                    <a:pt x="486" y="30"/>
                  </a:lnTo>
                  <a:cubicBezTo>
                    <a:pt x="656" y="0"/>
                    <a:pt x="917" y="919"/>
                    <a:pt x="887" y="1156"/>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72">
              <a:extLst>
                <a:ext uri="{FF2B5EF4-FFF2-40B4-BE49-F238E27FC236}">
                  <a16:creationId xmlns:a16="http://schemas.microsoft.com/office/drawing/2014/main" id="{49B08DCD-C17E-2C44-B2A2-B7DEA1AEB737}"/>
                </a:ext>
              </a:extLst>
            </p:cNvPr>
            <p:cNvSpPr>
              <a:spLocks noChangeArrowheads="1"/>
            </p:cNvSpPr>
            <p:nvPr/>
          </p:nvSpPr>
          <p:spPr bwMode="auto">
            <a:xfrm>
              <a:off x="15001204" y="9093628"/>
              <a:ext cx="1713795" cy="2724496"/>
            </a:xfrm>
            <a:custGeom>
              <a:avLst/>
              <a:gdLst>
                <a:gd name="T0" fmla="*/ 1275 w 1377"/>
                <a:gd name="T1" fmla="*/ 1679 h 2186"/>
                <a:gd name="T2" fmla="*/ 1275 w 1377"/>
                <a:gd name="T3" fmla="*/ 1679 h 2186"/>
                <a:gd name="T4" fmla="*/ 506 w 1377"/>
                <a:gd name="T5" fmla="*/ 2085 h 2186"/>
                <a:gd name="T6" fmla="*/ 506 w 1377"/>
                <a:gd name="T7" fmla="*/ 2085 h 2186"/>
                <a:gd name="T8" fmla="*/ 100 w 1377"/>
                <a:gd name="T9" fmla="*/ 1315 h 2186"/>
                <a:gd name="T10" fmla="*/ 100 w 1377"/>
                <a:gd name="T11" fmla="*/ 1315 h 2186"/>
                <a:gd name="T12" fmla="*/ 994 w 1377"/>
                <a:gd name="T13" fmla="*/ 2 h 2186"/>
                <a:gd name="T14" fmla="*/ 994 w 1377"/>
                <a:gd name="T15" fmla="*/ 2 h 2186"/>
                <a:gd name="T16" fmla="*/ 1275 w 1377"/>
                <a:gd name="T17" fmla="*/ 1679 h 2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77" h="2186">
                  <a:moveTo>
                    <a:pt x="1275" y="1679"/>
                  </a:moveTo>
                  <a:lnTo>
                    <a:pt x="1275" y="1679"/>
                  </a:lnTo>
                  <a:cubicBezTo>
                    <a:pt x="1175" y="2003"/>
                    <a:pt x="831" y="2185"/>
                    <a:pt x="506" y="2085"/>
                  </a:cubicBezTo>
                  <a:lnTo>
                    <a:pt x="506" y="2085"/>
                  </a:lnTo>
                  <a:cubicBezTo>
                    <a:pt x="181" y="1984"/>
                    <a:pt x="0" y="1640"/>
                    <a:pt x="100" y="1315"/>
                  </a:cubicBezTo>
                  <a:lnTo>
                    <a:pt x="100" y="1315"/>
                  </a:lnTo>
                  <a:cubicBezTo>
                    <a:pt x="200" y="991"/>
                    <a:pt x="854" y="0"/>
                    <a:pt x="994" y="2"/>
                  </a:cubicBezTo>
                  <a:lnTo>
                    <a:pt x="994" y="2"/>
                  </a:lnTo>
                  <a:cubicBezTo>
                    <a:pt x="1134" y="3"/>
                    <a:pt x="1376" y="1354"/>
                    <a:pt x="1275" y="1679"/>
                  </a:cubicBez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73">
              <a:extLst>
                <a:ext uri="{FF2B5EF4-FFF2-40B4-BE49-F238E27FC236}">
                  <a16:creationId xmlns:a16="http://schemas.microsoft.com/office/drawing/2014/main" id="{A30C949A-60B5-6E4B-BE14-E666B51EC7DB}"/>
                </a:ext>
              </a:extLst>
            </p:cNvPr>
            <p:cNvSpPr>
              <a:spLocks noChangeArrowheads="1"/>
            </p:cNvSpPr>
            <p:nvPr/>
          </p:nvSpPr>
          <p:spPr bwMode="auto">
            <a:xfrm>
              <a:off x="16654582" y="6154907"/>
              <a:ext cx="1104079" cy="1620417"/>
            </a:xfrm>
            <a:custGeom>
              <a:avLst/>
              <a:gdLst>
                <a:gd name="T0" fmla="*/ 762 w 888"/>
                <a:gd name="T1" fmla="*/ 1059 h 1302"/>
                <a:gd name="T2" fmla="*/ 762 w 888"/>
                <a:gd name="T3" fmla="*/ 1059 h 1302"/>
                <a:gd name="T4" fmla="*/ 242 w 888"/>
                <a:gd name="T5" fmla="*/ 1195 h 1302"/>
                <a:gd name="T6" fmla="*/ 242 w 888"/>
                <a:gd name="T7" fmla="*/ 1195 h 1302"/>
                <a:gd name="T8" fmla="*/ 106 w 888"/>
                <a:gd name="T9" fmla="*/ 675 h 1302"/>
                <a:gd name="T10" fmla="*/ 106 w 888"/>
                <a:gd name="T11" fmla="*/ 675 h 1302"/>
                <a:gd name="T12" fmla="*/ 829 w 888"/>
                <a:gd name="T13" fmla="*/ 11 h 1302"/>
                <a:gd name="T14" fmla="*/ 829 w 888"/>
                <a:gd name="T15" fmla="*/ 11 h 1302"/>
                <a:gd name="T16" fmla="*/ 762 w 888"/>
                <a:gd name="T17" fmla="*/ 1059 h 1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8" h="1302">
                  <a:moveTo>
                    <a:pt x="762" y="1059"/>
                  </a:moveTo>
                  <a:lnTo>
                    <a:pt x="762" y="1059"/>
                  </a:lnTo>
                  <a:cubicBezTo>
                    <a:pt x="656" y="1240"/>
                    <a:pt x="423" y="1301"/>
                    <a:pt x="242" y="1195"/>
                  </a:cubicBezTo>
                  <a:lnTo>
                    <a:pt x="242" y="1195"/>
                  </a:lnTo>
                  <a:cubicBezTo>
                    <a:pt x="61" y="1089"/>
                    <a:pt x="0" y="856"/>
                    <a:pt x="106" y="675"/>
                  </a:cubicBezTo>
                  <a:lnTo>
                    <a:pt x="106" y="675"/>
                  </a:lnTo>
                  <a:cubicBezTo>
                    <a:pt x="212" y="495"/>
                    <a:pt x="772" y="0"/>
                    <a:pt x="829" y="11"/>
                  </a:cubicBezTo>
                  <a:lnTo>
                    <a:pt x="829" y="11"/>
                  </a:lnTo>
                  <a:cubicBezTo>
                    <a:pt x="887" y="24"/>
                    <a:pt x="868" y="878"/>
                    <a:pt x="762" y="1059"/>
                  </a:cubicBezTo>
                </a:path>
              </a:pathLst>
            </a:custGeom>
            <a:solidFill>
              <a:srgbClr val="462F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74">
              <a:extLst>
                <a:ext uri="{FF2B5EF4-FFF2-40B4-BE49-F238E27FC236}">
                  <a16:creationId xmlns:a16="http://schemas.microsoft.com/office/drawing/2014/main" id="{45B99231-8CB8-DB48-8DCC-1D837A6558BB}"/>
                </a:ext>
              </a:extLst>
            </p:cNvPr>
            <p:cNvSpPr>
              <a:spLocks noChangeArrowheads="1"/>
            </p:cNvSpPr>
            <p:nvPr/>
          </p:nvSpPr>
          <p:spPr bwMode="auto">
            <a:xfrm>
              <a:off x="17039085" y="6500964"/>
              <a:ext cx="593238" cy="950275"/>
            </a:xfrm>
            <a:custGeom>
              <a:avLst/>
              <a:gdLst>
                <a:gd name="T0" fmla="*/ 472 w 475"/>
                <a:gd name="T1" fmla="*/ 136 h 763"/>
                <a:gd name="T2" fmla="*/ 472 w 475"/>
                <a:gd name="T3" fmla="*/ 136 h 763"/>
                <a:gd name="T4" fmla="*/ 461 w 475"/>
                <a:gd name="T5" fmla="*/ 131 h 763"/>
                <a:gd name="T6" fmla="*/ 329 w 475"/>
                <a:gd name="T7" fmla="*/ 182 h 763"/>
                <a:gd name="T8" fmla="*/ 419 w 475"/>
                <a:gd name="T9" fmla="*/ 14 h 763"/>
                <a:gd name="T10" fmla="*/ 419 w 475"/>
                <a:gd name="T11" fmla="*/ 14 h 763"/>
                <a:gd name="T12" fmla="*/ 416 w 475"/>
                <a:gd name="T13" fmla="*/ 3 h 763"/>
                <a:gd name="T14" fmla="*/ 416 w 475"/>
                <a:gd name="T15" fmla="*/ 3 h 763"/>
                <a:gd name="T16" fmla="*/ 404 w 475"/>
                <a:gd name="T17" fmla="*/ 5 h 763"/>
                <a:gd name="T18" fmla="*/ 134 w 475"/>
                <a:gd name="T19" fmla="*/ 507 h 763"/>
                <a:gd name="T20" fmla="*/ 69 w 475"/>
                <a:gd name="T21" fmla="*/ 291 h 763"/>
                <a:gd name="T22" fmla="*/ 69 w 475"/>
                <a:gd name="T23" fmla="*/ 291 h 763"/>
                <a:gd name="T24" fmla="*/ 59 w 475"/>
                <a:gd name="T25" fmla="*/ 287 h 763"/>
                <a:gd name="T26" fmla="*/ 59 w 475"/>
                <a:gd name="T27" fmla="*/ 287 h 763"/>
                <a:gd name="T28" fmla="*/ 53 w 475"/>
                <a:gd name="T29" fmla="*/ 296 h 763"/>
                <a:gd name="T30" fmla="*/ 122 w 475"/>
                <a:gd name="T31" fmla="*/ 528 h 763"/>
                <a:gd name="T32" fmla="*/ 3 w 475"/>
                <a:gd name="T33" fmla="*/ 749 h 763"/>
                <a:gd name="T34" fmla="*/ 3 w 475"/>
                <a:gd name="T35" fmla="*/ 749 h 763"/>
                <a:gd name="T36" fmla="*/ 7 w 475"/>
                <a:gd name="T37" fmla="*/ 760 h 763"/>
                <a:gd name="T38" fmla="*/ 7 w 475"/>
                <a:gd name="T39" fmla="*/ 760 h 763"/>
                <a:gd name="T40" fmla="*/ 10 w 475"/>
                <a:gd name="T41" fmla="*/ 762 h 763"/>
                <a:gd name="T42" fmla="*/ 10 w 475"/>
                <a:gd name="T43" fmla="*/ 762 h 763"/>
                <a:gd name="T44" fmla="*/ 18 w 475"/>
                <a:gd name="T45" fmla="*/ 757 h 763"/>
                <a:gd name="T46" fmla="*/ 317 w 475"/>
                <a:gd name="T47" fmla="*/ 205 h 763"/>
                <a:gd name="T48" fmla="*/ 467 w 475"/>
                <a:gd name="T49" fmla="*/ 147 h 763"/>
                <a:gd name="T50" fmla="*/ 467 w 475"/>
                <a:gd name="T51" fmla="*/ 147 h 763"/>
                <a:gd name="T52" fmla="*/ 472 w 475"/>
                <a:gd name="T53" fmla="*/ 136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75" h="763">
                  <a:moveTo>
                    <a:pt x="472" y="136"/>
                  </a:moveTo>
                  <a:lnTo>
                    <a:pt x="472" y="136"/>
                  </a:lnTo>
                  <a:cubicBezTo>
                    <a:pt x="470" y="131"/>
                    <a:pt x="465" y="129"/>
                    <a:pt x="461" y="131"/>
                  </a:cubicBezTo>
                  <a:lnTo>
                    <a:pt x="329" y="182"/>
                  </a:lnTo>
                  <a:lnTo>
                    <a:pt x="419" y="14"/>
                  </a:lnTo>
                  <a:lnTo>
                    <a:pt x="419" y="14"/>
                  </a:lnTo>
                  <a:cubicBezTo>
                    <a:pt x="422" y="10"/>
                    <a:pt x="420" y="4"/>
                    <a:pt x="416" y="3"/>
                  </a:cubicBezTo>
                  <a:lnTo>
                    <a:pt x="416" y="3"/>
                  </a:lnTo>
                  <a:cubicBezTo>
                    <a:pt x="412" y="0"/>
                    <a:pt x="407" y="2"/>
                    <a:pt x="404" y="5"/>
                  </a:cubicBezTo>
                  <a:lnTo>
                    <a:pt x="134" y="507"/>
                  </a:lnTo>
                  <a:lnTo>
                    <a:pt x="69" y="291"/>
                  </a:lnTo>
                  <a:lnTo>
                    <a:pt x="69" y="291"/>
                  </a:lnTo>
                  <a:cubicBezTo>
                    <a:pt x="68" y="288"/>
                    <a:pt x="63" y="286"/>
                    <a:pt x="59" y="287"/>
                  </a:cubicBezTo>
                  <a:lnTo>
                    <a:pt x="59" y="287"/>
                  </a:lnTo>
                  <a:cubicBezTo>
                    <a:pt x="55" y="288"/>
                    <a:pt x="51" y="292"/>
                    <a:pt x="53" y="296"/>
                  </a:cubicBezTo>
                  <a:lnTo>
                    <a:pt x="122" y="528"/>
                  </a:lnTo>
                  <a:lnTo>
                    <a:pt x="3" y="749"/>
                  </a:lnTo>
                  <a:lnTo>
                    <a:pt x="3" y="749"/>
                  </a:lnTo>
                  <a:cubicBezTo>
                    <a:pt x="0" y="753"/>
                    <a:pt x="3" y="759"/>
                    <a:pt x="7" y="760"/>
                  </a:cubicBezTo>
                  <a:lnTo>
                    <a:pt x="7" y="760"/>
                  </a:lnTo>
                  <a:cubicBezTo>
                    <a:pt x="8" y="761"/>
                    <a:pt x="9" y="762"/>
                    <a:pt x="10" y="762"/>
                  </a:cubicBezTo>
                  <a:lnTo>
                    <a:pt x="10" y="762"/>
                  </a:lnTo>
                  <a:cubicBezTo>
                    <a:pt x="13" y="762"/>
                    <a:pt x="16" y="760"/>
                    <a:pt x="18" y="757"/>
                  </a:cubicBezTo>
                  <a:lnTo>
                    <a:pt x="317" y="205"/>
                  </a:lnTo>
                  <a:lnTo>
                    <a:pt x="467" y="147"/>
                  </a:lnTo>
                  <a:lnTo>
                    <a:pt x="467" y="147"/>
                  </a:lnTo>
                  <a:cubicBezTo>
                    <a:pt x="471" y="145"/>
                    <a:pt x="474" y="140"/>
                    <a:pt x="472" y="136"/>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1" name="Freeform 75">
              <a:extLst>
                <a:ext uri="{FF2B5EF4-FFF2-40B4-BE49-F238E27FC236}">
                  <a16:creationId xmlns:a16="http://schemas.microsoft.com/office/drawing/2014/main" id="{018E4DE1-69AB-2F46-BFA2-946F85F24431}"/>
                </a:ext>
              </a:extLst>
            </p:cNvPr>
            <p:cNvSpPr>
              <a:spLocks noChangeArrowheads="1"/>
            </p:cNvSpPr>
            <p:nvPr/>
          </p:nvSpPr>
          <p:spPr bwMode="auto">
            <a:xfrm>
              <a:off x="5707157" y="11032633"/>
              <a:ext cx="1477601" cy="829436"/>
            </a:xfrm>
            <a:custGeom>
              <a:avLst/>
              <a:gdLst>
                <a:gd name="T0" fmla="*/ 1090 w 1186"/>
                <a:gd name="T1" fmla="*/ 581 h 667"/>
                <a:gd name="T2" fmla="*/ 1090 w 1186"/>
                <a:gd name="T3" fmla="*/ 581 h 667"/>
                <a:gd name="T4" fmla="*/ 964 w 1186"/>
                <a:gd name="T5" fmla="*/ 109 h 667"/>
                <a:gd name="T6" fmla="*/ 964 w 1186"/>
                <a:gd name="T7" fmla="*/ 109 h 667"/>
                <a:gd name="T8" fmla="*/ 10 w 1186"/>
                <a:gd name="T9" fmla="*/ 52 h 667"/>
                <a:gd name="T10" fmla="*/ 10 w 1186"/>
                <a:gd name="T11" fmla="*/ 52 h 667"/>
                <a:gd name="T12" fmla="*/ 559 w 1186"/>
                <a:gd name="T13" fmla="*/ 666 h 667"/>
                <a:gd name="T14" fmla="*/ 1020 w 1186"/>
                <a:gd name="T15" fmla="*/ 666 h 667"/>
                <a:gd name="T16" fmla="*/ 1020 w 1186"/>
                <a:gd name="T17" fmla="*/ 666 h 667"/>
                <a:gd name="T18" fmla="*/ 1090 w 1186"/>
                <a:gd name="T19" fmla="*/ 581 h 6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6" h="667">
                  <a:moveTo>
                    <a:pt x="1090" y="581"/>
                  </a:moveTo>
                  <a:lnTo>
                    <a:pt x="1090" y="581"/>
                  </a:lnTo>
                  <a:cubicBezTo>
                    <a:pt x="1185" y="416"/>
                    <a:pt x="1129" y="205"/>
                    <a:pt x="964" y="109"/>
                  </a:cubicBezTo>
                  <a:lnTo>
                    <a:pt x="964" y="109"/>
                  </a:lnTo>
                  <a:cubicBezTo>
                    <a:pt x="799" y="13"/>
                    <a:pt x="20" y="0"/>
                    <a:pt x="10" y="52"/>
                  </a:cubicBezTo>
                  <a:lnTo>
                    <a:pt x="10" y="52"/>
                  </a:lnTo>
                  <a:cubicBezTo>
                    <a:pt x="0" y="99"/>
                    <a:pt x="365" y="514"/>
                    <a:pt x="559" y="666"/>
                  </a:cubicBezTo>
                  <a:lnTo>
                    <a:pt x="1020" y="666"/>
                  </a:lnTo>
                  <a:lnTo>
                    <a:pt x="1020" y="666"/>
                  </a:lnTo>
                  <a:cubicBezTo>
                    <a:pt x="1047" y="642"/>
                    <a:pt x="1070" y="614"/>
                    <a:pt x="1090" y="581"/>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76">
              <a:extLst>
                <a:ext uri="{FF2B5EF4-FFF2-40B4-BE49-F238E27FC236}">
                  <a16:creationId xmlns:a16="http://schemas.microsoft.com/office/drawing/2014/main" id="{8D0184DF-D74E-9B47-899B-1964EC374A92}"/>
                </a:ext>
              </a:extLst>
            </p:cNvPr>
            <p:cNvSpPr>
              <a:spLocks noChangeArrowheads="1"/>
            </p:cNvSpPr>
            <p:nvPr/>
          </p:nvSpPr>
          <p:spPr bwMode="auto">
            <a:xfrm>
              <a:off x="5893917" y="11158972"/>
              <a:ext cx="1082109" cy="488870"/>
            </a:xfrm>
            <a:custGeom>
              <a:avLst/>
              <a:gdLst>
                <a:gd name="T0" fmla="*/ 859 w 868"/>
                <a:gd name="T1" fmla="*/ 390 h 391"/>
                <a:gd name="T2" fmla="*/ 859 w 868"/>
                <a:gd name="T3" fmla="*/ 390 h 391"/>
                <a:gd name="T4" fmla="*/ 856 w 868"/>
                <a:gd name="T5" fmla="*/ 390 h 391"/>
                <a:gd name="T6" fmla="*/ 5 w 868"/>
                <a:gd name="T7" fmla="*/ 15 h 391"/>
                <a:gd name="T8" fmla="*/ 5 w 868"/>
                <a:gd name="T9" fmla="*/ 15 h 391"/>
                <a:gd name="T10" fmla="*/ 2 w 868"/>
                <a:gd name="T11" fmla="*/ 5 h 391"/>
                <a:gd name="T12" fmla="*/ 2 w 868"/>
                <a:gd name="T13" fmla="*/ 5 h 391"/>
                <a:gd name="T14" fmla="*/ 11 w 868"/>
                <a:gd name="T15" fmla="*/ 1 h 391"/>
                <a:gd name="T16" fmla="*/ 862 w 868"/>
                <a:gd name="T17" fmla="*/ 377 h 391"/>
                <a:gd name="T18" fmla="*/ 862 w 868"/>
                <a:gd name="T19" fmla="*/ 377 h 391"/>
                <a:gd name="T20" fmla="*/ 866 w 868"/>
                <a:gd name="T21" fmla="*/ 386 h 391"/>
                <a:gd name="T22" fmla="*/ 866 w 868"/>
                <a:gd name="T23" fmla="*/ 386 h 391"/>
                <a:gd name="T24" fmla="*/ 859 w 868"/>
                <a:gd name="T25" fmla="*/ 390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8" h="391">
                  <a:moveTo>
                    <a:pt x="859" y="390"/>
                  </a:moveTo>
                  <a:lnTo>
                    <a:pt x="859" y="390"/>
                  </a:lnTo>
                  <a:cubicBezTo>
                    <a:pt x="858" y="390"/>
                    <a:pt x="857" y="390"/>
                    <a:pt x="856" y="390"/>
                  </a:cubicBezTo>
                  <a:lnTo>
                    <a:pt x="5" y="15"/>
                  </a:lnTo>
                  <a:lnTo>
                    <a:pt x="5" y="15"/>
                  </a:lnTo>
                  <a:cubicBezTo>
                    <a:pt x="2" y="12"/>
                    <a:pt x="0" y="8"/>
                    <a:pt x="2" y="5"/>
                  </a:cubicBezTo>
                  <a:lnTo>
                    <a:pt x="2" y="5"/>
                  </a:lnTo>
                  <a:cubicBezTo>
                    <a:pt x="3" y="2"/>
                    <a:pt x="7" y="0"/>
                    <a:pt x="11" y="1"/>
                  </a:cubicBezTo>
                  <a:lnTo>
                    <a:pt x="862" y="377"/>
                  </a:lnTo>
                  <a:lnTo>
                    <a:pt x="862" y="377"/>
                  </a:lnTo>
                  <a:cubicBezTo>
                    <a:pt x="866" y="378"/>
                    <a:pt x="867" y="383"/>
                    <a:pt x="866" y="386"/>
                  </a:cubicBezTo>
                  <a:lnTo>
                    <a:pt x="866" y="386"/>
                  </a:lnTo>
                  <a:cubicBezTo>
                    <a:pt x="865" y="389"/>
                    <a:pt x="862" y="390"/>
                    <a:pt x="859" y="39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3" name="Freeform 77">
              <a:extLst>
                <a:ext uri="{FF2B5EF4-FFF2-40B4-BE49-F238E27FC236}">
                  <a16:creationId xmlns:a16="http://schemas.microsoft.com/office/drawing/2014/main" id="{97D7C443-A564-9B46-BDD0-6138DA23A462}"/>
                </a:ext>
              </a:extLst>
            </p:cNvPr>
            <p:cNvSpPr>
              <a:spLocks noChangeArrowheads="1"/>
            </p:cNvSpPr>
            <p:nvPr/>
          </p:nvSpPr>
          <p:spPr bwMode="auto">
            <a:xfrm>
              <a:off x="6607998" y="10274607"/>
              <a:ext cx="1230418" cy="1587459"/>
            </a:xfrm>
            <a:custGeom>
              <a:avLst/>
              <a:gdLst>
                <a:gd name="T0" fmla="*/ 936 w 989"/>
                <a:gd name="T1" fmla="*/ 865 h 1276"/>
                <a:gd name="T2" fmla="*/ 936 w 989"/>
                <a:gd name="T3" fmla="*/ 865 h 1276"/>
                <a:gd name="T4" fmla="*/ 53 w 989"/>
                <a:gd name="T5" fmla="*/ 42 h 1276"/>
                <a:gd name="T6" fmla="*/ 53 w 989"/>
                <a:gd name="T7" fmla="*/ 42 h 1276"/>
                <a:gd name="T8" fmla="*/ 117 w 989"/>
                <a:gd name="T9" fmla="*/ 1168 h 1276"/>
                <a:gd name="T10" fmla="*/ 117 w 989"/>
                <a:gd name="T11" fmla="*/ 1168 h 1276"/>
                <a:gd name="T12" fmla="*/ 175 w 989"/>
                <a:gd name="T13" fmla="*/ 1275 h 1276"/>
                <a:gd name="T14" fmla="*/ 878 w 989"/>
                <a:gd name="T15" fmla="*/ 1275 h 1276"/>
                <a:gd name="T16" fmla="*/ 878 w 989"/>
                <a:gd name="T17" fmla="*/ 1275 h 1276"/>
                <a:gd name="T18" fmla="*/ 936 w 989"/>
                <a:gd name="T19" fmla="*/ 865 h 1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9" h="1276">
                  <a:moveTo>
                    <a:pt x="936" y="865"/>
                  </a:moveTo>
                  <a:lnTo>
                    <a:pt x="936" y="865"/>
                  </a:lnTo>
                  <a:cubicBezTo>
                    <a:pt x="852" y="639"/>
                    <a:pt x="105" y="0"/>
                    <a:pt x="53" y="42"/>
                  </a:cubicBezTo>
                  <a:lnTo>
                    <a:pt x="53" y="42"/>
                  </a:lnTo>
                  <a:cubicBezTo>
                    <a:pt x="0" y="85"/>
                    <a:pt x="33" y="942"/>
                    <a:pt x="117" y="1168"/>
                  </a:cubicBezTo>
                  <a:lnTo>
                    <a:pt x="117" y="1168"/>
                  </a:lnTo>
                  <a:cubicBezTo>
                    <a:pt x="132" y="1207"/>
                    <a:pt x="151" y="1243"/>
                    <a:pt x="175" y="1275"/>
                  </a:cubicBezTo>
                  <a:lnTo>
                    <a:pt x="878" y="1275"/>
                  </a:lnTo>
                  <a:lnTo>
                    <a:pt x="878" y="1275"/>
                  </a:lnTo>
                  <a:cubicBezTo>
                    <a:pt x="962" y="1161"/>
                    <a:pt x="988" y="1008"/>
                    <a:pt x="936" y="865"/>
                  </a:cubicBez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78">
              <a:extLst>
                <a:ext uri="{FF2B5EF4-FFF2-40B4-BE49-F238E27FC236}">
                  <a16:creationId xmlns:a16="http://schemas.microsoft.com/office/drawing/2014/main" id="{5D8CCF52-2624-A846-B0B3-8A30D11A0AA1}"/>
                </a:ext>
              </a:extLst>
            </p:cNvPr>
            <p:cNvSpPr>
              <a:spLocks noChangeArrowheads="1"/>
            </p:cNvSpPr>
            <p:nvPr/>
          </p:nvSpPr>
          <p:spPr bwMode="auto">
            <a:xfrm>
              <a:off x="6789267" y="10571225"/>
              <a:ext cx="565770" cy="1186473"/>
            </a:xfrm>
            <a:custGeom>
              <a:avLst/>
              <a:gdLst>
                <a:gd name="T0" fmla="*/ 454 w 456"/>
                <a:gd name="T1" fmla="*/ 943 h 954"/>
                <a:gd name="T2" fmla="*/ 408 w 456"/>
                <a:gd name="T3" fmla="*/ 845 h 954"/>
                <a:gd name="T4" fmla="*/ 408 w 456"/>
                <a:gd name="T5" fmla="*/ 845 h 954"/>
                <a:gd name="T6" fmla="*/ 406 w 456"/>
                <a:gd name="T7" fmla="*/ 841 h 954"/>
                <a:gd name="T8" fmla="*/ 137 w 456"/>
                <a:gd name="T9" fmla="*/ 265 h 954"/>
                <a:gd name="T10" fmla="*/ 203 w 456"/>
                <a:gd name="T11" fmla="*/ 80 h 954"/>
                <a:gd name="T12" fmla="*/ 203 w 456"/>
                <a:gd name="T13" fmla="*/ 80 h 954"/>
                <a:gd name="T14" fmla="*/ 199 w 456"/>
                <a:gd name="T15" fmla="*/ 72 h 954"/>
                <a:gd name="T16" fmla="*/ 199 w 456"/>
                <a:gd name="T17" fmla="*/ 72 h 954"/>
                <a:gd name="T18" fmla="*/ 190 w 456"/>
                <a:gd name="T19" fmla="*/ 76 h 954"/>
                <a:gd name="T20" fmla="*/ 128 w 456"/>
                <a:gd name="T21" fmla="*/ 247 h 954"/>
                <a:gd name="T22" fmla="*/ 15 w 456"/>
                <a:gd name="T23" fmla="*/ 4 h 954"/>
                <a:gd name="T24" fmla="*/ 15 w 456"/>
                <a:gd name="T25" fmla="*/ 4 h 954"/>
                <a:gd name="T26" fmla="*/ 5 w 456"/>
                <a:gd name="T27" fmla="*/ 2 h 954"/>
                <a:gd name="T28" fmla="*/ 5 w 456"/>
                <a:gd name="T29" fmla="*/ 2 h 954"/>
                <a:gd name="T30" fmla="*/ 2 w 456"/>
                <a:gd name="T31" fmla="*/ 11 h 954"/>
                <a:gd name="T32" fmla="*/ 386 w 456"/>
                <a:gd name="T33" fmla="*/ 833 h 954"/>
                <a:gd name="T34" fmla="*/ 73 w 456"/>
                <a:gd name="T35" fmla="*/ 719 h 954"/>
                <a:gd name="T36" fmla="*/ 73 w 456"/>
                <a:gd name="T37" fmla="*/ 719 h 954"/>
                <a:gd name="T38" fmla="*/ 64 w 456"/>
                <a:gd name="T39" fmla="*/ 723 h 954"/>
                <a:gd name="T40" fmla="*/ 64 w 456"/>
                <a:gd name="T41" fmla="*/ 723 h 954"/>
                <a:gd name="T42" fmla="*/ 68 w 456"/>
                <a:gd name="T43" fmla="*/ 732 h 954"/>
                <a:gd name="T44" fmla="*/ 395 w 456"/>
                <a:gd name="T45" fmla="*/ 851 h 954"/>
                <a:gd name="T46" fmla="*/ 441 w 456"/>
                <a:gd name="T47" fmla="*/ 949 h 954"/>
                <a:gd name="T48" fmla="*/ 441 w 456"/>
                <a:gd name="T49" fmla="*/ 949 h 954"/>
                <a:gd name="T50" fmla="*/ 447 w 456"/>
                <a:gd name="T51" fmla="*/ 953 h 954"/>
                <a:gd name="T52" fmla="*/ 447 w 456"/>
                <a:gd name="T53" fmla="*/ 953 h 954"/>
                <a:gd name="T54" fmla="*/ 450 w 456"/>
                <a:gd name="T55" fmla="*/ 952 h 954"/>
                <a:gd name="T56" fmla="*/ 450 w 456"/>
                <a:gd name="T57" fmla="*/ 952 h 954"/>
                <a:gd name="T58" fmla="*/ 454 w 456"/>
                <a:gd name="T59" fmla="*/ 943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56" h="954">
                  <a:moveTo>
                    <a:pt x="454" y="943"/>
                  </a:moveTo>
                  <a:lnTo>
                    <a:pt x="408" y="845"/>
                  </a:lnTo>
                  <a:lnTo>
                    <a:pt x="408" y="845"/>
                  </a:lnTo>
                  <a:cubicBezTo>
                    <a:pt x="408" y="843"/>
                    <a:pt x="407" y="842"/>
                    <a:pt x="406" y="841"/>
                  </a:cubicBezTo>
                  <a:lnTo>
                    <a:pt x="137" y="265"/>
                  </a:lnTo>
                  <a:lnTo>
                    <a:pt x="203" y="80"/>
                  </a:lnTo>
                  <a:lnTo>
                    <a:pt x="203" y="80"/>
                  </a:lnTo>
                  <a:cubicBezTo>
                    <a:pt x="205" y="77"/>
                    <a:pt x="203" y="73"/>
                    <a:pt x="199" y="72"/>
                  </a:cubicBezTo>
                  <a:lnTo>
                    <a:pt x="199" y="72"/>
                  </a:lnTo>
                  <a:cubicBezTo>
                    <a:pt x="195" y="70"/>
                    <a:pt x="192" y="72"/>
                    <a:pt x="190" y="76"/>
                  </a:cubicBezTo>
                  <a:lnTo>
                    <a:pt x="128" y="247"/>
                  </a:lnTo>
                  <a:lnTo>
                    <a:pt x="15" y="4"/>
                  </a:lnTo>
                  <a:lnTo>
                    <a:pt x="15" y="4"/>
                  </a:lnTo>
                  <a:cubicBezTo>
                    <a:pt x="13" y="1"/>
                    <a:pt x="9" y="0"/>
                    <a:pt x="5" y="2"/>
                  </a:cubicBezTo>
                  <a:lnTo>
                    <a:pt x="5" y="2"/>
                  </a:lnTo>
                  <a:cubicBezTo>
                    <a:pt x="2" y="3"/>
                    <a:pt x="0" y="7"/>
                    <a:pt x="2" y="11"/>
                  </a:cubicBezTo>
                  <a:lnTo>
                    <a:pt x="386" y="833"/>
                  </a:lnTo>
                  <a:lnTo>
                    <a:pt x="73" y="719"/>
                  </a:lnTo>
                  <a:lnTo>
                    <a:pt x="73" y="719"/>
                  </a:lnTo>
                  <a:cubicBezTo>
                    <a:pt x="69" y="718"/>
                    <a:pt x="65" y="720"/>
                    <a:pt x="64" y="723"/>
                  </a:cubicBezTo>
                  <a:lnTo>
                    <a:pt x="64" y="723"/>
                  </a:lnTo>
                  <a:cubicBezTo>
                    <a:pt x="63" y="727"/>
                    <a:pt x="64" y="731"/>
                    <a:pt x="68" y="732"/>
                  </a:cubicBezTo>
                  <a:lnTo>
                    <a:pt x="395" y="851"/>
                  </a:lnTo>
                  <a:lnTo>
                    <a:pt x="441" y="949"/>
                  </a:lnTo>
                  <a:lnTo>
                    <a:pt x="441" y="949"/>
                  </a:lnTo>
                  <a:cubicBezTo>
                    <a:pt x="442" y="951"/>
                    <a:pt x="445" y="953"/>
                    <a:pt x="447" y="953"/>
                  </a:cubicBezTo>
                  <a:lnTo>
                    <a:pt x="447" y="953"/>
                  </a:lnTo>
                  <a:cubicBezTo>
                    <a:pt x="449" y="953"/>
                    <a:pt x="449" y="952"/>
                    <a:pt x="450" y="952"/>
                  </a:cubicBezTo>
                  <a:lnTo>
                    <a:pt x="450" y="952"/>
                  </a:lnTo>
                  <a:cubicBezTo>
                    <a:pt x="454" y="951"/>
                    <a:pt x="455" y="946"/>
                    <a:pt x="454" y="943"/>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5" name="Freeform 79">
              <a:extLst>
                <a:ext uri="{FF2B5EF4-FFF2-40B4-BE49-F238E27FC236}">
                  <a16:creationId xmlns:a16="http://schemas.microsoft.com/office/drawing/2014/main" id="{9A11EEE0-FB7C-1D48-8790-64F5908B13F4}"/>
                </a:ext>
              </a:extLst>
            </p:cNvPr>
            <p:cNvSpPr>
              <a:spLocks noChangeArrowheads="1"/>
            </p:cNvSpPr>
            <p:nvPr/>
          </p:nvSpPr>
          <p:spPr bwMode="auto">
            <a:xfrm>
              <a:off x="12979806" y="4710266"/>
              <a:ext cx="3224355" cy="4026320"/>
            </a:xfrm>
            <a:custGeom>
              <a:avLst/>
              <a:gdLst>
                <a:gd name="T0" fmla="*/ 1890 w 2588"/>
                <a:gd name="T1" fmla="*/ 2729 h 3231"/>
                <a:gd name="T2" fmla="*/ 1890 w 2588"/>
                <a:gd name="T3" fmla="*/ 2729 h 3231"/>
                <a:gd name="T4" fmla="*/ 501 w 2588"/>
                <a:gd name="T5" fmla="*/ 2891 h 3231"/>
                <a:gd name="T6" fmla="*/ 501 w 2588"/>
                <a:gd name="T7" fmla="*/ 2891 h 3231"/>
                <a:gd name="T8" fmla="*/ 339 w 2588"/>
                <a:gd name="T9" fmla="*/ 1503 h 3231"/>
                <a:gd name="T10" fmla="*/ 339 w 2588"/>
                <a:gd name="T11" fmla="*/ 1503 h 3231"/>
                <a:gd name="T12" fmla="*/ 2442 w 2588"/>
                <a:gd name="T13" fmla="*/ 52 h 3231"/>
                <a:gd name="T14" fmla="*/ 2442 w 2588"/>
                <a:gd name="T15" fmla="*/ 52 h 3231"/>
                <a:gd name="T16" fmla="*/ 1890 w 2588"/>
                <a:gd name="T17" fmla="*/ 2729 h 3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88" h="3231">
                  <a:moveTo>
                    <a:pt x="1890" y="2729"/>
                  </a:moveTo>
                  <a:lnTo>
                    <a:pt x="1890" y="2729"/>
                  </a:lnTo>
                  <a:cubicBezTo>
                    <a:pt x="1551" y="3157"/>
                    <a:pt x="929" y="3230"/>
                    <a:pt x="501" y="2891"/>
                  </a:cubicBezTo>
                  <a:lnTo>
                    <a:pt x="501" y="2891"/>
                  </a:lnTo>
                  <a:cubicBezTo>
                    <a:pt x="73" y="2553"/>
                    <a:pt x="0" y="1931"/>
                    <a:pt x="339" y="1503"/>
                  </a:cubicBezTo>
                  <a:lnTo>
                    <a:pt x="339" y="1503"/>
                  </a:lnTo>
                  <a:cubicBezTo>
                    <a:pt x="677" y="1074"/>
                    <a:pt x="2298" y="0"/>
                    <a:pt x="2442" y="52"/>
                  </a:cubicBezTo>
                  <a:lnTo>
                    <a:pt x="2442" y="52"/>
                  </a:lnTo>
                  <a:cubicBezTo>
                    <a:pt x="2587" y="102"/>
                    <a:pt x="2229" y="2301"/>
                    <a:pt x="1890" y="2729"/>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80">
              <a:extLst>
                <a:ext uri="{FF2B5EF4-FFF2-40B4-BE49-F238E27FC236}">
                  <a16:creationId xmlns:a16="http://schemas.microsoft.com/office/drawing/2014/main" id="{E492A65A-FE26-384D-A6EB-25783F9F46DE}"/>
                </a:ext>
              </a:extLst>
            </p:cNvPr>
            <p:cNvSpPr>
              <a:spLocks noChangeArrowheads="1"/>
            </p:cNvSpPr>
            <p:nvPr/>
          </p:nvSpPr>
          <p:spPr bwMode="auto">
            <a:xfrm>
              <a:off x="14166280" y="5363924"/>
              <a:ext cx="1549007" cy="2350976"/>
            </a:xfrm>
            <a:custGeom>
              <a:avLst/>
              <a:gdLst>
                <a:gd name="T0" fmla="*/ 1240 w 1242"/>
                <a:gd name="T1" fmla="*/ 225 h 1886"/>
                <a:gd name="T2" fmla="*/ 1240 w 1242"/>
                <a:gd name="T3" fmla="*/ 225 h 1886"/>
                <a:gd name="T4" fmla="*/ 1232 w 1242"/>
                <a:gd name="T5" fmla="*/ 220 h 1886"/>
                <a:gd name="T6" fmla="*/ 1070 w 1242"/>
                <a:gd name="T7" fmla="*/ 254 h 1886"/>
                <a:gd name="T8" fmla="*/ 1226 w 1242"/>
                <a:gd name="T9" fmla="*/ 13 h 1886"/>
                <a:gd name="T10" fmla="*/ 1226 w 1242"/>
                <a:gd name="T11" fmla="*/ 13 h 1886"/>
                <a:gd name="T12" fmla="*/ 1224 w 1242"/>
                <a:gd name="T13" fmla="*/ 3 h 1886"/>
                <a:gd name="T14" fmla="*/ 1224 w 1242"/>
                <a:gd name="T15" fmla="*/ 3 h 1886"/>
                <a:gd name="T16" fmla="*/ 1215 w 1242"/>
                <a:gd name="T17" fmla="*/ 5 h 1886"/>
                <a:gd name="T18" fmla="*/ 1050 w 1242"/>
                <a:gd name="T19" fmla="*/ 260 h 1886"/>
                <a:gd name="T20" fmla="*/ 1050 w 1242"/>
                <a:gd name="T21" fmla="*/ 260 h 1886"/>
                <a:gd name="T22" fmla="*/ 1047 w 1242"/>
                <a:gd name="T23" fmla="*/ 263 h 1886"/>
                <a:gd name="T24" fmla="*/ 845 w 1242"/>
                <a:gd name="T25" fmla="*/ 574 h 1886"/>
                <a:gd name="T26" fmla="*/ 788 w 1242"/>
                <a:gd name="T27" fmla="*/ 309 h 1886"/>
                <a:gd name="T28" fmla="*/ 788 w 1242"/>
                <a:gd name="T29" fmla="*/ 309 h 1886"/>
                <a:gd name="T30" fmla="*/ 781 w 1242"/>
                <a:gd name="T31" fmla="*/ 303 h 1886"/>
                <a:gd name="T32" fmla="*/ 781 w 1242"/>
                <a:gd name="T33" fmla="*/ 303 h 1886"/>
                <a:gd name="T34" fmla="*/ 775 w 1242"/>
                <a:gd name="T35" fmla="*/ 312 h 1886"/>
                <a:gd name="T36" fmla="*/ 834 w 1242"/>
                <a:gd name="T37" fmla="*/ 591 h 1886"/>
                <a:gd name="T38" fmla="*/ 527 w 1242"/>
                <a:gd name="T39" fmla="*/ 1065 h 1886"/>
                <a:gd name="T40" fmla="*/ 527 w 1242"/>
                <a:gd name="T41" fmla="*/ 1065 h 1886"/>
                <a:gd name="T42" fmla="*/ 525 w 1242"/>
                <a:gd name="T43" fmla="*/ 1068 h 1886"/>
                <a:gd name="T44" fmla="*/ 340 w 1242"/>
                <a:gd name="T45" fmla="*/ 1353 h 1886"/>
                <a:gd name="T46" fmla="*/ 246 w 1242"/>
                <a:gd name="T47" fmla="*/ 908 h 1886"/>
                <a:gd name="T48" fmla="*/ 246 w 1242"/>
                <a:gd name="T49" fmla="*/ 908 h 1886"/>
                <a:gd name="T50" fmla="*/ 237 w 1242"/>
                <a:gd name="T51" fmla="*/ 903 h 1886"/>
                <a:gd name="T52" fmla="*/ 237 w 1242"/>
                <a:gd name="T53" fmla="*/ 903 h 1886"/>
                <a:gd name="T54" fmla="*/ 231 w 1242"/>
                <a:gd name="T55" fmla="*/ 912 h 1886"/>
                <a:gd name="T56" fmla="*/ 329 w 1242"/>
                <a:gd name="T57" fmla="*/ 1369 h 1886"/>
                <a:gd name="T58" fmla="*/ 2 w 1242"/>
                <a:gd name="T59" fmla="*/ 1874 h 1886"/>
                <a:gd name="T60" fmla="*/ 2 w 1242"/>
                <a:gd name="T61" fmla="*/ 1874 h 1886"/>
                <a:gd name="T62" fmla="*/ 4 w 1242"/>
                <a:gd name="T63" fmla="*/ 1884 h 1886"/>
                <a:gd name="T64" fmla="*/ 4 w 1242"/>
                <a:gd name="T65" fmla="*/ 1884 h 1886"/>
                <a:gd name="T66" fmla="*/ 8 w 1242"/>
                <a:gd name="T67" fmla="*/ 1885 h 1886"/>
                <a:gd name="T68" fmla="*/ 8 w 1242"/>
                <a:gd name="T69" fmla="*/ 1885 h 1886"/>
                <a:gd name="T70" fmla="*/ 14 w 1242"/>
                <a:gd name="T71" fmla="*/ 1882 h 1886"/>
                <a:gd name="T72" fmla="*/ 537 w 1242"/>
                <a:gd name="T73" fmla="*/ 1077 h 1886"/>
                <a:gd name="T74" fmla="*/ 995 w 1242"/>
                <a:gd name="T75" fmla="*/ 979 h 1886"/>
                <a:gd name="T76" fmla="*/ 995 w 1242"/>
                <a:gd name="T77" fmla="*/ 979 h 1886"/>
                <a:gd name="T78" fmla="*/ 1000 w 1242"/>
                <a:gd name="T79" fmla="*/ 970 h 1886"/>
                <a:gd name="T80" fmla="*/ 1000 w 1242"/>
                <a:gd name="T81" fmla="*/ 970 h 1886"/>
                <a:gd name="T82" fmla="*/ 992 w 1242"/>
                <a:gd name="T83" fmla="*/ 965 h 1886"/>
                <a:gd name="T84" fmla="*/ 548 w 1242"/>
                <a:gd name="T85" fmla="*/ 1060 h 1886"/>
                <a:gd name="T86" fmla="*/ 1059 w 1242"/>
                <a:gd name="T87" fmla="*/ 271 h 1886"/>
                <a:gd name="T88" fmla="*/ 1235 w 1242"/>
                <a:gd name="T89" fmla="*/ 234 h 1886"/>
                <a:gd name="T90" fmla="*/ 1235 w 1242"/>
                <a:gd name="T91" fmla="*/ 234 h 1886"/>
                <a:gd name="T92" fmla="*/ 1240 w 1242"/>
                <a:gd name="T93" fmla="*/ 225 h 18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42" h="1886">
                  <a:moveTo>
                    <a:pt x="1240" y="225"/>
                  </a:moveTo>
                  <a:lnTo>
                    <a:pt x="1240" y="225"/>
                  </a:lnTo>
                  <a:cubicBezTo>
                    <a:pt x="1239" y="221"/>
                    <a:pt x="1235" y="219"/>
                    <a:pt x="1232" y="220"/>
                  </a:cubicBezTo>
                  <a:lnTo>
                    <a:pt x="1070" y="254"/>
                  </a:lnTo>
                  <a:lnTo>
                    <a:pt x="1226" y="13"/>
                  </a:lnTo>
                  <a:lnTo>
                    <a:pt x="1226" y="13"/>
                  </a:lnTo>
                  <a:cubicBezTo>
                    <a:pt x="1229" y="9"/>
                    <a:pt x="1228" y="5"/>
                    <a:pt x="1224" y="3"/>
                  </a:cubicBezTo>
                  <a:lnTo>
                    <a:pt x="1224" y="3"/>
                  </a:lnTo>
                  <a:cubicBezTo>
                    <a:pt x="1222" y="0"/>
                    <a:pt x="1217" y="2"/>
                    <a:pt x="1215" y="5"/>
                  </a:cubicBezTo>
                  <a:lnTo>
                    <a:pt x="1050" y="260"/>
                  </a:lnTo>
                  <a:lnTo>
                    <a:pt x="1050" y="260"/>
                  </a:lnTo>
                  <a:cubicBezTo>
                    <a:pt x="1048" y="261"/>
                    <a:pt x="1048" y="262"/>
                    <a:pt x="1047" y="263"/>
                  </a:cubicBezTo>
                  <a:lnTo>
                    <a:pt x="845" y="574"/>
                  </a:lnTo>
                  <a:lnTo>
                    <a:pt x="788" y="309"/>
                  </a:lnTo>
                  <a:lnTo>
                    <a:pt x="788" y="309"/>
                  </a:lnTo>
                  <a:cubicBezTo>
                    <a:pt x="788" y="305"/>
                    <a:pt x="784" y="303"/>
                    <a:pt x="781" y="303"/>
                  </a:cubicBezTo>
                  <a:lnTo>
                    <a:pt x="781" y="303"/>
                  </a:lnTo>
                  <a:cubicBezTo>
                    <a:pt x="776" y="304"/>
                    <a:pt x="774" y="308"/>
                    <a:pt x="775" y="312"/>
                  </a:cubicBezTo>
                  <a:lnTo>
                    <a:pt x="834" y="591"/>
                  </a:lnTo>
                  <a:lnTo>
                    <a:pt x="527" y="1065"/>
                  </a:lnTo>
                  <a:lnTo>
                    <a:pt x="527" y="1065"/>
                  </a:lnTo>
                  <a:cubicBezTo>
                    <a:pt x="526" y="1066"/>
                    <a:pt x="525" y="1067"/>
                    <a:pt x="525" y="1068"/>
                  </a:cubicBezTo>
                  <a:lnTo>
                    <a:pt x="340" y="1353"/>
                  </a:lnTo>
                  <a:lnTo>
                    <a:pt x="246" y="908"/>
                  </a:lnTo>
                  <a:lnTo>
                    <a:pt x="246" y="908"/>
                  </a:lnTo>
                  <a:cubicBezTo>
                    <a:pt x="244" y="905"/>
                    <a:pt x="241" y="902"/>
                    <a:pt x="237" y="903"/>
                  </a:cubicBezTo>
                  <a:lnTo>
                    <a:pt x="237" y="903"/>
                  </a:lnTo>
                  <a:cubicBezTo>
                    <a:pt x="233" y="904"/>
                    <a:pt x="231" y="907"/>
                    <a:pt x="231" y="912"/>
                  </a:cubicBezTo>
                  <a:lnTo>
                    <a:pt x="329" y="1369"/>
                  </a:lnTo>
                  <a:lnTo>
                    <a:pt x="2" y="1874"/>
                  </a:lnTo>
                  <a:lnTo>
                    <a:pt x="2" y="1874"/>
                  </a:lnTo>
                  <a:cubicBezTo>
                    <a:pt x="0" y="1878"/>
                    <a:pt x="1" y="1882"/>
                    <a:pt x="4" y="1884"/>
                  </a:cubicBezTo>
                  <a:lnTo>
                    <a:pt x="4" y="1884"/>
                  </a:lnTo>
                  <a:cubicBezTo>
                    <a:pt x="5" y="1885"/>
                    <a:pt x="6" y="1885"/>
                    <a:pt x="8" y="1885"/>
                  </a:cubicBezTo>
                  <a:lnTo>
                    <a:pt x="8" y="1885"/>
                  </a:lnTo>
                  <a:cubicBezTo>
                    <a:pt x="10" y="1885"/>
                    <a:pt x="12" y="1884"/>
                    <a:pt x="14" y="1882"/>
                  </a:cubicBezTo>
                  <a:lnTo>
                    <a:pt x="537" y="1077"/>
                  </a:lnTo>
                  <a:lnTo>
                    <a:pt x="995" y="979"/>
                  </a:lnTo>
                  <a:lnTo>
                    <a:pt x="995" y="979"/>
                  </a:lnTo>
                  <a:cubicBezTo>
                    <a:pt x="999" y="978"/>
                    <a:pt x="1001" y="974"/>
                    <a:pt x="1000" y="970"/>
                  </a:cubicBezTo>
                  <a:lnTo>
                    <a:pt x="1000" y="970"/>
                  </a:lnTo>
                  <a:cubicBezTo>
                    <a:pt x="999" y="967"/>
                    <a:pt x="996" y="964"/>
                    <a:pt x="992" y="965"/>
                  </a:cubicBezTo>
                  <a:lnTo>
                    <a:pt x="548" y="1060"/>
                  </a:lnTo>
                  <a:lnTo>
                    <a:pt x="1059" y="271"/>
                  </a:lnTo>
                  <a:lnTo>
                    <a:pt x="1235" y="234"/>
                  </a:lnTo>
                  <a:lnTo>
                    <a:pt x="1235" y="234"/>
                  </a:lnTo>
                  <a:cubicBezTo>
                    <a:pt x="1239" y="233"/>
                    <a:pt x="1241" y="229"/>
                    <a:pt x="1240" y="225"/>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7" name="Freeform 81">
              <a:extLst>
                <a:ext uri="{FF2B5EF4-FFF2-40B4-BE49-F238E27FC236}">
                  <a16:creationId xmlns:a16="http://schemas.microsoft.com/office/drawing/2014/main" id="{4CAEEF42-0F21-2A46-9CDF-95235CD54701}"/>
                </a:ext>
              </a:extLst>
            </p:cNvPr>
            <p:cNvSpPr>
              <a:spLocks noChangeArrowheads="1"/>
            </p:cNvSpPr>
            <p:nvPr/>
          </p:nvSpPr>
          <p:spPr bwMode="auto">
            <a:xfrm>
              <a:off x="11414320" y="6023077"/>
              <a:ext cx="2609144" cy="3509987"/>
            </a:xfrm>
            <a:custGeom>
              <a:avLst/>
              <a:gdLst>
                <a:gd name="T0" fmla="*/ 1647 w 2094"/>
                <a:gd name="T1" fmla="*/ 2337 h 2816"/>
                <a:gd name="T2" fmla="*/ 1647 w 2094"/>
                <a:gd name="T3" fmla="*/ 2337 h 2816"/>
                <a:gd name="T4" fmla="*/ 477 w 2094"/>
                <a:gd name="T5" fmla="*/ 2551 h 2816"/>
                <a:gd name="T6" fmla="*/ 477 w 2094"/>
                <a:gd name="T7" fmla="*/ 2551 h 2816"/>
                <a:gd name="T8" fmla="*/ 263 w 2094"/>
                <a:gd name="T9" fmla="*/ 1381 h 2816"/>
                <a:gd name="T10" fmla="*/ 263 w 2094"/>
                <a:gd name="T11" fmla="*/ 1381 h 2816"/>
                <a:gd name="T12" fmla="*/ 1968 w 2094"/>
                <a:gd name="T13" fmla="*/ 35 h 2816"/>
                <a:gd name="T14" fmla="*/ 1968 w 2094"/>
                <a:gd name="T15" fmla="*/ 35 h 2816"/>
                <a:gd name="T16" fmla="*/ 1647 w 2094"/>
                <a:gd name="T17" fmla="*/ 2337 h 28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4" h="2816">
                  <a:moveTo>
                    <a:pt x="1647" y="2337"/>
                  </a:moveTo>
                  <a:lnTo>
                    <a:pt x="1647" y="2337"/>
                  </a:lnTo>
                  <a:cubicBezTo>
                    <a:pt x="1383" y="2719"/>
                    <a:pt x="859" y="2815"/>
                    <a:pt x="477" y="2551"/>
                  </a:cubicBezTo>
                  <a:lnTo>
                    <a:pt x="477" y="2551"/>
                  </a:lnTo>
                  <a:cubicBezTo>
                    <a:pt x="95" y="2288"/>
                    <a:pt x="0" y="1764"/>
                    <a:pt x="263" y="1381"/>
                  </a:cubicBezTo>
                  <a:lnTo>
                    <a:pt x="263" y="1381"/>
                  </a:lnTo>
                  <a:cubicBezTo>
                    <a:pt x="528" y="999"/>
                    <a:pt x="1843" y="0"/>
                    <a:pt x="1968" y="35"/>
                  </a:cubicBezTo>
                  <a:lnTo>
                    <a:pt x="1968" y="35"/>
                  </a:lnTo>
                  <a:cubicBezTo>
                    <a:pt x="2093" y="70"/>
                    <a:pt x="1911" y="1955"/>
                    <a:pt x="1647" y="2337"/>
                  </a:cubicBez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82">
              <a:extLst>
                <a:ext uri="{FF2B5EF4-FFF2-40B4-BE49-F238E27FC236}">
                  <a16:creationId xmlns:a16="http://schemas.microsoft.com/office/drawing/2014/main" id="{63410EBA-5B81-1C4B-896A-C7D3439B3CA3}"/>
                </a:ext>
              </a:extLst>
            </p:cNvPr>
            <p:cNvSpPr>
              <a:spLocks noChangeArrowheads="1"/>
            </p:cNvSpPr>
            <p:nvPr/>
          </p:nvSpPr>
          <p:spPr bwMode="auto">
            <a:xfrm>
              <a:off x="12106431" y="6577866"/>
              <a:ext cx="1549007" cy="2405905"/>
            </a:xfrm>
            <a:custGeom>
              <a:avLst/>
              <a:gdLst>
                <a:gd name="T0" fmla="*/ 1244 w 1245"/>
                <a:gd name="T1" fmla="*/ 191 h 1932"/>
                <a:gd name="T2" fmla="*/ 1102 w 1245"/>
                <a:gd name="T3" fmla="*/ 223 h 1932"/>
                <a:gd name="T4" fmla="*/ 1220 w 1245"/>
                <a:gd name="T5" fmla="*/ 12 h 1932"/>
                <a:gd name="T6" fmla="*/ 1217 w 1245"/>
                <a:gd name="T7" fmla="*/ 2 h 1932"/>
                <a:gd name="T8" fmla="*/ 1080 w 1245"/>
                <a:gd name="T9" fmla="*/ 229 h 1932"/>
                <a:gd name="T10" fmla="*/ 1079 w 1245"/>
                <a:gd name="T11" fmla="*/ 232 h 1932"/>
                <a:gd name="T12" fmla="*/ 865 w 1245"/>
                <a:gd name="T13" fmla="*/ 285 h 1932"/>
                <a:gd name="T14" fmla="*/ 855 w 1245"/>
                <a:gd name="T15" fmla="*/ 280 h 1932"/>
                <a:gd name="T16" fmla="*/ 850 w 1245"/>
                <a:gd name="T17" fmla="*/ 290 h 1932"/>
                <a:gd name="T18" fmla="*/ 682 w 1245"/>
                <a:gd name="T19" fmla="*/ 941 h 1932"/>
                <a:gd name="T20" fmla="*/ 680 w 1245"/>
                <a:gd name="T21" fmla="*/ 944 h 1932"/>
                <a:gd name="T22" fmla="*/ 436 w 1245"/>
                <a:gd name="T23" fmla="*/ 824 h 1932"/>
                <a:gd name="T24" fmla="*/ 427 w 1245"/>
                <a:gd name="T25" fmla="*/ 819 h 1932"/>
                <a:gd name="T26" fmla="*/ 422 w 1245"/>
                <a:gd name="T27" fmla="*/ 829 h 1932"/>
                <a:gd name="T28" fmla="*/ 340 w 1245"/>
                <a:gd name="T29" fmla="*/ 1553 h 1932"/>
                <a:gd name="T30" fmla="*/ 338 w 1245"/>
                <a:gd name="T31" fmla="*/ 1556 h 1932"/>
                <a:gd name="T32" fmla="*/ 16 w 1245"/>
                <a:gd name="T33" fmla="*/ 1163 h 1932"/>
                <a:gd name="T34" fmla="*/ 6 w 1245"/>
                <a:gd name="T35" fmla="*/ 1158 h 1932"/>
                <a:gd name="T36" fmla="*/ 1 w 1245"/>
                <a:gd name="T37" fmla="*/ 1167 h 1932"/>
                <a:gd name="T38" fmla="*/ 134 w 1245"/>
                <a:gd name="T39" fmla="*/ 1919 h 1932"/>
                <a:gd name="T40" fmla="*/ 137 w 1245"/>
                <a:gd name="T41" fmla="*/ 1929 h 1932"/>
                <a:gd name="T42" fmla="*/ 141 w 1245"/>
                <a:gd name="T43" fmla="*/ 1931 h 1932"/>
                <a:gd name="T44" fmla="*/ 147 w 1245"/>
                <a:gd name="T45" fmla="*/ 1926 h 1932"/>
                <a:gd name="T46" fmla="*/ 1009 w 1245"/>
                <a:gd name="T47" fmla="*/ 1378 h 1932"/>
                <a:gd name="T48" fmla="*/ 1014 w 1245"/>
                <a:gd name="T49" fmla="*/ 1369 h 1932"/>
                <a:gd name="T50" fmla="*/ 1005 w 1245"/>
                <a:gd name="T51" fmla="*/ 1364 h 1932"/>
                <a:gd name="T52" fmla="*/ 693 w 1245"/>
                <a:gd name="T53" fmla="*/ 953 h 1932"/>
                <a:gd name="T54" fmla="*/ 1076 w 1245"/>
                <a:gd name="T55" fmla="*/ 844 h 1932"/>
                <a:gd name="T56" fmla="*/ 1080 w 1245"/>
                <a:gd name="T57" fmla="*/ 835 h 1932"/>
                <a:gd name="T58" fmla="*/ 703 w 1245"/>
                <a:gd name="T59" fmla="*/ 934 h 1932"/>
                <a:gd name="T60" fmla="*/ 1238 w 1245"/>
                <a:gd name="T61" fmla="*/ 200 h 1932"/>
                <a:gd name="T62" fmla="*/ 1244 w 1245"/>
                <a:gd name="T63" fmla="*/ 191 h 19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45" h="1932">
                  <a:moveTo>
                    <a:pt x="1244" y="191"/>
                  </a:moveTo>
                  <a:lnTo>
                    <a:pt x="1244" y="191"/>
                  </a:lnTo>
                  <a:cubicBezTo>
                    <a:pt x="1243" y="187"/>
                    <a:pt x="1238" y="184"/>
                    <a:pt x="1234" y="186"/>
                  </a:cubicBezTo>
                  <a:lnTo>
                    <a:pt x="1102" y="223"/>
                  </a:lnTo>
                  <a:lnTo>
                    <a:pt x="1220" y="12"/>
                  </a:lnTo>
                  <a:lnTo>
                    <a:pt x="1220" y="12"/>
                  </a:lnTo>
                  <a:cubicBezTo>
                    <a:pt x="1222" y="8"/>
                    <a:pt x="1221" y="4"/>
                    <a:pt x="1217" y="2"/>
                  </a:cubicBezTo>
                  <a:lnTo>
                    <a:pt x="1217" y="2"/>
                  </a:lnTo>
                  <a:cubicBezTo>
                    <a:pt x="1214" y="0"/>
                    <a:pt x="1209" y="1"/>
                    <a:pt x="1207" y="4"/>
                  </a:cubicBezTo>
                  <a:lnTo>
                    <a:pt x="1080" y="229"/>
                  </a:lnTo>
                  <a:lnTo>
                    <a:pt x="1080" y="229"/>
                  </a:lnTo>
                  <a:cubicBezTo>
                    <a:pt x="1080" y="230"/>
                    <a:pt x="1079" y="231"/>
                    <a:pt x="1079" y="232"/>
                  </a:cubicBezTo>
                  <a:lnTo>
                    <a:pt x="926" y="504"/>
                  </a:lnTo>
                  <a:lnTo>
                    <a:pt x="865" y="285"/>
                  </a:lnTo>
                  <a:lnTo>
                    <a:pt x="865" y="285"/>
                  </a:lnTo>
                  <a:cubicBezTo>
                    <a:pt x="863" y="281"/>
                    <a:pt x="860" y="279"/>
                    <a:pt x="855" y="280"/>
                  </a:cubicBezTo>
                  <a:lnTo>
                    <a:pt x="855" y="280"/>
                  </a:lnTo>
                  <a:cubicBezTo>
                    <a:pt x="852" y="281"/>
                    <a:pt x="849" y="285"/>
                    <a:pt x="850" y="290"/>
                  </a:cubicBezTo>
                  <a:lnTo>
                    <a:pt x="916" y="523"/>
                  </a:lnTo>
                  <a:lnTo>
                    <a:pt x="682" y="941"/>
                  </a:lnTo>
                  <a:lnTo>
                    <a:pt x="682" y="941"/>
                  </a:lnTo>
                  <a:cubicBezTo>
                    <a:pt x="681" y="942"/>
                    <a:pt x="681" y="943"/>
                    <a:pt x="680" y="944"/>
                  </a:cubicBezTo>
                  <a:lnTo>
                    <a:pt x="540" y="1193"/>
                  </a:lnTo>
                  <a:lnTo>
                    <a:pt x="436" y="824"/>
                  </a:lnTo>
                  <a:lnTo>
                    <a:pt x="436" y="824"/>
                  </a:lnTo>
                  <a:cubicBezTo>
                    <a:pt x="435" y="820"/>
                    <a:pt x="431" y="818"/>
                    <a:pt x="427" y="819"/>
                  </a:cubicBezTo>
                  <a:lnTo>
                    <a:pt x="427" y="819"/>
                  </a:lnTo>
                  <a:cubicBezTo>
                    <a:pt x="423" y="820"/>
                    <a:pt x="421" y="824"/>
                    <a:pt x="422" y="829"/>
                  </a:cubicBezTo>
                  <a:lnTo>
                    <a:pt x="530" y="1212"/>
                  </a:lnTo>
                  <a:lnTo>
                    <a:pt x="340" y="1553"/>
                  </a:lnTo>
                  <a:lnTo>
                    <a:pt x="340" y="1553"/>
                  </a:lnTo>
                  <a:cubicBezTo>
                    <a:pt x="339" y="1553"/>
                    <a:pt x="338" y="1554"/>
                    <a:pt x="338" y="1556"/>
                  </a:cubicBezTo>
                  <a:lnTo>
                    <a:pt x="196" y="1808"/>
                  </a:lnTo>
                  <a:lnTo>
                    <a:pt x="16" y="1163"/>
                  </a:lnTo>
                  <a:lnTo>
                    <a:pt x="16" y="1163"/>
                  </a:lnTo>
                  <a:cubicBezTo>
                    <a:pt x="14" y="1159"/>
                    <a:pt x="10" y="1157"/>
                    <a:pt x="6" y="1158"/>
                  </a:cubicBezTo>
                  <a:lnTo>
                    <a:pt x="6" y="1158"/>
                  </a:lnTo>
                  <a:cubicBezTo>
                    <a:pt x="2" y="1159"/>
                    <a:pt x="0" y="1163"/>
                    <a:pt x="1" y="1167"/>
                  </a:cubicBezTo>
                  <a:lnTo>
                    <a:pt x="186" y="1827"/>
                  </a:lnTo>
                  <a:lnTo>
                    <a:pt x="134" y="1919"/>
                  </a:lnTo>
                  <a:lnTo>
                    <a:pt x="134" y="1919"/>
                  </a:lnTo>
                  <a:cubicBezTo>
                    <a:pt x="132" y="1922"/>
                    <a:pt x="133" y="1927"/>
                    <a:pt x="137" y="1929"/>
                  </a:cubicBezTo>
                  <a:lnTo>
                    <a:pt x="137" y="1929"/>
                  </a:lnTo>
                  <a:cubicBezTo>
                    <a:pt x="139" y="1930"/>
                    <a:pt x="140" y="1931"/>
                    <a:pt x="141" y="1931"/>
                  </a:cubicBezTo>
                  <a:lnTo>
                    <a:pt x="141" y="1931"/>
                  </a:lnTo>
                  <a:cubicBezTo>
                    <a:pt x="143" y="1930"/>
                    <a:pt x="146" y="1929"/>
                    <a:pt x="147" y="1926"/>
                  </a:cubicBezTo>
                  <a:lnTo>
                    <a:pt x="350" y="1564"/>
                  </a:lnTo>
                  <a:lnTo>
                    <a:pt x="1009" y="1378"/>
                  </a:lnTo>
                  <a:lnTo>
                    <a:pt x="1009" y="1378"/>
                  </a:lnTo>
                  <a:cubicBezTo>
                    <a:pt x="1013" y="1377"/>
                    <a:pt x="1016" y="1373"/>
                    <a:pt x="1014" y="1369"/>
                  </a:cubicBezTo>
                  <a:lnTo>
                    <a:pt x="1014" y="1369"/>
                  </a:lnTo>
                  <a:cubicBezTo>
                    <a:pt x="1013" y="1365"/>
                    <a:pt x="1009" y="1363"/>
                    <a:pt x="1005" y="1364"/>
                  </a:cubicBezTo>
                  <a:lnTo>
                    <a:pt x="361" y="1545"/>
                  </a:lnTo>
                  <a:lnTo>
                    <a:pt x="693" y="953"/>
                  </a:lnTo>
                  <a:lnTo>
                    <a:pt x="1076" y="844"/>
                  </a:lnTo>
                  <a:lnTo>
                    <a:pt x="1076" y="844"/>
                  </a:lnTo>
                  <a:cubicBezTo>
                    <a:pt x="1079" y="843"/>
                    <a:pt x="1082" y="840"/>
                    <a:pt x="1080" y="835"/>
                  </a:cubicBezTo>
                  <a:lnTo>
                    <a:pt x="1080" y="835"/>
                  </a:lnTo>
                  <a:cubicBezTo>
                    <a:pt x="1079" y="831"/>
                    <a:pt x="1076" y="829"/>
                    <a:pt x="1071" y="830"/>
                  </a:cubicBezTo>
                  <a:lnTo>
                    <a:pt x="703" y="934"/>
                  </a:lnTo>
                  <a:lnTo>
                    <a:pt x="1091" y="240"/>
                  </a:lnTo>
                  <a:lnTo>
                    <a:pt x="1238" y="200"/>
                  </a:lnTo>
                  <a:lnTo>
                    <a:pt x="1238" y="200"/>
                  </a:lnTo>
                  <a:cubicBezTo>
                    <a:pt x="1243" y="199"/>
                    <a:pt x="1244" y="195"/>
                    <a:pt x="1244" y="191"/>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39" name="Freeform 83">
              <a:extLst>
                <a:ext uri="{FF2B5EF4-FFF2-40B4-BE49-F238E27FC236}">
                  <a16:creationId xmlns:a16="http://schemas.microsoft.com/office/drawing/2014/main" id="{DAB82DD9-48FA-A042-9C7B-E9F5C41794F3}"/>
                </a:ext>
              </a:extLst>
            </p:cNvPr>
            <p:cNvSpPr>
              <a:spLocks noChangeArrowheads="1"/>
            </p:cNvSpPr>
            <p:nvPr/>
          </p:nvSpPr>
          <p:spPr bwMode="auto">
            <a:xfrm>
              <a:off x="12946848" y="8643209"/>
              <a:ext cx="2411401" cy="3218860"/>
            </a:xfrm>
            <a:custGeom>
              <a:avLst/>
              <a:gdLst>
                <a:gd name="T0" fmla="*/ 1706 w 1935"/>
                <a:gd name="T1" fmla="*/ 2370 h 2585"/>
                <a:gd name="T2" fmla="*/ 1706 w 1935"/>
                <a:gd name="T3" fmla="*/ 2370 h 2585"/>
                <a:gd name="T4" fmla="*/ 1508 w 1935"/>
                <a:gd name="T5" fmla="*/ 13 h 2585"/>
                <a:gd name="T6" fmla="*/ 1508 w 1935"/>
                <a:gd name="T7" fmla="*/ 13 h 2585"/>
                <a:gd name="T8" fmla="*/ 119 w 1935"/>
                <a:gd name="T9" fmla="*/ 1732 h 2585"/>
                <a:gd name="T10" fmla="*/ 119 w 1935"/>
                <a:gd name="T11" fmla="*/ 1732 h 2585"/>
                <a:gd name="T12" fmla="*/ 244 w 1935"/>
                <a:gd name="T13" fmla="*/ 2584 h 2585"/>
                <a:gd name="T14" fmla="*/ 1580 w 1935"/>
                <a:gd name="T15" fmla="*/ 2584 h 2585"/>
                <a:gd name="T16" fmla="*/ 1580 w 1935"/>
                <a:gd name="T17" fmla="*/ 2584 h 2585"/>
                <a:gd name="T18" fmla="*/ 1706 w 1935"/>
                <a:gd name="T19" fmla="*/ 2370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35" h="2585">
                  <a:moveTo>
                    <a:pt x="1706" y="2370"/>
                  </a:moveTo>
                  <a:lnTo>
                    <a:pt x="1706" y="2370"/>
                  </a:lnTo>
                  <a:cubicBezTo>
                    <a:pt x="1882" y="1931"/>
                    <a:pt x="1934" y="26"/>
                    <a:pt x="1508" y="13"/>
                  </a:cubicBezTo>
                  <a:lnTo>
                    <a:pt x="1508" y="13"/>
                  </a:lnTo>
                  <a:cubicBezTo>
                    <a:pt x="1082" y="0"/>
                    <a:pt x="295" y="1293"/>
                    <a:pt x="119" y="1732"/>
                  </a:cubicBezTo>
                  <a:lnTo>
                    <a:pt x="119" y="1732"/>
                  </a:lnTo>
                  <a:cubicBezTo>
                    <a:pt x="0" y="2028"/>
                    <a:pt x="58" y="2351"/>
                    <a:pt x="244" y="2584"/>
                  </a:cubicBezTo>
                  <a:lnTo>
                    <a:pt x="1580" y="2584"/>
                  </a:lnTo>
                  <a:lnTo>
                    <a:pt x="1580" y="2584"/>
                  </a:lnTo>
                  <a:cubicBezTo>
                    <a:pt x="1631" y="2521"/>
                    <a:pt x="1674" y="2449"/>
                    <a:pt x="1706" y="2370"/>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84">
              <a:extLst>
                <a:ext uri="{FF2B5EF4-FFF2-40B4-BE49-F238E27FC236}">
                  <a16:creationId xmlns:a16="http://schemas.microsoft.com/office/drawing/2014/main" id="{CAD7CF32-FE6B-0F47-8A7F-5D7B39E9C9BF}"/>
                </a:ext>
              </a:extLst>
            </p:cNvPr>
            <p:cNvSpPr>
              <a:spLocks noChangeArrowheads="1"/>
            </p:cNvSpPr>
            <p:nvPr/>
          </p:nvSpPr>
          <p:spPr bwMode="auto">
            <a:xfrm>
              <a:off x="13814733" y="9121092"/>
              <a:ext cx="983237" cy="2433372"/>
            </a:xfrm>
            <a:custGeom>
              <a:avLst/>
              <a:gdLst>
                <a:gd name="T0" fmla="*/ 787 w 790"/>
                <a:gd name="T1" fmla="*/ 212 h 1954"/>
                <a:gd name="T2" fmla="*/ 787 w 790"/>
                <a:gd name="T3" fmla="*/ 212 h 1954"/>
                <a:gd name="T4" fmla="*/ 778 w 790"/>
                <a:gd name="T5" fmla="*/ 209 h 1954"/>
                <a:gd name="T6" fmla="*/ 632 w 790"/>
                <a:gd name="T7" fmla="*/ 286 h 1954"/>
                <a:gd name="T8" fmla="*/ 717 w 790"/>
                <a:gd name="T9" fmla="*/ 10 h 1954"/>
                <a:gd name="T10" fmla="*/ 717 w 790"/>
                <a:gd name="T11" fmla="*/ 10 h 1954"/>
                <a:gd name="T12" fmla="*/ 712 w 790"/>
                <a:gd name="T13" fmla="*/ 1 h 1954"/>
                <a:gd name="T14" fmla="*/ 712 w 790"/>
                <a:gd name="T15" fmla="*/ 1 h 1954"/>
                <a:gd name="T16" fmla="*/ 703 w 790"/>
                <a:gd name="T17" fmla="*/ 6 h 1954"/>
                <a:gd name="T18" fmla="*/ 613 w 790"/>
                <a:gd name="T19" fmla="*/ 296 h 1954"/>
                <a:gd name="T20" fmla="*/ 613 w 790"/>
                <a:gd name="T21" fmla="*/ 296 h 1954"/>
                <a:gd name="T22" fmla="*/ 612 w 790"/>
                <a:gd name="T23" fmla="*/ 301 h 1954"/>
                <a:gd name="T24" fmla="*/ 502 w 790"/>
                <a:gd name="T25" fmla="*/ 654 h 1954"/>
                <a:gd name="T26" fmla="*/ 375 w 790"/>
                <a:gd name="T27" fmla="*/ 414 h 1954"/>
                <a:gd name="T28" fmla="*/ 375 w 790"/>
                <a:gd name="T29" fmla="*/ 414 h 1954"/>
                <a:gd name="T30" fmla="*/ 365 w 790"/>
                <a:gd name="T31" fmla="*/ 411 h 1954"/>
                <a:gd name="T32" fmla="*/ 365 w 790"/>
                <a:gd name="T33" fmla="*/ 411 h 1954"/>
                <a:gd name="T34" fmla="*/ 363 w 790"/>
                <a:gd name="T35" fmla="*/ 420 h 1954"/>
                <a:gd name="T36" fmla="*/ 496 w 790"/>
                <a:gd name="T37" fmla="*/ 674 h 1954"/>
                <a:gd name="T38" fmla="*/ 328 w 790"/>
                <a:gd name="T39" fmla="*/ 1213 h 1954"/>
                <a:gd name="T40" fmla="*/ 328 w 790"/>
                <a:gd name="T41" fmla="*/ 1213 h 1954"/>
                <a:gd name="T42" fmla="*/ 327 w 790"/>
                <a:gd name="T43" fmla="*/ 1217 h 1954"/>
                <a:gd name="T44" fmla="*/ 226 w 790"/>
                <a:gd name="T45" fmla="*/ 1541 h 1954"/>
                <a:gd name="T46" fmla="*/ 14 w 790"/>
                <a:gd name="T47" fmla="*/ 1138 h 1954"/>
                <a:gd name="T48" fmla="*/ 14 w 790"/>
                <a:gd name="T49" fmla="*/ 1138 h 1954"/>
                <a:gd name="T50" fmla="*/ 5 w 790"/>
                <a:gd name="T51" fmla="*/ 1135 h 1954"/>
                <a:gd name="T52" fmla="*/ 5 w 790"/>
                <a:gd name="T53" fmla="*/ 1135 h 1954"/>
                <a:gd name="T54" fmla="*/ 1 w 790"/>
                <a:gd name="T55" fmla="*/ 1145 h 1954"/>
                <a:gd name="T56" fmla="*/ 220 w 790"/>
                <a:gd name="T57" fmla="*/ 1560 h 1954"/>
                <a:gd name="T58" fmla="*/ 100 w 790"/>
                <a:gd name="T59" fmla="*/ 1944 h 1954"/>
                <a:gd name="T60" fmla="*/ 100 w 790"/>
                <a:gd name="T61" fmla="*/ 1944 h 1954"/>
                <a:gd name="T62" fmla="*/ 105 w 790"/>
                <a:gd name="T63" fmla="*/ 1953 h 1954"/>
                <a:gd name="T64" fmla="*/ 105 w 790"/>
                <a:gd name="T65" fmla="*/ 1953 h 1954"/>
                <a:gd name="T66" fmla="*/ 107 w 790"/>
                <a:gd name="T67" fmla="*/ 1953 h 1954"/>
                <a:gd name="T68" fmla="*/ 107 w 790"/>
                <a:gd name="T69" fmla="*/ 1953 h 1954"/>
                <a:gd name="T70" fmla="*/ 114 w 790"/>
                <a:gd name="T71" fmla="*/ 1949 h 1954"/>
                <a:gd name="T72" fmla="*/ 340 w 790"/>
                <a:gd name="T73" fmla="*/ 1221 h 1954"/>
                <a:gd name="T74" fmla="*/ 755 w 790"/>
                <a:gd name="T75" fmla="*/ 1003 h 1954"/>
                <a:gd name="T76" fmla="*/ 755 w 790"/>
                <a:gd name="T77" fmla="*/ 1003 h 1954"/>
                <a:gd name="T78" fmla="*/ 758 w 790"/>
                <a:gd name="T79" fmla="*/ 994 h 1954"/>
                <a:gd name="T80" fmla="*/ 758 w 790"/>
                <a:gd name="T81" fmla="*/ 994 h 1954"/>
                <a:gd name="T82" fmla="*/ 748 w 790"/>
                <a:gd name="T83" fmla="*/ 991 h 1954"/>
                <a:gd name="T84" fmla="*/ 346 w 790"/>
                <a:gd name="T85" fmla="*/ 1202 h 1954"/>
                <a:gd name="T86" fmla="*/ 625 w 790"/>
                <a:gd name="T87" fmla="*/ 305 h 1954"/>
                <a:gd name="T88" fmla="*/ 784 w 790"/>
                <a:gd name="T89" fmla="*/ 222 h 1954"/>
                <a:gd name="T90" fmla="*/ 784 w 790"/>
                <a:gd name="T91" fmla="*/ 222 h 1954"/>
                <a:gd name="T92" fmla="*/ 787 w 790"/>
                <a:gd name="T93" fmla="*/ 212 h 1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90" h="1954">
                  <a:moveTo>
                    <a:pt x="787" y="212"/>
                  </a:moveTo>
                  <a:lnTo>
                    <a:pt x="787" y="212"/>
                  </a:lnTo>
                  <a:cubicBezTo>
                    <a:pt x="786" y="208"/>
                    <a:pt x="781" y="207"/>
                    <a:pt x="778" y="209"/>
                  </a:cubicBezTo>
                  <a:lnTo>
                    <a:pt x="632" y="286"/>
                  </a:lnTo>
                  <a:lnTo>
                    <a:pt x="717" y="10"/>
                  </a:lnTo>
                  <a:lnTo>
                    <a:pt x="717" y="10"/>
                  </a:lnTo>
                  <a:cubicBezTo>
                    <a:pt x="718" y="7"/>
                    <a:pt x="716" y="3"/>
                    <a:pt x="712" y="1"/>
                  </a:cubicBezTo>
                  <a:lnTo>
                    <a:pt x="712" y="1"/>
                  </a:lnTo>
                  <a:cubicBezTo>
                    <a:pt x="708" y="0"/>
                    <a:pt x="704" y="3"/>
                    <a:pt x="703" y="6"/>
                  </a:cubicBezTo>
                  <a:lnTo>
                    <a:pt x="613" y="296"/>
                  </a:lnTo>
                  <a:lnTo>
                    <a:pt x="613" y="296"/>
                  </a:lnTo>
                  <a:cubicBezTo>
                    <a:pt x="612" y="297"/>
                    <a:pt x="612" y="298"/>
                    <a:pt x="612" y="301"/>
                  </a:cubicBezTo>
                  <a:lnTo>
                    <a:pt x="502" y="654"/>
                  </a:lnTo>
                  <a:lnTo>
                    <a:pt x="375" y="414"/>
                  </a:lnTo>
                  <a:lnTo>
                    <a:pt x="375" y="414"/>
                  </a:lnTo>
                  <a:cubicBezTo>
                    <a:pt x="373" y="411"/>
                    <a:pt x="369" y="409"/>
                    <a:pt x="365" y="411"/>
                  </a:cubicBezTo>
                  <a:lnTo>
                    <a:pt x="365" y="411"/>
                  </a:lnTo>
                  <a:cubicBezTo>
                    <a:pt x="362" y="413"/>
                    <a:pt x="361" y="417"/>
                    <a:pt x="363" y="420"/>
                  </a:cubicBezTo>
                  <a:lnTo>
                    <a:pt x="496" y="674"/>
                  </a:lnTo>
                  <a:lnTo>
                    <a:pt x="328" y="1213"/>
                  </a:lnTo>
                  <a:lnTo>
                    <a:pt x="328" y="1213"/>
                  </a:lnTo>
                  <a:cubicBezTo>
                    <a:pt x="328" y="1214"/>
                    <a:pt x="327" y="1215"/>
                    <a:pt x="327" y="1217"/>
                  </a:cubicBezTo>
                  <a:lnTo>
                    <a:pt x="226" y="1541"/>
                  </a:lnTo>
                  <a:lnTo>
                    <a:pt x="14" y="1138"/>
                  </a:lnTo>
                  <a:lnTo>
                    <a:pt x="14" y="1138"/>
                  </a:lnTo>
                  <a:cubicBezTo>
                    <a:pt x="13" y="1135"/>
                    <a:pt x="8" y="1133"/>
                    <a:pt x="5" y="1135"/>
                  </a:cubicBezTo>
                  <a:lnTo>
                    <a:pt x="5" y="1135"/>
                  </a:lnTo>
                  <a:cubicBezTo>
                    <a:pt x="1" y="1137"/>
                    <a:pt x="0" y="1141"/>
                    <a:pt x="1" y="1145"/>
                  </a:cubicBezTo>
                  <a:lnTo>
                    <a:pt x="220" y="1560"/>
                  </a:lnTo>
                  <a:lnTo>
                    <a:pt x="100" y="1944"/>
                  </a:lnTo>
                  <a:lnTo>
                    <a:pt x="100" y="1944"/>
                  </a:lnTo>
                  <a:cubicBezTo>
                    <a:pt x="99" y="1948"/>
                    <a:pt x="101" y="1952"/>
                    <a:pt x="105" y="1953"/>
                  </a:cubicBezTo>
                  <a:lnTo>
                    <a:pt x="105" y="1953"/>
                  </a:lnTo>
                  <a:lnTo>
                    <a:pt x="107" y="1953"/>
                  </a:lnTo>
                  <a:lnTo>
                    <a:pt x="107" y="1953"/>
                  </a:lnTo>
                  <a:cubicBezTo>
                    <a:pt x="110" y="1953"/>
                    <a:pt x="113" y="1952"/>
                    <a:pt x="114" y="1949"/>
                  </a:cubicBezTo>
                  <a:lnTo>
                    <a:pt x="340" y="1221"/>
                  </a:lnTo>
                  <a:lnTo>
                    <a:pt x="755" y="1003"/>
                  </a:lnTo>
                  <a:lnTo>
                    <a:pt x="755" y="1003"/>
                  </a:lnTo>
                  <a:cubicBezTo>
                    <a:pt x="758" y="1001"/>
                    <a:pt x="760" y="997"/>
                    <a:pt x="758" y="994"/>
                  </a:cubicBezTo>
                  <a:lnTo>
                    <a:pt x="758" y="994"/>
                  </a:lnTo>
                  <a:cubicBezTo>
                    <a:pt x="756" y="990"/>
                    <a:pt x="751" y="989"/>
                    <a:pt x="748" y="991"/>
                  </a:cubicBezTo>
                  <a:lnTo>
                    <a:pt x="346" y="1202"/>
                  </a:lnTo>
                  <a:lnTo>
                    <a:pt x="625" y="305"/>
                  </a:lnTo>
                  <a:lnTo>
                    <a:pt x="784" y="222"/>
                  </a:lnTo>
                  <a:lnTo>
                    <a:pt x="784" y="222"/>
                  </a:lnTo>
                  <a:cubicBezTo>
                    <a:pt x="788" y="220"/>
                    <a:pt x="789" y="216"/>
                    <a:pt x="787" y="21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41" name="Freeform 85">
              <a:extLst>
                <a:ext uri="{FF2B5EF4-FFF2-40B4-BE49-F238E27FC236}">
                  <a16:creationId xmlns:a16="http://schemas.microsoft.com/office/drawing/2014/main" id="{B5320A26-B630-EC47-9106-54F126E01581}"/>
                </a:ext>
              </a:extLst>
            </p:cNvPr>
            <p:cNvSpPr>
              <a:spLocks noChangeArrowheads="1"/>
            </p:cNvSpPr>
            <p:nvPr/>
          </p:nvSpPr>
          <p:spPr bwMode="auto">
            <a:xfrm>
              <a:off x="15693314" y="10065876"/>
              <a:ext cx="2773935" cy="1801682"/>
            </a:xfrm>
            <a:custGeom>
              <a:avLst/>
              <a:gdLst>
                <a:gd name="T0" fmla="*/ 2163 w 2229"/>
                <a:gd name="T1" fmla="*/ 69 h 1445"/>
                <a:gd name="T2" fmla="*/ 2163 w 2229"/>
                <a:gd name="T3" fmla="*/ 69 h 1445"/>
                <a:gd name="T4" fmla="*/ 429 w 2229"/>
                <a:gd name="T5" fmla="*/ 506 h 1445"/>
                <a:gd name="T6" fmla="*/ 429 w 2229"/>
                <a:gd name="T7" fmla="*/ 506 h 1445"/>
                <a:gd name="T8" fmla="*/ 189 w 2229"/>
                <a:gd name="T9" fmla="*/ 1444 h 1445"/>
                <a:gd name="T10" fmla="*/ 1392 w 2229"/>
                <a:gd name="T11" fmla="*/ 1444 h 1445"/>
                <a:gd name="T12" fmla="*/ 1392 w 2229"/>
                <a:gd name="T13" fmla="*/ 1444 h 1445"/>
                <a:gd name="T14" fmla="*/ 2163 w 2229"/>
                <a:gd name="T15" fmla="*/ 69 h 14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29" h="1445">
                  <a:moveTo>
                    <a:pt x="2163" y="69"/>
                  </a:moveTo>
                  <a:lnTo>
                    <a:pt x="2163" y="69"/>
                  </a:lnTo>
                  <a:cubicBezTo>
                    <a:pt x="2081" y="0"/>
                    <a:pt x="756" y="308"/>
                    <a:pt x="429" y="506"/>
                  </a:cubicBezTo>
                  <a:lnTo>
                    <a:pt x="429" y="506"/>
                  </a:lnTo>
                  <a:cubicBezTo>
                    <a:pt x="106" y="702"/>
                    <a:pt x="0" y="1119"/>
                    <a:pt x="189" y="1444"/>
                  </a:cubicBezTo>
                  <a:lnTo>
                    <a:pt x="1392" y="1444"/>
                  </a:lnTo>
                  <a:lnTo>
                    <a:pt x="1392" y="1444"/>
                  </a:lnTo>
                  <a:cubicBezTo>
                    <a:pt x="1753" y="992"/>
                    <a:pt x="2228" y="123"/>
                    <a:pt x="2163" y="69"/>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86">
              <a:extLst>
                <a:ext uri="{FF2B5EF4-FFF2-40B4-BE49-F238E27FC236}">
                  <a16:creationId xmlns:a16="http://schemas.microsoft.com/office/drawing/2014/main" id="{D38B92F3-56C8-5F42-BF02-24CFE08C4CAC}"/>
                </a:ext>
              </a:extLst>
            </p:cNvPr>
            <p:cNvSpPr>
              <a:spLocks noChangeArrowheads="1"/>
            </p:cNvSpPr>
            <p:nvPr/>
          </p:nvSpPr>
          <p:spPr bwMode="auto">
            <a:xfrm>
              <a:off x="16522750" y="10367991"/>
              <a:ext cx="1554500" cy="1131544"/>
            </a:xfrm>
            <a:custGeom>
              <a:avLst/>
              <a:gdLst>
                <a:gd name="T0" fmla="*/ 1245 w 1248"/>
                <a:gd name="T1" fmla="*/ 4 h 910"/>
                <a:gd name="T2" fmla="*/ 1245 w 1248"/>
                <a:gd name="T3" fmla="*/ 4 h 910"/>
                <a:gd name="T4" fmla="*/ 1235 w 1248"/>
                <a:gd name="T5" fmla="*/ 3 h 910"/>
                <a:gd name="T6" fmla="*/ 989 w 1248"/>
                <a:gd name="T7" fmla="*/ 181 h 910"/>
                <a:gd name="T8" fmla="*/ 989 w 1248"/>
                <a:gd name="T9" fmla="*/ 181 h 910"/>
                <a:gd name="T10" fmla="*/ 986 w 1248"/>
                <a:gd name="T11" fmla="*/ 184 h 910"/>
                <a:gd name="T12" fmla="*/ 611 w 1248"/>
                <a:gd name="T13" fmla="*/ 456 h 910"/>
                <a:gd name="T14" fmla="*/ 654 w 1248"/>
                <a:gd name="T15" fmla="*/ 188 h 910"/>
                <a:gd name="T16" fmla="*/ 654 w 1248"/>
                <a:gd name="T17" fmla="*/ 188 h 910"/>
                <a:gd name="T18" fmla="*/ 648 w 1248"/>
                <a:gd name="T19" fmla="*/ 180 h 910"/>
                <a:gd name="T20" fmla="*/ 648 w 1248"/>
                <a:gd name="T21" fmla="*/ 180 h 910"/>
                <a:gd name="T22" fmla="*/ 639 w 1248"/>
                <a:gd name="T23" fmla="*/ 186 h 910"/>
                <a:gd name="T24" fmla="*/ 595 w 1248"/>
                <a:gd name="T25" fmla="*/ 468 h 910"/>
                <a:gd name="T26" fmla="*/ 213 w 1248"/>
                <a:gd name="T27" fmla="*/ 745 h 910"/>
                <a:gd name="T28" fmla="*/ 213 w 1248"/>
                <a:gd name="T29" fmla="*/ 745 h 910"/>
                <a:gd name="T30" fmla="*/ 209 w 1248"/>
                <a:gd name="T31" fmla="*/ 747 h 910"/>
                <a:gd name="T32" fmla="*/ 4 w 1248"/>
                <a:gd name="T33" fmla="*/ 896 h 910"/>
                <a:gd name="T34" fmla="*/ 4 w 1248"/>
                <a:gd name="T35" fmla="*/ 896 h 910"/>
                <a:gd name="T36" fmla="*/ 2 w 1248"/>
                <a:gd name="T37" fmla="*/ 906 h 910"/>
                <a:gd name="T38" fmla="*/ 2 w 1248"/>
                <a:gd name="T39" fmla="*/ 906 h 910"/>
                <a:gd name="T40" fmla="*/ 8 w 1248"/>
                <a:gd name="T41" fmla="*/ 909 h 910"/>
                <a:gd name="T42" fmla="*/ 8 w 1248"/>
                <a:gd name="T43" fmla="*/ 909 h 910"/>
                <a:gd name="T44" fmla="*/ 12 w 1248"/>
                <a:gd name="T45" fmla="*/ 908 h 910"/>
                <a:gd name="T46" fmla="*/ 218 w 1248"/>
                <a:gd name="T47" fmla="*/ 759 h 910"/>
                <a:gd name="T48" fmla="*/ 680 w 1248"/>
                <a:gd name="T49" fmla="*/ 833 h 910"/>
                <a:gd name="T50" fmla="*/ 680 w 1248"/>
                <a:gd name="T51" fmla="*/ 833 h 910"/>
                <a:gd name="T52" fmla="*/ 681 w 1248"/>
                <a:gd name="T53" fmla="*/ 833 h 910"/>
                <a:gd name="T54" fmla="*/ 681 w 1248"/>
                <a:gd name="T55" fmla="*/ 833 h 910"/>
                <a:gd name="T56" fmla="*/ 688 w 1248"/>
                <a:gd name="T57" fmla="*/ 827 h 910"/>
                <a:gd name="T58" fmla="*/ 688 w 1248"/>
                <a:gd name="T59" fmla="*/ 827 h 910"/>
                <a:gd name="T60" fmla="*/ 682 w 1248"/>
                <a:gd name="T61" fmla="*/ 819 h 910"/>
                <a:gd name="T62" fmla="*/ 233 w 1248"/>
                <a:gd name="T63" fmla="*/ 747 h 910"/>
                <a:gd name="T64" fmla="*/ 604 w 1248"/>
                <a:gd name="T65" fmla="*/ 478 h 910"/>
                <a:gd name="T66" fmla="*/ 604 w 1248"/>
                <a:gd name="T67" fmla="*/ 478 h 910"/>
                <a:gd name="T68" fmla="*/ 606 w 1248"/>
                <a:gd name="T69" fmla="*/ 477 h 910"/>
                <a:gd name="T70" fmla="*/ 994 w 1248"/>
                <a:gd name="T71" fmla="*/ 195 h 910"/>
                <a:gd name="T72" fmla="*/ 1171 w 1248"/>
                <a:gd name="T73" fmla="*/ 224 h 910"/>
                <a:gd name="T74" fmla="*/ 1171 w 1248"/>
                <a:gd name="T75" fmla="*/ 224 h 910"/>
                <a:gd name="T76" fmla="*/ 1173 w 1248"/>
                <a:gd name="T77" fmla="*/ 224 h 910"/>
                <a:gd name="T78" fmla="*/ 1173 w 1248"/>
                <a:gd name="T79" fmla="*/ 224 h 910"/>
                <a:gd name="T80" fmla="*/ 1180 w 1248"/>
                <a:gd name="T81" fmla="*/ 217 h 910"/>
                <a:gd name="T82" fmla="*/ 1180 w 1248"/>
                <a:gd name="T83" fmla="*/ 217 h 910"/>
                <a:gd name="T84" fmla="*/ 1174 w 1248"/>
                <a:gd name="T85" fmla="*/ 210 h 910"/>
                <a:gd name="T86" fmla="*/ 1010 w 1248"/>
                <a:gd name="T87" fmla="*/ 184 h 910"/>
                <a:gd name="T88" fmla="*/ 1244 w 1248"/>
                <a:gd name="T89" fmla="*/ 14 h 910"/>
                <a:gd name="T90" fmla="*/ 1244 w 1248"/>
                <a:gd name="T91" fmla="*/ 14 h 910"/>
                <a:gd name="T92" fmla="*/ 1245 w 1248"/>
                <a:gd name="T93" fmla="*/ 4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48" h="910">
                  <a:moveTo>
                    <a:pt x="1245" y="4"/>
                  </a:moveTo>
                  <a:lnTo>
                    <a:pt x="1245" y="4"/>
                  </a:lnTo>
                  <a:cubicBezTo>
                    <a:pt x="1243" y="1"/>
                    <a:pt x="1238" y="0"/>
                    <a:pt x="1235" y="3"/>
                  </a:cubicBezTo>
                  <a:lnTo>
                    <a:pt x="989" y="181"/>
                  </a:lnTo>
                  <a:lnTo>
                    <a:pt x="989" y="181"/>
                  </a:lnTo>
                  <a:cubicBezTo>
                    <a:pt x="988" y="181"/>
                    <a:pt x="987" y="183"/>
                    <a:pt x="986" y="184"/>
                  </a:cubicBezTo>
                  <a:lnTo>
                    <a:pt x="611" y="456"/>
                  </a:lnTo>
                  <a:lnTo>
                    <a:pt x="654" y="188"/>
                  </a:lnTo>
                  <a:lnTo>
                    <a:pt x="654" y="188"/>
                  </a:lnTo>
                  <a:cubicBezTo>
                    <a:pt x="654" y="184"/>
                    <a:pt x="652" y="181"/>
                    <a:pt x="648" y="180"/>
                  </a:cubicBezTo>
                  <a:lnTo>
                    <a:pt x="648" y="180"/>
                  </a:lnTo>
                  <a:cubicBezTo>
                    <a:pt x="644" y="179"/>
                    <a:pt x="640" y="182"/>
                    <a:pt x="639" y="186"/>
                  </a:cubicBezTo>
                  <a:lnTo>
                    <a:pt x="595" y="468"/>
                  </a:lnTo>
                  <a:lnTo>
                    <a:pt x="213" y="745"/>
                  </a:lnTo>
                  <a:lnTo>
                    <a:pt x="213" y="745"/>
                  </a:lnTo>
                  <a:cubicBezTo>
                    <a:pt x="211" y="745"/>
                    <a:pt x="210" y="746"/>
                    <a:pt x="209" y="747"/>
                  </a:cubicBezTo>
                  <a:lnTo>
                    <a:pt x="4" y="896"/>
                  </a:lnTo>
                  <a:lnTo>
                    <a:pt x="4" y="896"/>
                  </a:lnTo>
                  <a:cubicBezTo>
                    <a:pt x="1" y="898"/>
                    <a:pt x="0" y="903"/>
                    <a:pt x="2" y="906"/>
                  </a:cubicBezTo>
                  <a:lnTo>
                    <a:pt x="2" y="906"/>
                  </a:lnTo>
                  <a:cubicBezTo>
                    <a:pt x="3" y="908"/>
                    <a:pt x="6" y="909"/>
                    <a:pt x="8" y="909"/>
                  </a:cubicBezTo>
                  <a:lnTo>
                    <a:pt x="8" y="909"/>
                  </a:lnTo>
                  <a:cubicBezTo>
                    <a:pt x="10" y="909"/>
                    <a:pt x="11" y="908"/>
                    <a:pt x="12" y="908"/>
                  </a:cubicBezTo>
                  <a:lnTo>
                    <a:pt x="218" y="759"/>
                  </a:lnTo>
                  <a:lnTo>
                    <a:pt x="680" y="833"/>
                  </a:lnTo>
                  <a:lnTo>
                    <a:pt x="680" y="833"/>
                  </a:lnTo>
                  <a:cubicBezTo>
                    <a:pt x="680" y="833"/>
                    <a:pt x="680" y="833"/>
                    <a:pt x="681" y="833"/>
                  </a:cubicBezTo>
                  <a:lnTo>
                    <a:pt x="681" y="833"/>
                  </a:lnTo>
                  <a:cubicBezTo>
                    <a:pt x="684" y="833"/>
                    <a:pt x="687" y="830"/>
                    <a:pt x="688" y="827"/>
                  </a:cubicBezTo>
                  <a:lnTo>
                    <a:pt x="688" y="827"/>
                  </a:lnTo>
                  <a:cubicBezTo>
                    <a:pt x="688" y="823"/>
                    <a:pt x="686" y="819"/>
                    <a:pt x="682" y="819"/>
                  </a:cubicBezTo>
                  <a:lnTo>
                    <a:pt x="233" y="747"/>
                  </a:lnTo>
                  <a:lnTo>
                    <a:pt x="604" y="478"/>
                  </a:lnTo>
                  <a:lnTo>
                    <a:pt x="604" y="478"/>
                  </a:lnTo>
                  <a:cubicBezTo>
                    <a:pt x="605" y="477"/>
                    <a:pt x="606" y="477"/>
                    <a:pt x="606" y="477"/>
                  </a:cubicBezTo>
                  <a:lnTo>
                    <a:pt x="994" y="195"/>
                  </a:lnTo>
                  <a:lnTo>
                    <a:pt x="1171" y="224"/>
                  </a:lnTo>
                  <a:lnTo>
                    <a:pt x="1171" y="224"/>
                  </a:lnTo>
                  <a:cubicBezTo>
                    <a:pt x="1172" y="224"/>
                    <a:pt x="1172" y="224"/>
                    <a:pt x="1173" y="224"/>
                  </a:cubicBezTo>
                  <a:lnTo>
                    <a:pt x="1173" y="224"/>
                  </a:lnTo>
                  <a:cubicBezTo>
                    <a:pt x="1176" y="224"/>
                    <a:pt x="1179" y="221"/>
                    <a:pt x="1180" y="217"/>
                  </a:cubicBezTo>
                  <a:lnTo>
                    <a:pt x="1180" y="217"/>
                  </a:lnTo>
                  <a:cubicBezTo>
                    <a:pt x="1181" y="214"/>
                    <a:pt x="1178" y="210"/>
                    <a:pt x="1174" y="210"/>
                  </a:cubicBezTo>
                  <a:lnTo>
                    <a:pt x="1010" y="184"/>
                  </a:lnTo>
                  <a:lnTo>
                    <a:pt x="1244" y="14"/>
                  </a:lnTo>
                  <a:lnTo>
                    <a:pt x="1244" y="14"/>
                  </a:lnTo>
                  <a:cubicBezTo>
                    <a:pt x="1247" y="12"/>
                    <a:pt x="1247" y="8"/>
                    <a:pt x="1245" y="4"/>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43" name="Freeform 87">
              <a:extLst>
                <a:ext uri="{FF2B5EF4-FFF2-40B4-BE49-F238E27FC236}">
                  <a16:creationId xmlns:a16="http://schemas.microsoft.com/office/drawing/2014/main" id="{AA310199-48C7-2942-801D-BEFE082843D6}"/>
                </a:ext>
              </a:extLst>
            </p:cNvPr>
            <p:cNvSpPr>
              <a:spLocks noChangeArrowheads="1"/>
            </p:cNvSpPr>
            <p:nvPr/>
          </p:nvSpPr>
          <p:spPr bwMode="auto">
            <a:xfrm>
              <a:off x="9815873" y="4353225"/>
              <a:ext cx="1977457" cy="2806891"/>
            </a:xfrm>
            <a:custGeom>
              <a:avLst/>
              <a:gdLst>
                <a:gd name="T0" fmla="*/ 1319 w 1588"/>
                <a:gd name="T1" fmla="*/ 1850 h 2255"/>
                <a:gd name="T2" fmla="*/ 1319 w 1588"/>
                <a:gd name="T3" fmla="*/ 1850 h 2255"/>
                <a:gd name="T4" fmla="*/ 405 w 1588"/>
                <a:gd name="T5" fmla="*/ 2060 h 2255"/>
                <a:gd name="T6" fmla="*/ 405 w 1588"/>
                <a:gd name="T7" fmla="*/ 2060 h 2255"/>
                <a:gd name="T8" fmla="*/ 193 w 1588"/>
                <a:gd name="T9" fmla="*/ 1148 h 2255"/>
                <a:gd name="T10" fmla="*/ 193 w 1588"/>
                <a:gd name="T11" fmla="*/ 1148 h 2255"/>
                <a:gd name="T12" fmla="*/ 1488 w 1588"/>
                <a:gd name="T13" fmla="*/ 23 h 2255"/>
                <a:gd name="T14" fmla="*/ 1488 w 1588"/>
                <a:gd name="T15" fmla="*/ 23 h 2255"/>
                <a:gd name="T16" fmla="*/ 1319 w 1588"/>
                <a:gd name="T17" fmla="*/ 1850 h 2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8" h="2255">
                  <a:moveTo>
                    <a:pt x="1319" y="1850"/>
                  </a:moveTo>
                  <a:lnTo>
                    <a:pt x="1319" y="1850"/>
                  </a:lnTo>
                  <a:cubicBezTo>
                    <a:pt x="1125" y="2160"/>
                    <a:pt x="716" y="2254"/>
                    <a:pt x="405" y="2060"/>
                  </a:cubicBezTo>
                  <a:lnTo>
                    <a:pt x="405" y="2060"/>
                  </a:lnTo>
                  <a:cubicBezTo>
                    <a:pt x="94" y="1868"/>
                    <a:pt x="0" y="1458"/>
                    <a:pt x="193" y="1148"/>
                  </a:cubicBezTo>
                  <a:lnTo>
                    <a:pt x="193" y="1148"/>
                  </a:lnTo>
                  <a:cubicBezTo>
                    <a:pt x="387" y="836"/>
                    <a:pt x="1388" y="0"/>
                    <a:pt x="1488" y="23"/>
                  </a:cubicBezTo>
                  <a:lnTo>
                    <a:pt x="1488" y="23"/>
                  </a:lnTo>
                  <a:cubicBezTo>
                    <a:pt x="1587" y="46"/>
                    <a:pt x="1513" y="1539"/>
                    <a:pt x="1319" y="1850"/>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88">
              <a:extLst>
                <a:ext uri="{FF2B5EF4-FFF2-40B4-BE49-F238E27FC236}">
                  <a16:creationId xmlns:a16="http://schemas.microsoft.com/office/drawing/2014/main" id="{169C30A4-4A55-BD46-AFD4-31CC0D18BCF9}"/>
                </a:ext>
              </a:extLst>
            </p:cNvPr>
            <p:cNvSpPr>
              <a:spLocks noChangeArrowheads="1"/>
            </p:cNvSpPr>
            <p:nvPr/>
          </p:nvSpPr>
          <p:spPr bwMode="auto">
            <a:xfrm>
              <a:off x="10255308" y="4732239"/>
              <a:ext cx="1296332" cy="2010415"/>
            </a:xfrm>
            <a:custGeom>
              <a:avLst/>
              <a:gdLst>
                <a:gd name="T0" fmla="*/ 1040 w 1042"/>
                <a:gd name="T1" fmla="*/ 161 h 1616"/>
                <a:gd name="T2" fmla="*/ 923 w 1042"/>
                <a:gd name="T3" fmla="*/ 186 h 1616"/>
                <a:gd name="T4" fmla="*/ 1020 w 1042"/>
                <a:gd name="T5" fmla="*/ 12 h 1616"/>
                <a:gd name="T6" fmla="*/ 1018 w 1042"/>
                <a:gd name="T7" fmla="*/ 2 h 1616"/>
                <a:gd name="T8" fmla="*/ 903 w 1042"/>
                <a:gd name="T9" fmla="*/ 194 h 1616"/>
                <a:gd name="T10" fmla="*/ 901 w 1042"/>
                <a:gd name="T11" fmla="*/ 196 h 1616"/>
                <a:gd name="T12" fmla="*/ 724 w 1042"/>
                <a:gd name="T13" fmla="*/ 241 h 1616"/>
                <a:gd name="T14" fmla="*/ 715 w 1042"/>
                <a:gd name="T15" fmla="*/ 236 h 1616"/>
                <a:gd name="T16" fmla="*/ 710 w 1042"/>
                <a:gd name="T17" fmla="*/ 244 h 1616"/>
                <a:gd name="T18" fmla="*/ 570 w 1042"/>
                <a:gd name="T19" fmla="*/ 788 h 1616"/>
                <a:gd name="T20" fmla="*/ 569 w 1042"/>
                <a:gd name="T21" fmla="*/ 791 h 1616"/>
                <a:gd name="T22" fmla="*/ 367 w 1042"/>
                <a:gd name="T23" fmla="*/ 690 h 1616"/>
                <a:gd name="T24" fmla="*/ 358 w 1042"/>
                <a:gd name="T25" fmla="*/ 685 h 1616"/>
                <a:gd name="T26" fmla="*/ 353 w 1042"/>
                <a:gd name="T27" fmla="*/ 695 h 1616"/>
                <a:gd name="T28" fmla="*/ 285 w 1042"/>
                <a:gd name="T29" fmla="*/ 1298 h 1616"/>
                <a:gd name="T30" fmla="*/ 283 w 1042"/>
                <a:gd name="T31" fmla="*/ 1300 h 1616"/>
                <a:gd name="T32" fmla="*/ 15 w 1042"/>
                <a:gd name="T33" fmla="*/ 973 h 1616"/>
                <a:gd name="T34" fmla="*/ 5 w 1042"/>
                <a:gd name="T35" fmla="*/ 968 h 1616"/>
                <a:gd name="T36" fmla="*/ 1 w 1042"/>
                <a:gd name="T37" fmla="*/ 978 h 1616"/>
                <a:gd name="T38" fmla="*/ 113 w 1042"/>
                <a:gd name="T39" fmla="*/ 1604 h 1616"/>
                <a:gd name="T40" fmla="*/ 116 w 1042"/>
                <a:gd name="T41" fmla="*/ 1614 h 1616"/>
                <a:gd name="T42" fmla="*/ 119 w 1042"/>
                <a:gd name="T43" fmla="*/ 1615 h 1616"/>
                <a:gd name="T44" fmla="*/ 126 w 1042"/>
                <a:gd name="T45" fmla="*/ 1611 h 1616"/>
                <a:gd name="T46" fmla="*/ 844 w 1042"/>
                <a:gd name="T47" fmla="*/ 1154 h 1616"/>
                <a:gd name="T48" fmla="*/ 849 w 1042"/>
                <a:gd name="T49" fmla="*/ 1144 h 1616"/>
                <a:gd name="T50" fmla="*/ 840 w 1042"/>
                <a:gd name="T51" fmla="*/ 1140 h 1616"/>
                <a:gd name="T52" fmla="*/ 580 w 1042"/>
                <a:gd name="T53" fmla="*/ 798 h 1616"/>
                <a:gd name="T54" fmla="*/ 900 w 1042"/>
                <a:gd name="T55" fmla="*/ 708 h 1616"/>
                <a:gd name="T56" fmla="*/ 905 w 1042"/>
                <a:gd name="T57" fmla="*/ 699 h 1616"/>
                <a:gd name="T58" fmla="*/ 590 w 1042"/>
                <a:gd name="T59" fmla="*/ 781 h 1616"/>
                <a:gd name="T60" fmla="*/ 1036 w 1042"/>
                <a:gd name="T61" fmla="*/ 170 h 1616"/>
                <a:gd name="T62" fmla="*/ 1040 w 1042"/>
                <a:gd name="T63" fmla="*/ 161 h 1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42" h="1616">
                  <a:moveTo>
                    <a:pt x="1040" y="161"/>
                  </a:moveTo>
                  <a:lnTo>
                    <a:pt x="1040" y="161"/>
                  </a:lnTo>
                  <a:cubicBezTo>
                    <a:pt x="1039" y="157"/>
                    <a:pt x="1035" y="155"/>
                    <a:pt x="1031" y="156"/>
                  </a:cubicBezTo>
                  <a:lnTo>
                    <a:pt x="923" y="186"/>
                  </a:lnTo>
                  <a:lnTo>
                    <a:pt x="1020" y="12"/>
                  </a:lnTo>
                  <a:lnTo>
                    <a:pt x="1020" y="12"/>
                  </a:lnTo>
                  <a:cubicBezTo>
                    <a:pt x="1023" y="9"/>
                    <a:pt x="1021" y="4"/>
                    <a:pt x="1018" y="2"/>
                  </a:cubicBezTo>
                  <a:lnTo>
                    <a:pt x="1018" y="2"/>
                  </a:lnTo>
                  <a:cubicBezTo>
                    <a:pt x="1014" y="0"/>
                    <a:pt x="1010" y="1"/>
                    <a:pt x="1008" y="5"/>
                  </a:cubicBezTo>
                  <a:lnTo>
                    <a:pt x="903" y="194"/>
                  </a:lnTo>
                  <a:lnTo>
                    <a:pt x="903" y="194"/>
                  </a:lnTo>
                  <a:cubicBezTo>
                    <a:pt x="902" y="194"/>
                    <a:pt x="901" y="195"/>
                    <a:pt x="901" y="196"/>
                  </a:cubicBezTo>
                  <a:lnTo>
                    <a:pt x="775" y="421"/>
                  </a:lnTo>
                  <a:lnTo>
                    <a:pt x="724" y="241"/>
                  </a:lnTo>
                  <a:lnTo>
                    <a:pt x="724" y="241"/>
                  </a:lnTo>
                  <a:cubicBezTo>
                    <a:pt x="723" y="237"/>
                    <a:pt x="719" y="235"/>
                    <a:pt x="715" y="236"/>
                  </a:cubicBezTo>
                  <a:lnTo>
                    <a:pt x="715" y="236"/>
                  </a:lnTo>
                  <a:cubicBezTo>
                    <a:pt x="711" y="236"/>
                    <a:pt x="710" y="241"/>
                    <a:pt x="710" y="244"/>
                  </a:cubicBezTo>
                  <a:lnTo>
                    <a:pt x="765" y="439"/>
                  </a:lnTo>
                  <a:lnTo>
                    <a:pt x="570" y="788"/>
                  </a:lnTo>
                  <a:lnTo>
                    <a:pt x="570" y="788"/>
                  </a:lnTo>
                  <a:cubicBezTo>
                    <a:pt x="569" y="789"/>
                    <a:pt x="569" y="789"/>
                    <a:pt x="569" y="791"/>
                  </a:cubicBezTo>
                  <a:lnTo>
                    <a:pt x="453" y="997"/>
                  </a:lnTo>
                  <a:lnTo>
                    <a:pt x="367" y="690"/>
                  </a:lnTo>
                  <a:lnTo>
                    <a:pt x="367" y="690"/>
                  </a:lnTo>
                  <a:cubicBezTo>
                    <a:pt x="366" y="686"/>
                    <a:pt x="362" y="685"/>
                    <a:pt x="358" y="685"/>
                  </a:cubicBezTo>
                  <a:lnTo>
                    <a:pt x="358" y="685"/>
                  </a:lnTo>
                  <a:cubicBezTo>
                    <a:pt x="354" y="686"/>
                    <a:pt x="352" y="691"/>
                    <a:pt x="353" y="695"/>
                  </a:cubicBezTo>
                  <a:lnTo>
                    <a:pt x="443" y="1014"/>
                  </a:lnTo>
                  <a:lnTo>
                    <a:pt x="285" y="1298"/>
                  </a:lnTo>
                  <a:lnTo>
                    <a:pt x="285" y="1298"/>
                  </a:lnTo>
                  <a:cubicBezTo>
                    <a:pt x="284" y="1299"/>
                    <a:pt x="283" y="1300"/>
                    <a:pt x="283" y="1300"/>
                  </a:cubicBezTo>
                  <a:lnTo>
                    <a:pt x="166" y="1510"/>
                  </a:lnTo>
                  <a:lnTo>
                    <a:pt x="15" y="973"/>
                  </a:lnTo>
                  <a:lnTo>
                    <a:pt x="15" y="973"/>
                  </a:lnTo>
                  <a:cubicBezTo>
                    <a:pt x="14" y="970"/>
                    <a:pt x="10" y="967"/>
                    <a:pt x="5" y="968"/>
                  </a:cubicBezTo>
                  <a:lnTo>
                    <a:pt x="5" y="968"/>
                  </a:lnTo>
                  <a:cubicBezTo>
                    <a:pt x="2" y="970"/>
                    <a:pt x="0" y="973"/>
                    <a:pt x="1" y="978"/>
                  </a:cubicBezTo>
                  <a:lnTo>
                    <a:pt x="156" y="1527"/>
                  </a:lnTo>
                  <a:lnTo>
                    <a:pt x="113" y="1604"/>
                  </a:lnTo>
                  <a:lnTo>
                    <a:pt x="113" y="1604"/>
                  </a:lnTo>
                  <a:cubicBezTo>
                    <a:pt x="112" y="1608"/>
                    <a:pt x="113" y="1612"/>
                    <a:pt x="116" y="1614"/>
                  </a:cubicBezTo>
                  <a:lnTo>
                    <a:pt x="116" y="1614"/>
                  </a:lnTo>
                  <a:cubicBezTo>
                    <a:pt x="117" y="1615"/>
                    <a:pt x="118" y="1615"/>
                    <a:pt x="119" y="1615"/>
                  </a:cubicBezTo>
                  <a:lnTo>
                    <a:pt x="119" y="1615"/>
                  </a:lnTo>
                  <a:cubicBezTo>
                    <a:pt x="122" y="1615"/>
                    <a:pt x="124" y="1614"/>
                    <a:pt x="126" y="1611"/>
                  </a:cubicBezTo>
                  <a:lnTo>
                    <a:pt x="295" y="1309"/>
                  </a:lnTo>
                  <a:lnTo>
                    <a:pt x="844" y="1154"/>
                  </a:lnTo>
                  <a:lnTo>
                    <a:pt x="844" y="1154"/>
                  </a:lnTo>
                  <a:cubicBezTo>
                    <a:pt x="848" y="1153"/>
                    <a:pt x="850" y="1148"/>
                    <a:pt x="849" y="1144"/>
                  </a:cubicBezTo>
                  <a:lnTo>
                    <a:pt x="849" y="1144"/>
                  </a:lnTo>
                  <a:cubicBezTo>
                    <a:pt x="848" y="1141"/>
                    <a:pt x="844" y="1138"/>
                    <a:pt x="840" y="1140"/>
                  </a:cubicBezTo>
                  <a:lnTo>
                    <a:pt x="305" y="1291"/>
                  </a:lnTo>
                  <a:lnTo>
                    <a:pt x="580" y="798"/>
                  </a:lnTo>
                  <a:lnTo>
                    <a:pt x="900" y="708"/>
                  </a:lnTo>
                  <a:lnTo>
                    <a:pt x="900" y="708"/>
                  </a:lnTo>
                  <a:cubicBezTo>
                    <a:pt x="903" y="707"/>
                    <a:pt x="906" y="703"/>
                    <a:pt x="905" y="699"/>
                  </a:cubicBezTo>
                  <a:lnTo>
                    <a:pt x="905" y="699"/>
                  </a:lnTo>
                  <a:cubicBezTo>
                    <a:pt x="903" y="696"/>
                    <a:pt x="900" y="693"/>
                    <a:pt x="895" y="695"/>
                  </a:cubicBezTo>
                  <a:lnTo>
                    <a:pt x="590" y="781"/>
                  </a:lnTo>
                  <a:lnTo>
                    <a:pt x="913" y="204"/>
                  </a:lnTo>
                  <a:lnTo>
                    <a:pt x="1036" y="170"/>
                  </a:lnTo>
                  <a:lnTo>
                    <a:pt x="1036" y="170"/>
                  </a:lnTo>
                  <a:cubicBezTo>
                    <a:pt x="1039" y="168"/>
                    <a:pt x="1041" y="164"/>
                    <a:pt x="1040" y="161"/>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45" name="Freeform 89">
              <a:extLst>
                <a:ext uri="{FF2B5EF4-FFF2-40B4-BE49-F238E27FC236}">
                  <a16:creationId xmlns:a16="http://schemas.microsoft.com/office/drawing/2014/main" id="{B7AA9083-562B-2441-81F0-63F98C9BF2FF}"/>
                </a:ext>
              </a:extLst>
            </p:cNvPr>
            <p:cNvSpPr>
              <a:spLocks noChangeArrowheads="1"/>
            </p:cNvSpPr>
            <p:nvPr/>
          </p:nvSpPr>
          <p:spPr bwMode="auto">
            <a:xfrm>
              <a:off x="11557136" y="4704770"/>
              <a:ext cx="1164502" cy="1653375"/>
            </a:xfrm>
            <a:custGeom>
              <a:avLst/>
              <a:gdLst>
                <a:gd name="T0" fmla="*/ 774 w 933"/>
                <a:gd name="T1" fmla="*/ 1086 h 1326"/>
                <a:gd name="T2" fmla="*/ 774 w 933"/>
                <a:gd name="T3" fmla="*/ 1086 h 1326"/>
                <a:gd name="T4" fmla="*/ 238 w 933"/>
                <a:gd name="T5" fmla="*/ 1210 h 1326"/>
                <a:gd name="T6" fmla="*/ 238 w 933"/>
                <a:gd name="T7" fmla="*/ 1210 h 1326"/>
                <a:gd name="T8" fmla="*/ 114 w 933"/>
                <a:gd name="T9" fmla="*/ 674 h 1326"/>
                <a:gd name="T10" fmla="*/ 114 w 933"/>
                <a:gd name="T11" fmla="*/ 674 h 1326"/>
                <a:gd name="T12" fmla="*/ 873 w 933"/>
                <a:gd name="T13" fmla="*/ 13 h 1326"/>
                <a:gd name="T14" fmla="*/ 873 w 933"/>
                <a:gd name="T15" fmla="*/ 13 h 1326"/>
                <a:gd name="T16" fmla="*/ 774 w 933"/>
                <a:gd name="T17" fmla="*/ 1086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3" h="1326">
                  <a:moveTo>
                    <a:pt x="774" y="1086"/>
                  </a:moveTo>
                  <a:lnTo>
                    <a:pt x="774" y="1086"/>
                  </a:lnTo>
                  <a:cubicBezTo>
                    <a:pt x="660" y="1268"/>
                    <a:pt x="421" y="1325"/>
                    <a:pt x="238" y="1210"/>
                  </a:cubicBezTo>
                  <a:lnTo>
                    <a:pt x="238" y="1210"/>
                  </a:lnTo>
                  <a:cubicBezTo>
                    <a:pt x="56" y="1097"/>
                    <a:pt x="0" y="856"/>
                    <a:pt x="114" y="674"/>
                  </a:cubicBezTo>
                  <a:lnTo>
                    <a:pt x="114" y="674"/>
                  </a:lnTo>
                  <a:cubicBezTo>
                    <a:pt x="228" y="491"/>
                    <a:pt x="815" y="0"/>
                    <a:pt x="873" y="13"/>
                  </a:cubicBezTo>
                  <a:lnTo>
                    <a:pt x="873" y="13"/>
                  </a:lnTo>
                  <a:cubicBezTo>
                    <a:pt x="932" y="27"/>
                    <a:pt x="889" y="904"/>
                    <a:pt x="774" y="1086"/>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90">
              <a:extLst>
                <a:ext uri="{FF2B5EF4-FFF2-40B4-BE49-F238E27FC236}">
                  <a16:creationId xmlns:a16="http://schemas.microsoft.com/office/drawing/2014/main" id="{6EA8D144-818E-0D47-ADCC-5005909CF8EA}"/>
                </a:ext>
              </a:extLst>
            </p:cNvPr>
            <p:cNvSpPr>
              <a:spLocks noChangeArrowheads="1"/>
            </p:cNvSpPr>
            <p:nvPr/>
          </p:nvSpPr>
          <p:spPr bwMode="auto">
            <a:xfrm>
              <a:off x="11941642" y="5001392"/>
              <a:ext cx="631686" cy="1071124"/>
            </a:xfrm>
            <a:custGeom>
              <a:avLst/>
              <a:gdLst>
                <a:gd name="T0" fmla="*/ 506 w 509"/>
                <a:gd name="T1" fmla="*/ 160 h 862"/>
                <a:gd name="T2" fmla="*/ 506 w 509"/>
                <a:gd name="T3" fmla="*/ 160 h 862"/>
                <a:gd name="T4" fmla="*/ 497 w 509"/>
                <a:gd name="T5" fmla="*/ 156 h 862"/>
                <a:gd name="T6" fmla="*/ 389 w 509"/>
                <a:gd name="T7" fmla="*/ 186 h 862"/>
                <a:gd name="T8" fmla="*/ 487 w 509"/>
                <a:gd name="T9" fmla="*/ 12 h 862"/>
                <a:gd name="T10" fmla="*/ 487 w 509"/>
                <a:gd name="T11" fmla="*/ 12 h 862"/>
                <a:gd name="T12" fmla="*/ 484 w 509"/>
                <a:gd name="T13" fmla="*/ 3 h 862"/>
                <a:gd name="T14" fmla="*/ 484 w 509"/>
                <a:gd name="T15" fmla="*/ 3 h 862"/>
                <a:gd name="T16" fmla="*/ 474 w 509"/>
                <a:gd name="T17" fmla="*/ 5 h 862"/>
                <a:gd name="T18" fmla="*/ 369 w 509"/>
                <a:gd name="T19" fmla="*/ 194 h 862"/>
                <a:gd name="T20" fmla="*/ 369 w 509"/>
                <a:gd name="T21" fmla="*/ 194 h 862"/>
                <a:gd name="T22" fmla="*/ 367 w 509"/>
                <a:gd name="T23" fmla="*/ 196 h 862"/>
                <a:gd name="T24" fmla="*/ 242 w 509"/>
                <a:gd name="T25" fmla="*/ 421 h 862"/>
                <a:gd name="T26" fmla="*/ 191 w 509"/>
                <a:gd name="T27" fmla="*/ 241 h 862"/>
                <a:gd name="T28" fmla="*/ 191 w 509"/>
                <a:gd name="T29" fmla="*/ 241 h 862"/>
                <a:gd name="T30" fmla="*/ 183 w 509"/>
                <a:gd name="T31" fmla="*/ 236 h 862"/>
                <a:gd name="T32" fmla="*/ 183 w 509"/>
                <a:gd name="T33" fmla="*/ 236 h 862"/>
                <a:gd name="T34" fmla="*/ 178 w 509"/>
                <a:gd name="T35" fmla="*/ 244 h 862"/>
                <a:gd name="T36" fmla="*/ 232 w 509"/>
                <a:gd name="T37" fmla="*/ 439 h 862"/>
                <a:gd name="T38" fmla="*/ 37 w 509"/>
                <a:gd name="T39" fmla="*/ 788 h 862"/>
                <a:gd name="T40" fmla="*/ 37 w 509"/>
                <a:gd name="T41" fmla="*/ 788 h 862"/>
                <a:gd name="T42" fmla="*/ 36 w 509"/>
                <a:gd name="T43" fmla="*/ 791 h 862"/>
                <a:gd name="T44" fmla="*/ 2 w 509"/>
                <a:gd name="T45" fmla="*/ 850 h 862"/>
                <a:gd name="T46" fmla="*/ 2 w 509"/>
                <a:gd name="T47" fmla="*/ 850 h 862"/>
                <a:gd name="T48" fmla="*/ 5 w 509"/>
                <a:gd name="T49" fmla="*/ 860 h 862"/>
                <a:gd name="T50" fmla="*/ 5 w 509"/>
                <a:gd name="T51" fmla="*/ 860 h 862"/>
                <a:gd name="T52" fmla="*/ 9 w 509"/>
                <a:gd name="T53" fmla="*/ 861 h 862"/>
                <a:gd name="T54" fmla="*/ 9 w 509"/>
                <a:gd name="T55" fmla="*/ 861 h 862"/>
                <a:gd name="T56" fmla="*/ 15 w 509"/>
                <a:gd name="T57" fmla="*/ 857 h 862"/>
                <a:gd name="T58" fmla="*/ 47 w 509"/>
                <a:gd name="T59" fmla="*/ 798 h 862"/>
                <a:gd name="T60" fmla="*/ 366 w 509"/>
                <a:gd name="T61" fmla="*/ 708 h 862"/>
                <a:gd name="T62" fmla="*/ 366 w 509"/>
                <a:gd name="T63" fmla="*/ 708 h 862"/>
                <a:gd name="T64" fmla="*/ 371 w 509"/>
                <a:gd name="T65" fmla="*/ 699 h 862"/>
                <a:gd name="T66" fmla="*/ 371 w 509"/>
                <a:gd name="T67" fmla="*/ 699 h 862"/>
                <a:gd name="T68" fmla="*/ 362 w 509"/>
                <a:gd name="T69" fmla="*/ 694 h 862"/>
                <a:gd name="T70" fmla="*/ 57 w 509"/>
                <a:gd name="T71" fmla="*/ 781 h 862"/>
                <a:gd name="T72" fmla="*/ 379 w 509"/>
                <a:gd name="T73" fmla="*/ 204 h 862"/>
                <a:gd name="T74" fmla="*/ 502 w 509"/>
                <a:gd name="T75" fmla="*/ 170 h 862"/>
                <a:gd name="T76" fmla="*/ 502 w 509"/>
                <a:gd name="T77" fmla="*/ 170 h 862"/>
                <a:gd name="T78" fmla="*/ 506 w 509"/>
                <a:gd name="T79" fmla="*/ 16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09" h="862">
                  <a:moveTo>
                    <a:pt x="506" y="160"/>
                  </a:moveTo>
                  <a:lnTo>
                    <a:pt x="506" y="160"/>
                  </a:lnTo>
                  <a:cubicBezTo>
                    <a:pt x="505" y="157"/>
                    <a:pt x="502" y="155"/>
                    <a:pt x="497" y="156"/>
                  </a:cubicBezTo>
                  <a:lnTo>
                    <a:pt x="389" y="186"/>
                  </a:lnTo>
                  <a:lnTo>
                    <a:pt x="487" y="12"/>
                  </a:lnTo>
                  <a:lnTo>
                    <a:pt x="487" y="12"/>
                  </a:lnTo>
                  <a:cubicBezTo>
                    <a:pt x="489" y="9"/>
                    <a:pt x="487" y="5"/>
                    <a:pt x="484" y="3"/>
                  </a:cubicBezTo>
                  <a:lnTo>
                    <a:pt x="484" y="3"/>
                  </a:lnTo>
                  <a:cubicBezTo>
                    <a:pt x="481" y="0"/>
                    <a:pt x="476" y="1"/>
                    <a:pt x="474" y="5"/>
                  </a:cubicBezTo>
                  <a:lnTo>
                    <a:pt x="369" y="194"/>
                  </a:lnTo>
                  <a:lnTo>
                    <a:pt x="369" y="194"/>
                  </a:lnTo>
                  <a:cubicBezTo>
                    <a:pt x="368" y="194"/>
                    <a:pt x="367" y="195"/>
                    <a:pt x="367" y="196"/>
                  </a:cubicBezTo>
                  <a:lnTo>
                    <a:pt x="242" y="421"/>
                  </a:lnTo>
                  <a:lnTo>
                    <a:pt x="191" y="241"/>
                  </a:lnTo>
                  <a:lnTo>
                    <a:pt x="191" y="241"/>
                  </a:lnTo>
                  <a:cubicBezTo>
                    <a:pt x="190" y="237"/>
                    <a:pt x="186" y="235"/>
                    <a:pt x="183" y="236"/>
                  </a:cubicBezTo>
                  <a:lnTo>
                    <a:pt x="183" y="236"/>
                  </a:lnTo>
                  <a:cubicBezTo>
                    <a:pt x="179" y="237"/>
                    <a:pt x="176" y="241"/>
                    <a:pt x="178" y="244"/>
                  </a:cubicBezTo>
                  <a:lnTo>
                    <a:pt x="232" y="439"/>
                  </a:lnTo>
                  <a:lnTo>
                    <a:pt x="37" y="788"/>
                  </a:lnTo>
                  <a:lnTo>
                    <a:pt x="37" y="788"/>
                  </a:lnTo>
                  <a:cubicBezTo>
                    <a:pt x="37" y="788"/>
                    <a:pt x="36" y="789"/>
                    <a:pt x="36" y="791"/>
                  </a:cubicBezTo>
                  <a:lnTo>
                    <a:pt x="2" y="850"/>
                  </a:lnTo>
                  <a:lnTo>
                    <a:pt x="2" y="850"/>
                  </a:lnTo>
                  <a:cubicBezTo>
                    <a:pt x="0" y="854"/>
                    <a:pt x="2" y="858"/>
                    <a:pt x="5" y="860"/>
                  </a:cubicBezTo>
                  <a:lnTo>
                    <a:pt x="5" y="860"/>
                  </a:lnTo>
                  <a:cubicBezTo>
                    <a:pt x="6" y="860"/>
                    <a:pt x="8" y="861"/>
                    <a:pt x="9" y="861"/>
                  </a:cubicBezTo>
                  <a:lnTo>
                    <a:pt x="9" y="861"/>
                  </a:lnTo>
                  <a:cubicBezTo>
                    <a:pt x="11" y="861"/>
                    <a:pt x="14" y="860"/>
                    <a:pt x="15" y="857"/>
                  </a:cubicBezTo>
                  <a:lnTo>
                    <a:pt x="47" y="798"/>
                  </a:lnTo>
                  <a:lnTo>
                    <a:pt x="366" y="708"/>
                  </a:lnTo>
                  <a:lnTo>
                    <a:pt x="366" y="708"/>
                  </a:lnTo>
                  <a:cubicBezTo>
                    <a:pt x="369" y="707"/>
                    <a:pt x="372" y="703"/>
                    <a:pt x="371" y="699"/>
                  </a:cubicBezTo>
                  <a:lnTo>
                    <a:pt x="371" y="699"/>
                  </a:lnTo>
                  <a:cubicBezTo>
                    <a:pt x="369" y="696"/>
                    <a:pt x="366" y="694"/>
                    <a:pt x="362" y="694"/>
                  </a:cubicBezTo>
                  <a:lnTo>
                    <a:pt x="57" y="781"/>
                  </a:lnTo>
                  <a:lnTo>
                    <a:pt x="379" y="204"/>
                  </a:lnTo>
                  <a:lnTo>
                    <a:pt x="502" y="170"/>
                  </a:lnTo>
                  <a:lnTo>
                    <a:pt x="502" y="170"/>
                  </a:lnTo>
                  <a:cubicBezTo>
                    <a:pt x="505" y="168"/>
                    <a:pt x="508" y="165"/>
                    <a:pt x="506" y="16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47" name="Freeform 91">
              <a:extLst>
                <a:ext uri="{FF2B5EF4-FFF2-40B4-BE49-F238E27FC236}">
                  <a16:creationId xmlns:a16="http://schemas.microsoft.com/office/drawing/2014/main" id="{FEF478F1-B0FB-D848-BAAB-E0DC83781603}"/>
                </a:ext>
              </a:extLst>
            </p:cNvPr>
            <p:cNvSpPr>
              <a:spLocks noChangeArrowheads="1"/>
            </p:cNvSpPr>
            <p:nvPr/>
          </p:nvSpPr>
          <p:spPr bwMode="auto">
            <a:xfrm>
              <a:off x="9085313" y="5243078"/>
              <a:ext cx="1049149" cy="1719291"/>
            </a:xfrm>
            <a:custGeom>
              <a:avLst/>
              <a:gdLst>
                <a:gd name="T0" fmla="*/ 805 w 843"/>
                <a:gd name="T1" fmla="*/ 893 h 1382"/>
                <a:gd name="T2" fmla="*/ 805 w 843"/>
                <a:gd name="T3" fmla="*/ 893 h 1382"/>
                <a:gd name="T4" fmla="*/ 490 w 843"/>
                <a:gd name="T5" fmla="*/ 1344 h 1382"/>
                <a:gd name="T6" fmla="*/ 490 w 843"/>
                <a:gd name="T7" fmla="*/ 1344 h 1382"/>
                <a:gd name="T8" fmla="*/ 38 w 843"/>
                <a:gd name="T9" fmla="*/ 1029 h 1382"/>
                <a:gd name="T10" fmla="*/ 38 w 843"/>
                <a:gd name="T11" fmla="*/ 1029 h 1382"/>
                <a:gd name="T12" fmla="*/ 161 w 843"/>
                <a:gd name="T13" fmla="*/ 29 h 1382"/>
                <a:gd name="T14" fmla="*/ 161 w 843"/>
                <a:gd name="T15" fmla="*/ 29 h 1382"/>
                <a:gd name="T16" fmla="*/ 805 w 843"/>
                <a:gd name="T17" fmla="*/ 893 h 1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3" h="1382">
                  <a:moveTo>
                    <a:pt x="805" y="893"/>
                  </a:moveTo>
                  <a:lnTo>
                    <a:pt x="805" y="893"/>
                  </a:lnTo>
                  <a:cubicBezTo>
                    <a:pt x="842" y="1104"/>
                    <a:pt x="701" y="1306"/>
                    <a:pt x="490" y="1344"/>
                  </a:cubicBezTo>
                  <a:lnTo>
                    <a:pt x="490" y="1344"/>
                  </a:lnTo>
                  <a:cubicBezTo>
                    <a:pt x="277" y="1381"/>
                    <a:pt x="76" y="1241"/>
                    <a:pt x="38" y="1029"/>
                  </a:cubicBezTo>
                  <a:lnTo>
                    <a:pt x="38" y="1029"/>
                  </a:lnTo>
                  <a:cubicBezTo>
                    <a:pt x="0" y="817"/>
                    <a:pt x="108" y="58"/>
                    <a:pt x="161" y="29"/>
                  </a:cubicBezTo>
                  <a:lnTo>
                    <a:pt x="161" y="29"/>
                  </a:lnTo>
                  <a:cubicBezTo>
                    <a:pt x="213" y="0"/>
                    <a:pt x="768" y="681"/>
                    <a:pt x="805" y="893"/>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92">
              <a:extLst>
                <a:ext uri="{FF2B5EF4-FFF2-40B4-BE49-F238E27FC236}">
                  <a16:creationId xmlns:a16="http://schemas.microsoft.com/office/drawing/2014/main" id="{3252AFA7-9A8F-DB47-A013-2540E77D8EA0}"/>
                </a:ext>
              </a:extLst>
            </p:cNvPr>
            <p:cNvSpPr>
              <a:spLocks noChangeArrowheads="1"/>
            </p:cNvSpPr>
            <p:nvPr/>
          </p:nvSpPr>
          <p:spPr bwMode="auto">
            <a:xfrm>
              <a:off x="9277565" y="5556179"/>
              <a:ext cx="444929" cy="1169994"/>
            </a:xfrm>
            <a:custGeom>
              <a:avLst/>
              <a:gdLst>
                <a:gd name="T0" fmla="*/ 353 w 356"/>
                <a:gd name="T1" fmla="*/ 931 h 941"/>
                <a:gd name="T2" fmla="*/ 333 w 356"/>
                <a:gd name="T3" fmla="*/ 865 h 941"/>
                <a:gd name="T4" fmla="*/ 333 w 356"/>
                <a:gd name="T5" fmla="*/ 865 h 941"/>
                <a:gd name="T6" fmla="*/ 332 w 356"/>
                <a:gd name="T7" fmla="*/ 862 h 941"/>
                <a:gd name="T8" fmla="*/ 213 w 356"/>
                <a:gd name="T9" fmla="*/ 481 h 941"/>
                <a:gd name="T10" fmla="*/ 308 w 356"/>
                <a:gd name="T11" fmla="*/ 302 h 941"/>
                <a:gd name="T12" fmla="*/ 308 w 356"/>
                <a:gd name="T13" fmla="*/ 302 h 941"/>
                <a:gd name="T14" fmla="*/ 304 w 356"/>
                <a:gd name="T15" fmla="*/ 292 h 941"/>
                <a:gd name="T16" fmla="*/ 304 w 356"/>
                <a:gd name="T17" fmla="*/ 292 h 941"/>
                <a:gd name="T18" fmla="*/ 295 w 356"/>
                <a:gd name="T19" fmla="*/ 295 h 941"/>
                <a:gd name="T20" fmla="*/ 208 w 356"/>
                <a:gd name="T21" fmla="*/ 461 h 941"/>
                <a:gd name="T22" fmla="*/ 131 w 356"/>
                <a:gd name="T23" fmla="*/ 215 h 941"/>
                <a:gd name="T24" fmla="*/ 131 w 356"/>
                <a:gd name="T25" fmla="*/ 215 h 941"/>
                <a:gd name="T26" fmla="*/ 130 w 356"/>
                <a:gd name="T27" fmla="*/ 212 h 941"/>
                <a:gd name="T28" fmla="*/ 66 w 356"/>
                <a:gd name="T29" fmla="*/ 6 h 941"/>
                <a:gd name="T30" fmla="*/ 66 w 356"/>
                <a:gd name="T31" fmla="*/ 6 h 941"/>
                <a:gd name="T32" fmla="*/ 57 w 356"/>
                <a:gd name="T33" fmla="*/ 1 h 941"/>
                <a:gd name="T34" fmla="*/ 57 w 356"/>
                <a:gd name="T35" fmla="*/ 1 h 941"/>
                <a:gd name="T36" fmla="*/ 52 w 356"/>
                <a:gd name="T37" fmla="*/ 10 h 941"/>
                <a:gd name="T38" fmla="*/ 112 w 356"/>
                <a:gd name="T39" fmla="*/ 201 h 941"/>
                <a:gd name="T40" fmla="*/ 12 w 356"/>
                <a:gd name="T41" fmla="*/ 149 h 941"/>
                <a:gd name="T42" fmla="*/ 12 w 356"/>
                <a:gd name="T43" fmla="*/ 149 h 941"/>
                <a:gd name="T44" fmla="*/ 2 w 356"/>
                <a:gd name="T45" fmla="*/ 152 h 941"/>
                <a:gd name="T46" fmla="*/ 2 w 356"/>
                <a:gd name="T47" fmla="*/ 152 h 941"/>
                <a:gd name="T48" fmla="*/ 5 w 356"/>
                <a:gd name="T49" fmla="*/ 161 h 941"/>
                <a:gd name="T50" fmla="*/ 118 w 356"/>
                <a:gd name="T51" fmla="*/ 220 h 941"/>
                <a:gd name="T52" fmla="*/ 314 w 356"/>
                <a:gd name="T53" fmla="*/ 851 h 941"/>
                <a:gd name="T54" fmla="*/ 33 w 356"/>
                <a:gd name="T55" fmla="*/ 703 h 941"/>
                <a:gd name="T56" fmla="*/ 33 w 356"/>
                <a:gd name="T57" fmla="*/ 703 h 941"/>
                <a:gd name="T58" fmla="*/ 23 w 356"/>
                <a:gd name="T59" fmla="*/ 706 h 941"/>
                <a:gd name="T60" fmla="*/ 23 w 356"/>
                <a:gd name="T61" fmla="*/ 706 h 941"/>
                <a:gd name="T62" fmla="*/ 26 w 356"/>
                <a:gd name="T63" fmla="*/ 716 h 941"/>
                <a:gd name="T64" fmla="*/ 320 w 356"/>
                <a:gd name="T65" fmla="*/ 870 h 941"/>
                <a:gd name="T66" fmla="*/ 340 w 356"/>
                <a:gd name="T67" fmla="*/ 935 h 941"/>
                <a:gd name="T68" fmla="*/ 340 w 356"/>
                <a:gd name="T69" fmla="*/ 935 h 941"/>
                <a:gd name="T70" fmla="*/ 347 w 356"/>
                <a:gd name="T71" fmla="*/ 940 h 941"/>
                <a:gd name="T72" fmla="*/ 347 w 356"/>
                <a:gd name="T73" fmla="*/ 940 h 941"/>
                <a:gd name="T74" fmla="*/ 349 w 356"/>
                <a:gd name="T75" fmla="*/ 940 h 941"/>
                <a:gd name="T76" fmla="*/ 349 w 356"/>
                <a:gd name="T77" fmla="*/ 940 h 941"/>
                <a:gd name="T78" fmla="*/ 353 w 356"/>
                <a:gd name="T79" fmla="*/ 931 h 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941">
                  <a:moveTo>
                    <a:pt x="353" y="931"/>
                  </a:moveTo>
                  <a:lnTo>
                    <a:pt x="333" y="865"/>
                  </a:lnTo>
                  <a:lnTo>
                    <a:pt x="333" y="865"/>
                  </a:lnTo>
                  <a:cubicBezTo>
                    <a:pt x="333" y="864"/>
                    <a:pt x="333" y="864"/>
                    <a:pt x="332" y="862"/>
                  </a:cubicBezTo>
                  <a:lnTo>
                    <a:pt x="213" y="481"/>
                  </a:lnTo>
                  <a:lnTo>
                    <a:pt x="308" y="302"/>
                  </a:lnTo>
                  <a:lnTo>
                    <a:pt x="308" y="302"/>
                  </a:lnTo>
                  <a:cubicBezTo>
                    <a:pt x="309" y="298"/>
                    <a:pt x="308" y="294"/>
                    <a:pt x="304" y="292"/>
                  </a:cubicBezTo>
                  <a:lnTo>
                    <a:pt x="304" y="292"/>
                  </a:lnTo>
                  <a:cubicBezTo>
                    <a:pt x="301" y="291"/>
                    <a:pt x="297" y="292"/>
                    <a:pt x="295" y="295"/>
                  </a:cubicBezTo>
                  <a:lnTo>
                    <a:pt x="208" y="461"/>
                  </a:lnTo>
                  <a:lnTo>
                    <a:pt x="131" y="215"/>
                  </a:lnTo>
                  <a:lnTo>
                    <a:pt x="131" y="215"/>
                  </a:lnTo>
                  <a:cubicBezTo>
                    <a:pt x="131" y="213"/>
                    <a:pt x="131" y="213"/>
                    <a:pt x="130" y="212"/>
                  </a:cubicBezTo>
                  <a:lnTo>
                    <a:pt x="66" y="6"/>
                  </a:lnTo>
                  <a:lnTo>
                    <a:pt x="66" y="6"/>
                  </a:lnTo>
                  <a:cubicBezTo>
                    <a:pt x="65" y="3"/>
                    <a:pt x="61" y="0"/>
                    <a:pt x="57" y="1"/>
                  </a:cubicBezTo>
                  <a:lnTo>
                    <a:pt x="57" y="1"/>
                  </a:lnTo>
                  <a:cubicBezTo>
                    <a:pt x="54" y="3"/>
                    <a:pt x="51" y="6"/>
                    <a:pt x="52" y="10"/>
                  </a:cubicBezTo>
                  <a:lnTo>
                    <a:pt x="112" y="201"/>
                  </a:lnTo>
                  <a:lnTo>
                    <a:pt x="12" y="149"/>
                  </a:lnTo>
                  <a:lnTo>
                    <a:pt x="12" y="149"/>
                  </a:lnTo>
                  <a:cubicBezTo>
                    <a:pt x="8" y="147"/>
                    <a:pt x="4" y="148"/>
                    <a:pt x="2" y="152"/>
                  </a:cubicBezTo>
                  <a:lnTo>
                    <a:pt x="2" y="152"/>
                  </a:lnTo>
                  <a:cubicBezTo>
                    <a:pt x="0" y="155"/>
                    <a:pt x="2" y="159"/>
                    <a:pt x="5" y="161"/>
                  </a:cubicBezTo>
                  <a:lnTo>
                    <a:pt x="118" y="220"/>
                  </a:lnTo>
                  <a:lnTo>
                    <a:pt x="314" y="851"/>
                  </a:lnTo>
                  <a:lnTo>
                    <a:pt x="33" y="703"/>
                  </a:lnTo>
                  <a:lnTo>
                    <a:pt x="33" y="703"/>
                  </a:lnTo>
                  <a:cubicBezTo>
                    <a:pt x="29" y="701"/>
                    <a:pt x="25" y="703"/>
                    <a:pt x="23" y="706"/>
                  </a:cubicBezTo>
                  <a:lnTo>
                    <a:pt x="23" y="706"/>
                  </a:lnTo>
                  <a:cubicBezTo>
                    <a:pt x="21" y="710"/>
                    <a:pt x="23" y="714"/>
                    <a:pt x="26" y="716"/>
                  </a:cubicBezTo>
                  <a:lnTo>
                    <a:pt x="320" y="870"/>
                  </a:lnTo>
                  <a:lnTo>
                    <a:pt x="340" y="935"/>
                  </a:lnTo>
                  <a:lnTo>
                    <a:pt x="340" y="935"/>
                  </a:lnTo>
                  <a:cubicBezTo>
                    <a:pt x="340" y="937"/>
                    <a:pt x="344" y="940"/>
                    <a:pt x="347" y="940"/>
                  </a:cubicBezTo>
                  <a:lnTo>
                    <a:pt x="347" y="940"/>
                  </a:lnTo>
                  <a:cubicBezTo>
                    <a:pt x="347" y="940"/>
                    <a:pt x="348" y="940"/>
                    <a:pt x="349" y="940"/>
                  </a:cubicBezTo>
                  <a:lnTo>
                    <a:pt x="349" y="940"/>
                  </a:lnTo>
                  <a:cubicBezTo>
                    <a:pt x="352" y="938"/>
                    <a:pt x="355" y="935"/>
                    <a:pt x="353" y="931"/>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49" name="Freeform 93">
              <a:extLst>
                <a:ext uri="{FF2B5EF4-FFF2-40B4-BE49-F238E27FC236}">
                  <a16:creationId xmlns:a16="http://schemas.microsoft.com/office/drawing/2014/main" id="{834C4F0B-9CE8-6F41-93A5-65E34B111C11}"/>
                </a:ext>
              </a:extLst>
            </p:cNvPr>
            <p:cNvSpPr>
              <a:spLocks noChangeArrowheads="1"/>
            </p:cNvSpPr>
            <p:nvPr/>
          </p:nvSpPr>
          <p:spPr bwMode="auto">
            <a:xfrm>
              <a:off x="7245180" y="8983769"/>
              <a:ext cx="2037881" cy="2878297"/>
            </a:xfrm>
            <a:custGeom>
              <a:avLst/>
              <a:gdLst>
                <a:gd name="T0" fmla="*/ 1571 w 1635"/>
                <a:gd name="T1" fmla="*/ 1641 h 2312"/>
                <a:gd name="T2" fmla="*/ 1571 w 1635"/>
                <a:gd name="T3" fmla="*/ 1641 h 2312"/>
                <a:gd name="T4" fmla="*/ 194 w 1635"/>
                <a:gd name="T5" fmla="*/ 64 h 2312"/>
                <a:gd name="T6" fmla="*/ 194 w 1635"/>
                <a:gd name="T7" fmla="*/ 64 h 2312"/>
                <a:gd name="T8" fmla="*/ 104 w 1635"/>
                <a:gd name="T9" fmla="*/ 2019 h 2312"/>
                <a:gd name="T10" fmla="*/ 104 w 1635"/>
                <a:gd name="T11" fmla="*/ 2019 h 2312"/>
                <a:gd name="T12" fmla="*/ 253 w 1635"/>
                <a:gd name="T13" fmla="*/ 2311 h 2312"/>
                <a:gd name="T14" fmla="*/ 1423 w 1635"/>
                <a:gd name="T15" fmla="*/ 2311 h 2312"/>
                <a:gd name="T16" fmla="*/ 1423 w 1635"/>
                <a:gd name="T17" fmla="*/ 2311 h 2312"/>
                <a:gd name="T18" fmla="*/ 1571 w 1635"/>
                <a:gd name="T19" fmla="*/ 1641 h 2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5" h="2312">
                  <a:moveTo>
                    <a:pt x="1571" y="1641"/>
                  </a:moveTo>
                  <a:lnTo>
                    <a:pt x="1571" y="1641"/>
                  </a:lnTo>
                  <a:cubicBezTo>
                    <a:pt x="1468" y="1236"/>
                    <a:pt x="291" y="0"/>
                    <a:pt x="194" y="64"/>
                  </a:cubicBezTo>
                  <a:lnTo>
                    <a:pt x="194" y="64"/>
                  </a:lnTo>
                  <a:cubicBezTo>
                    <a:pt x="96" y="128"/>
                    <a:pt x="0" y="1614"/>
                    <a:pt x="104" y="2019"/>
                  </a:cubicBezTo>
                  <a:lnTo>
                    <a:pt x="104" y="2019"/>
                  </a:lnTo>
                  <a:cubicBezTo>
                    <a:pt x="133" y="2130"/>
                    <a:pt x="185" y="2229"/>
                    <a:pt x="253" y="2311"/>
                  </a:cubicBezTo>
                  <a:lnTo>
                    <a:pt x="1423" y="2311"/>
                  </a:lnTo>
                  <a:lnTo>
                    <a:pt x="1423" y="2311"/>
                  </a:lnTo>
                  <a:cubicBezTo>
                    <a:pt x="1571" y="2131"/>
                    <a:pt x="1634" y="1884"/>
                    <a:pt x="1571" y="1641"/>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94">
              <a:extLst>
                <a:ext uri="{FF2B5EF4-FFF2-40B4-BE49-F238E27FC236}">
                  <a16:creationId xmlns:a16="http://schemas.microsoft.com/office/drawing/2014/main" id="{00B6BE96-E60E-3742-A74C-60025A37E0BA}"/>
                </a:ext>
              </a:extLst>
            </p:cNvPr>
            <p:cNvSpPr>
              <a:spLocks noChangeArrowheads="1"/>
            </p:cNvSpPr>
            <p:nvPr/>
          </p:nvSpPr>
          <p:spPr bwMode="auto">
            <a:xfrm>
              <a:off x="7657153" y="9609963"/>
              <a:ext cx="686616" cy="1845627"/>
            </a:xfrm>
            <a:custGeom>
              <a:avLst/>
              <a:gdLst>
                <a:gd name="T0" fmla="*/ 551 w 553"/>
                <a:gd name="T1" fmla="*/ 1470 h 1481"/>
                <a:gd name="T2" fmla="*/ 518 w 553"/>
                <a:gd name="T3" fmla="*/ 1367 h 1481"/>
                <a:gd name="T4" fmla="*/ 518 w 553"/>
                <a:gd name="T5" fmla="*/ 1367 h 1481"/>
                <a:gd name="T6" fmla="*/ 517 w 553"/>
                <a:gd name="T7" fmla="*/ 1363 h 1481"/>
                <a:gd name="T8" fmla="*/ 329 w 553"/>
                <a:gd name="T9" fmla="*/ 756 h 1481"/>
                <a:gd name="T10" fmla="*/ 478 w 553"/>
                <a:gd name="T11" fmla="*/ 471 h 1481"/>
                <a:gd name="T12" fmla="*/ 478 w 553"/>
                <a:gd name="T13" fmla="*/ 471 h 1481"/>
                <a:gd name="T14" fmla="*/ 476 w 553"/>
                <a:gd name="T15" fmla="*/ 461 h 1481"/>
                <a:gd name="T16" fmla="*/ 476 w 553"/>
                <a:gd name="T17" fmla="*/ 461 h 1481"/>
                <a:gd name="T18" fmla="*/ 466 w 553"/>
                <a:gd name="T19" fmla="*/ 464 h 1481"/>
                <a:gd name="T20" fmla="*/ 322 w 553"/>
                <a:gd name="T21" fmla="*/ 736 h 1481"/>
                <a:gd name="T22" fmla="*/ 199 w 553"/>
                <a:gd name="T23" fmla="*/ 337 h 1481"/>
                <a:gd name="T24" fmla="*/ 199 w 553"/>
                <a:gd name="T25" fmla="*/ 337 h 1481"/>
                <a:gd name="T26" fmla="*/ 197 w 553"/>
                <a:gd name="T27" fmla="*/ 332 h 1481"/>
                <a:gd name="T28" fmla="*/ 96 w 553"/>
                <a:gd name="T29" fmla="*/ 6 h 1481"/>
                <a:gd name="T30" fmla="*/ 96 w 553"/>
                <a:gd name="T31" fmla="*/ 6 h 1481"/>
                <a:gd name="T32" fmla="*/ 86 w 553"/>
                <a:gd name="T33" fmla="*/ 1 h 1481"/>
                <a:gd name="T34" fmla="*/ 86 w 553"/>
                <a:gd name="T35" fmla="*/ 1 h 1481"/>
                <a:gd name="T36" fmla="*/ 82 w 553"/>
                <a:gd name="T37" fmla="*/ 10 h 1481"/>
                <a:gd name="T38" fmla="*/ 179 w 553"/>
                <a:gd name="T39" fmla="*/ 321 h 1481"/>
                <a:gd name="T40" fmla="*/ 12 w 553"/>
                <a:gd name="T41" fmla="*/ 234 h 1481"/>
                <a:gd name="T42" fmla="*/ 12 w 553"/>
                <a:gd name="T43" fmla="*/ 234 h 1481"/>
                <a:gd name="T44" fmla="*/ 2 w 553"/>
                <a:gd name="T45" fmla="*/ 237 h 1481"/>
                <a:gd name="T46" fmla="*/ 2 w 553"/>
                <a:gd name="T47" fmla="*/ 237 h 1481"/>
                <a:gd name="T48" fmla="*/ 5 w 553"/>
                <a:gd name="T49" fmla="*/ 247 h 1481"/>
                <a:gd name="T50" fmla="*/ 185 w 553"/>
                <a:gd name="T51" fmla="*/ 341 h 1481"/>
                <a:gd name="T52" fmla="*/ 499 w 553"/>
                <a:gd name="T53" fmla="*/ 1352 h 1481"/>
                <a:gd name="T54" fmla="*/ 45 w 553"/>
                <a:gd name="T55" fmla="*/ 1113 h 1481"/>
                <a:gd name="T56" fmla="*/ 45 w 553"/>
                <a:gd name="T57" fmla="*/ 1113 h 1481"/>
                <a:gd name="T58" fmla="*/ 36 w 553"/>
                <a:gd name="T59" fmla="*/ 1116 h 1481"/>
                <a:gd name="T60" fmla="*/ 36 w 553"/>
                <a:gd name="T61" fmla="*/ 1116 h 1481"/>
                <a:gd name="T62" fmla="*/ 39 w 553"/>
                <a:gd name="T63" fmla="*/ 1126 h 1481"/>
                <a:gd name="T64" fmla="*/ 505 w 553"/>
                <a:gd name="T65" fmla="*/ 1371 h 1481"/>
                <a:gd name="T66" fmla="*/ 537 w 553"/>
                <a:gd name="T67" fmla="*/ 1475 h 1481"/>
                <a:gd name="T68" fmla="*/ 537 w 553"/>
                <a:gd name="T69" fmla="*/ 1475 h 1481"/>
                <a:gd name="T70" fmla="*/ 544 w 553"/>
                <a:gd name="T71" fmla="*/ 1480 h 1481"/>
                <a:gd name="T72" fmla="*/ 544 w 553"/>
                <a:gd name="T73" fmla="*/ 1480 h 1481"/>
                <a:gd name="T74" fmla="*/ 546 w 553"/>
                <a:gd name="T75" fmla="*/ 1480 h 1481"/>
                <a:gd name="T76" fmla="*/ 546 w 553"/>
                <a:gd name="T77" fmla="*/ 1480 h 1481"/>
                <a:gd name="T78" fmla="*/ 551 w 553"/>
                <a:gd name="T79" fmla="*/ 1470 h 1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53" h="1481">
                  <a:moveTo>
                    <a:pt x="551" y="1470"/>
                  </a:moveTo>
                  <a:lnTo>
                    <a:pt x="518" y="1367"/>
                  </a:lnTo>
                  <a:lnTo>
                    <a:pt x="518" y="1367"/>
                  </a:lnTo>
                  <a:cubicBezTo>
                    <a:pt x="518" y="1365"/>
                    <a:pt x="518" y="1364"/>
                    <a:pt x="517" y="1363"/>
                  </a:cubicBezTo>
                  <a:lnTo>
                    <a:pt x="329" y="756"/>
                  </a:lnTo>
                  <a:lnTo>
                    <a:pt x="478" y="471"/>
                  </a:lnTo>
                  <a:lnTo>
                    <a:pt x="478" y="471"/>
                  </a:lnTo>
                  <a:cubicBezTo>
                    <a:pt x="480" y="467"/>
                    <a:pt x="479" y="463"/>
                    <a:pt x="476" y="461"/>
                  </a:cubicBezTo>
                  <a:lnTo>
                    <a:pt x="476" y="461"/>
                  </a:lnTo>
                  <a:cubicBezTo>
                    <a:pt x="472" y="459"/>
                    <a:pt x="468" y="461"/>
                    <a:pt x="466" y="464"/>
                  </a:cubicBezTo>
                  <a:lnTo>
                    <a:pt x="322" y="736"/>
                  </a:lnTo>
                  <a:lnTo>
                    <a:pt x="199" y="337"/>
                  </a:lnTo>
                  <a:lnTo>
                    <a:pt x="199" y="337"/>
                  </a:lnTo>
                  <a:cubicBezTo>
                    <a:pt x="199" y="335"/>
                    <a:pt x="198" y="333"/>
                    <a:pt x="197" y="332"/>
                  </a:cubicBezTo>
                  <a:lnTo>
                    <a:pt x="96" y="6"/>
                  </a:lnTo>
                  <a:lnTo>
                    <a:pt x="96" y="6"/>
                  </a:lnTo>
                  <a:cubicBezTo>
                    <a:pt x="94" y="2"/>
                    <a:pt x="90" y="0"/>
                    <a:pt x="86" y="1"/>
                  </a:cubicBezTo>
                  <a:lnTo>
                    <a:pt x="86" y="1"/>
                  </a:lnTo>
                  <a:cubicBezTo>
                    <a:pt x="83" y="2"/>
                    <a:pt x="81" y="6"/>
                    <a:pt x="82" y="10"/>
                  </a:cubicBezTo>
                  <a:lnTo>
                    <a:pt x="179" y="321"/>
                  </a:lnTo>
                  <a:lnTo>
                    <a:pt x="12" y="234"/>
                  </a:lnTo>
                  <a:lnTo>
                    <a:pt x="12" y="234"/>
                  </a:lnTo>
                  <a:cubicBezTo>
                    <a:pt x="8" y="232"/>
                    <a:pt x="4" y="233"/>
                    <a:pt x="2" y="237"/>
                  </a:cubicBezTo>
                  <a:lnTo>
                    <a:pt x="2" y="237"/>
                  </a:lnTo>
                  <a:cubicBezTo>
                    <a:pt x="0" y="241"/>
                    <a:pt x="2" y="245"/>
                    <a:pt x="5" y="247"/>
                  </a:cubicBezTo>
                  <a:lnTo>
                    <a:pt x="185" y="341"/>
                  </a:lnTo>
                  <a:lnTo>
                    <a:pt x="499" y="1352"/>
                  </a:lnTo>
                  <a:lnTo>
                    <a:pt x="45" y="1113"/>
                  </a:lnTo>
                  <a:lnTo>
                    <a:pt x="45" y="1113"/>
                  </a:lnTo>
                  <a:cubicBezTo>
                    <a:pt x="42" y="1111"/>
                    <a:pt x="38" y="1113"/>
                    <a:pt x="36" y="1116"/>
                  </a:cubicBezTo>
                  <a:lnTo>
                    <a:pt x="36" y="1116"/>
                  </a:lnTo>
                  <a:cubicBezTo>
                    <a:pt x="34" y="1120"/>
                    <a:pt x="35" y="1124"/>
                    <a:pt x="39" y="1126"/>
                  </a:cubicBezTo>
                  <a:lnTo>
                    <a:pt x="505" y="1371"/>
                  </a:lnTo>
                  <a:lnTo>
                    <a:pt x="537" y="1475"/>
                  </a:lnTo>
                  <a:lnTo>
                    <a:pt x="537" y="1475"/>
                  </a:lnTo>
                  <a:cubicBezTo>
                    <a:pt x="538" y="1478"/>
                    <a:pt x="541" y="1480"/>
                    <a:pt x="544" y="1480"/>
                  </a:cubicBezTo>
                  <a:lnTo>
                    <a:pt x="544" y="1480"/>
                  </a:lnTo>
                  <a:cubicBezTo>
                    <a:pt x="545" y="1480"/>
                    <a:pt x="545" y="1480"/>
                    <a:pt x="546" y="1480"/>
                  </a:cubicBezTo>
                  <a:lnTo>
                    <a:pt x="546" y="1480"/>
                  </a:lnTo>
                  <a:cubicBezTo>
                    <a:pt x="550" y="1478"/>
                    <a:pt x="552" y="1474"/>
                    <a:pt x="551" y="147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51" name="Freeform 95">
              <a:extLst>
                <a:ext uri="{FF2B5EF4-FFF2-40B4-BE49-F238E27FC236}">
                  <a16:creationId xmlns:a16="http://schemas.microsoft.com/office/drawing/2014/main" id="{918E4199-4037-8040-9B84-4EB47902B114}"/>
                </a:ext>
              </a:extLst>
            </p:cNvPr>
            <p:cNvSpPr>
              <a:spLocks noChangeArrowheads="1"/>
            </p:cNvSpPr>
            <p:nvPr/>
          </p:nvSpPr>
          <p:spPr bwMode="auto">
            <a:xfrm>
              <a:off x="15462612" y="5605612"/>
              <a:ext cx="1252390" cy="1779711"/>
            </a:xfrm>
            <a:custGeom>
              <a:avLst/>
              <a:gdLst>
                <a:gd name="T0" fmla="*/ 836 w 1007"/>
                <a:gd name="T1" fmla="*/ 1172 h 1429"/>
                <a:gd name="T2" fmla="*/ 836 w 1007"/>
                <a:gd name="T3" fmla="*/ 1172 h 1429"/>
                <a:gd name="T4" fmla="*/ 257 w 1007"/>
                <a:gd name="T5" fmla="*/ 1306 h 1429"/>
                <a:gd name="T6" fmla="*/ 257 w 1007"/>
                <a:gd name="T7" fmla="*/ 1306 h 1429"/>
                <a:gd name="T8" fmla="*/ 123 w 1007"/>
                <a:gd name="T9" fmla="*/ 727 h 1429"/>
                <a:gd name="T10" fmla="*/ 123 w 1007"/>
                <a:gd name="T11" fmla="*/ 727 h 1429"/>
                <a:gd name="T12" fmla="*/ 943 w 1007"/>
                <a:gd name="T13" fmla="*/ 15 h 1429"/>
                <a:gd name="T14" fmla="*/ 943 w 1007"/>
                <a:gd name="T15" fmla="*/ 15 h 1429"/>
                <a:gd name="T16" fmla="*/ 836 w 1007"/>
                <a:gd name="T17" fmla="*/ 1172 h 1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7" h="1429">
                  <a:moveTo>
                    <a:pt x="836" y="1172"/>
                  </a:moveTo>
                  <a:lnTo>
                    <a:pt x="836" y="1172"/>
                  </a:lnTo>
                  <a:cubicBezTo>
                    <a:pt x="713" y="1369"/>
                    <a:pt x="454" y="1428"/>
                    <a:pt x="257" y="1306"/>
                  </a:cubicBezTo>
                  <a:lnTo>
                    <a:pt x="257" y="1306"/>
                  </a:lnTo>
                  <a:cubicBezTo>
                    <a:pt x="60" y="1183"/>
                    <a:pt x="0" y="924"/>
                    <a:pt x="123" y="727"/>
                  </a:cubicBezTo>
                  <a:lnTo>
                    <a:pt x="123" y="727"/>
                  </a:lnTo>
                  <a:cubicBezTo>
                    <a:pt x="245" y="531"/>
                    <a:pt x="880" y="0"/>
                    <a:pt x="943" y="15"/>
                  </a:cubicBezTo>
                  <a:lnTo>
                    <a:pt x="943" y="15"/>
                  </a:lnTo>
                  <a:cubicBezTo>
                    <a:pt x="1006" y="30"/>
                    <a:pt x="959" y="975"/>
                    <a:pt x="836" y="1172"/>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96">
              <a:extLst>
                <a:ext uri="{FF2B5EF4-FFF2-40B4-BE49-F238E27FC236}">
                  <a16:creationId xmlns:a16="http://schemas.microsoft.com/office/drawing/2014/main" id="{C2B1347B-A6F8-8A4E-9801-70AA56110EE8}"/>
                </a:ext>
              </a:extLst>
            </p:cNvPr>
            <p:cNvSpPr>
              <a:spLocks noChangeArrowheads="1"/>
            </p:cNvSpPr>
            <p:nvPr/>
          </p:nvSpPr>
          <p:spPr bwMode="auto">
            <a:xfrm>
              <a:off x="15863598" y="5962655"/>
              <a:ext cx="681123" cy="1153517"/>
            </a:xfrm>
            <a:custGeom>
              <a:avLst/>
              <a:gdLst>
                <a:gd name="T0" fmla="*/ 545 w 548"/>
                <a:gd name="T1" fmla="*/ 172 h 926"/>
                <a:gd name="T2" fmla="*/ 545 w 548"/>
                <a:gd name="T3" fmla="*/ 172 h 926"/>
                <a:gd name="T4" fmla="*/ 537 w 548"/>
                <a:gd name="T5" fmla="*/ 167 h 926"/>
                <a:gd name="T6" fmla="*/ 418 w 548"/>
                <a:gd name="T7" fmla="*/ 201 h 926"/>
                <a:gd name="T8" fmla="*/ 524 w 548"/>
                <a:gd name="T9" fmla="*/ 12 h 926"/>
                <a:gd name="T10" fmla="*/ 524 w 548"/>
                <a:gd name="T11" fmla="*/ 12 h 926"/>
                <a:gd name="T12" fmla="*/ 521 w 548"/>
                <a:gd name="T13" fmla="*/ 2 h 926"/>
                <a:gd name="T14" fmla="*/ 521 w 548"/>
                <a:gd name="T15" fmla="*/ 2 h 926"/>
                <a:gd name="T16" fmla="*/ 512 w 548"/>
                <a:gd name="T17" fmla="*/ 4 h 926"/>
                <a:gd name="T18" fmla="*/ 398 w 548"/>
                <a:gd name="T19" fmla="*/ 207 h 926"/>
                <a:gd name="T20" fmla="*/ 398 w 548"/>
                <a:gd name="T21" fmla="*/ 207 h 926"/>
                <a:gd name="T22" fmla="*/ 397 w 548"/>
                <a:gd name="T23" fmla="*/ 210 h 926"/>
                <a:gd name="T24" fmla="*/ 260 w 548"/>
                <a:gd name="T25" fmla="*/ 454 h 926"/>
                <a:gd name="T26" fmla="*/ 205 w 548"/>
                <a:gd name="T27" fmla="*/ 258 h 926"/>
                <a:gd name="T28" fmla="*/ 205 w 548"/>
                <a:gd name="T29" fmla="*/ 258 h 926"/>
                <a:gd name="T30" fmla="*/ 195 w 548"/>
                <a:gd name="T31" fmla="*/ 253 h 926"/>
                <a:gd name="T32" fmla="*/ 195 w 548"/>
                <a:gd name="T33" fmla="*/ 253 h 926"/>
                <a:gd name="T34" fmla="*/ 191 w 548"/>
                <a:gd name="T35" fmla="*/ 262 h 926"/>
                <a:gd name="T36" fmla="*/ 250 w 548"/>
                <a:gd name="T37" fmla="*/ 472 h 926"/>
                <a:gd name="T38" fmla="*/ 39 w 548"/>
                <a:gd name="T39" fmla="*/ 848 h 926"/>
                <a:gd name="T40" fmla="*/ 39 w 548"/>
                <a:gd name="T41" fmla="*/ 848 h 926"/>
                <a:gd name="T42" fmla="*/ 38 w 548"/>
                <a:gd name="T43" fmla="*/ 850 h 926"/>
                <a:gd name="T44" fmla="*/ 2 w 548"/>
                <a:gd name="T45" fmla="*/ 914 h 926"/>
                <a:gd name="T46" fmla="*/ 2 w 548"/>
                <a:gd name="T47" fmla="*/ 914 h 926"/>
                <a:gd name="T48" fmla="*/ 5 w 548"/>
                <a:gd name="T49" fmla="*/ 924 h 926"/>
                <a:gd name="T50" fmla="*/ 5 w 548"/>
                <a:gd name="T51" fmla="*/ 924 h 926"/>
                <a:gd name="T52" fmla="*/ 8 w 548"/>
                <a:gd name="T53" fmla="*/ 925 h 926"/>
                <a:gd name="T54" fmla="*/ 8 w 548"/>
                <a:gd name="T55" fmla="*/ 925 h 926"/>
                <a:gd name="T56" fmla="*/ 15 w 548"/>
                <a:gd name="T57" fmla="*/ 922 h 926"/>
                <a:gd name="T58" fmla="*/ 50 w 548"/>
                <a:gd name="T59" fmla="*/ 858 h 926"/>
                <a:gd name="T60" fmla="*/ 394 w 548"/>
                <a:gd name="T61" fmla="*/ 761 h 926"/>
                <a:gd name="T62" fmla="*/ 394 w 548"/>
                <a:gd name="T63" fmla="*/ 761 h 926"/>
                <a:gd name="T64" fmla="*/ 399 w 548"/>
                <a:gd name="T65" fmla="*/ 752 h 926"/>
                <a:gd name="T66" fmla="*/ 399 w 548"/>
                <a:gd name="T67" fmla="*/ 752 h 926"/>
                <a:gd name="T68" fmla="*/ 390 w 548"/>
                <a:gd name="T69" fmla="*/ 747 h 926"/>
                <a:gd name="T70" fmla="*/ 60 w 548"/>
                <a:gd name="T71" fmla="*/ 840 h 926"/>
                <a:gd name="T72" fmla="*/ 408 w 548"/>
                <a:gd name="T73" fmla="*/ 218 h 926"/>
                <a:gd name="T74" fmla="*/ 540 w 548"/>
                <a:gd name="T75" fmla="*/ 181 h 926"/>
                <a:gd name="T76" fmla="*/ 540 w 548"/>
                <a:gd name="T77" fmla="*/ 181 h 926"/>
                <a:gd name="T78" fmla="*/ 545 w 548"/>
                <a:gd name="T79" fmla="*/ 172 h 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48" h="926">
                  <a:moveTo>
                    <a:pt x="545" y="172"/>
                  </a:moveTo>
                  <a:lnTo>
                    <a:pt x="545" y="172"/>
                  </a:lnTo>
                  <a:cubicBezTo>
                    <a:pt x="544" y="168"/>
                    <a:pt x="540" y="166"/>
                    <a:pt x="537" y="167"/>
                  </a:cubicBezTo>
                  <a:lnTo>
                    <a:pt x="418" y="201"/>
                  </a:lnTo>
                  <a:lnTo>
                    <a:pt x="524" y="12"/>
                  </a:lnTo>
                  <a:lnTo>
                    <a:pt x="524" y="12"/>
                  </a:lnTo>
                  <a:cubicBezTo>
                    <a:pt x="526" y="8"/>
                    <a:pt x="525" y="4"/>
                    <a:pt x="521" y="2"/>
                  </a:cubicBezTo>
                  <a:lnTo>
                    <a:pt x="521" y="2"/>
                  </a:lnTo>
                  <a:cubicBezTo>
                    <a:pt x="518" y="0"/>
                    <a:pt x="514" y="1"/>
                    <a:pt x="512" y="4"/>
                  </a:cubicBezTo>
                  <a:lnTo>
                    <a:pt x="398" y="207"/>
                  </a:lnTo>
                  <a:lnTo>
                    <a:pt x="398" y="207"/>
                  </a:lnTo>
                  <a:cubicBezTo>
                    <a:pt x="397" y="208"/>
                    <a:pt x="397" y="209"/>
                    <a:pt x="397" y="210"/>
                  </a:cubicBezTo>
                  <a:lnTo>
                    <a:pt x="260" y="454"/>
                  </a:lnTo>
                  <a:lnTo>
                    <a:pt x="205" y="258"/>
                  </a:lnTo>
                  <a:lnTo>
                    <a:pt x="205" y="258"/>
                  </a:lnTo>
                  <a:cubicBezTo>
                    <a:pt x="204" y="254"/>
                    <a:pt x="200" y="253"/>
                    <a:pt x="195" y="253"/>
                  </a:cubicBezTo>
                  <a:lnTo>
                    <a:pt x="195" y="253"/>
                  </a:lnTo>
                  <a:cubicBezTo>
                    <a:pt x="192" y="254"/>
                    <a:pt x="190" y="259"/>
                    <a:pt x="191" y="262"/>
                  </a:cubicBezTo>
                  <a:lnTo>
                    <a:pt x="250" y="472"/>
                  </a:lnTo>
                  <a:lnTo>
                    <a:pt x="39" y="848"/>
                  </a:lnTo>
                  <a:lnTo>
                    <a:pt x="39" y="848"/>
                  </a:lnTo>
                  <a:cubicBezTo>
                    <a:pt x="39" y="849"/>
                    <a:pt x="38" y="849"/>
                    <a:pt x="38" y="850"/>
                  </a:cubicBezTo>
                  <a:lnTo>
                    <a:pt x="2" y="914"/>
                  </a:lnTo>
                  <a:lnTo>
                    <a:pt x="2" y="914"/>
                  </a:lnTo>
                  <a:cubicBezTo>
                    <a:pt x="0" y="918"/>
                    <a:pt x="1" y="923"/>
                    <a:pt x="5" y="924"/>
                  </a:cubicBezTo>
                  <a:lnTo>
                    <a:pt x="5" y="924"/>
                  </a:lnTo>
                  <a:cubicBezTo>
                    <a:pt x="6" y="925"/>
                    <a:pt x="7" y="925"/>
                    <a:pt x="8" y="925"/>
                  </a:cubicBezTo>
                  <a:lnTo>
                    <a:pt x="8" y="925"/>
                  </a:lnTo>
                  <a:cubicBezTo>
                    <a:pt x="11" y="925"/>
                    <a:pt x="13" y="924"/>
                    <a:pt x="15" y="922"/>
                  </a:cubicBezTo>
                  <a:lnTo>
                    <a:pt x="50" y="858"/>
                  </a:lnTo>
                  <a:lnTo>
                    <a:pt x="394" y="761"/>
                  </a:lnTo>
                  <a:lnTo>
                    <a:pt x="394" y="761"/>
                  </a:lnTo>
                  <a:cubicBezTo>
                    <a:pt x="398" y="760"/>
                    <a:pt x="400" y="756"/>
                    <a:pt x="399" y="752"/>
                  </a:cubicBezTo>
                  <a:lnTo>
                    <a:pt x="399" y="752"/>
                  </a:lnTo>
                  <a:cubicBezTo>
                    <a:pt x="398" y="748"/>
                    <a:pt x="394" y="746"/>
                    <a:pt x="390" y="747"/>
                  </a:cubicBezTo>
                  <a:lnTo>
                    <a:pt x="60" y="840"/>
                  </a:lnTo>
                  <a:lnTo>
                    <a:pt x="408" y="218"/>
                  </a:lnTo>
                  <a:lnTo>
                    <a:pt x="540" y="181"/>
                  </a:lnTo>
                  <a:lnTo>
                    <a:pt x="540" y="181"/>
                  </a:lnTo>
                  <a:cubicBezTo>
                    <a:pt x="544" y="180"/>
                    <a:pt x="547" y="176"/>
                    <a:pt x="545" y="17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53" name="Freeform 97">
              <a:extLst>
                <a:ext uri="{FF2B5EF4-FFF2-40B4-BE49-F238E27FC236}">
                  <a16:creationId xmlns:a16="http://schemas.microsoft.com/office/drawing/2014/main" id="{65877135-6C7D-4748-970B-768ACCC1E5E1}"/>
                </a:ext>
              </a:extLst>
            </p:cNvPr>
            <p:cNvSpPr>
              <a:spLocks noChangeArrowheads="1"/>
            </p:cNvSpPr>
            <p:nvPr/>
          </p:nvSpPr>
          <p:spPr bwMode="auto">
            <a:xfrm>
              <a:off x="16044865" y="6407580"/>
              <a:ext cx="1021686" cy="1587459"/>
            </a:xfrm>
            <a:custGeom>
              <a:avLst/>
              <a:gdLst>
                <a:gd name="T0" fmla="*/ 745 w 822"/>
                <a:gd name="T1" fmla="*/ 1000 h 1274"/>
                <a:gd name="T2" fmla="*/ 745 w 822"/>
                <a:gd name="T3" fmla="*/ 1000 h 1274"/>
                <a:gd name="T4" fmla="*/ 273 w 822"/>
                <a:gd name="T5" fmla="*/ 1197 h 1274"/>
                <a:gd name="T6" fmla="*/ 273 w 822"/>
                <a:gd name="T7" fmla="*/ 1197 h 1274"/>
                <a:gd name="T8" fmla="*/ 76 w 822"/>
                <a:gd name="T9" fmla="*/ 724 h 1274"/>
                <a:gd name="T10" fmla="*/ 76 w 822"/>
                <a:gd name="T11" fmla="*/ 724 h 1274"/>
                <a:gd name="T12" fmla="*/ 670 w 822"/>
                <a:gd name="T13" fmla="*/ 3 h 1274"/>
                <a:gd name="T14" fmla="*/ 670 w 822"/>
                <a:gd name="T15" fmla="*/ 3 h 1274"/>
                <a:gd name="T16" fmla="*/ 745 w 822"/>
                <a:gd name="T17" fmla="*/ 100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2" h="1274">
                  <a:moveTo>
                    <a:pt x="745" y="1000"/>
                  </a:moveTo>
                  <a:lnTo>
                    <a:pt x="745" y="1000"/>
                  </a:lnTo>
                  <a:cubicBezTo>
                    <a:pt x="669" y="1185"/>
                    <a:pt x="458" y="1273"/>
                    <a:pt x="273" y="1197"/>
                  </a:cubicBezTo>
                  <a:lnTo>
                    <a:pt x="273" y="1197"/>
                  </a:lnTo>
                  <a:cubicBezTo>
                    <a:pt x="88" y="1121"/>
                    <a:pt x="0" y="909"/>
                    <a:pt x="76" y="724"/>
                  </a:cubicBezTo>
                  <a:lnTo>
                    <a:pt x="76" y="724"/>
                  </a:lnTo>
                  <a:cubicBezTo>
                    <a:pt x="152" y="540"/>
                    <a:pt x="614" y="0"/>
                    <a:pt x="670" y="3"/>
                  </a:cubicBezTo>
                  <a:lnTo>
                    <a:pt x="670" y="3"/>
                  </a:lnTo>
                  <a:cubicBezTo>
                    <a:pt x="726" y="7"/>
                    <a:pt x="821" y="815"/>
                    <a:pt x="745" y="1000"/>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98">
              <a:extLst>
                <a:ext uri="{FF2B5EF4-FFF2-40B4-BE49-F238E27FC236}">
                  <a16:creationId xmlns:a16="http://schemas.microsoft.com/office/drawing/2014/main" id="{48B45268-F370-634D-95AF-102DF9A709FE}"/>
                </a:ext>
              </a:extLst>
            </p:cNvPr>
            <p:cNvSpPr>
              <a:spLocks noChangeArrowheads="1"/>
            </p:cNvSpPr>
            <p:nvPr/>
          </p:nvSpPr>
          <p:spPr bwMode="auto">
            <a:xfrm>
              <a:off x="16368947" y="6786597"/>
              <a:ext cx="499856" cy="845913"/>
            </a:xfrm>
            <a:custGeom>
              <a:avLst/>
              <a:gdLst>
                <a:gd name="T0" fmla="*/ 399 w 403"/>
                <a:gd name="T1" fmla="*/ 126 h 681"/>
                <a:gd name="T2" fmla="*/ 399 w 403"/>
                <a:gd name="T3" fmla="*/ 126 h 681"/>
                <a:gd name="T4" fmla="*/ 387 w 403"/>
                <a:gd name="T5" fmla="*/ 124 h 681"/>
                <a:gd name="T6" fmla="*/ 254 w 403"/>
                <a:gd name="T7" fmla="*/ 210 h 681"/>
                <a:gd name="T8" fmla="*/ 333 w 403"/>
                <a:gd name="T9" fmla="*/ 13 h 681"/>
                <a:gd name="T10" fmla="*/ 333 w 403"/>
                <a:gd name="T11" fmla="*/ 13 h 681"/>
                <a:gd name="T12" fmla="*/ 328 w 403"/>
                <a:gd name="T13" fmla="*/ 2 h 681"/>
                <a:gd name="T14" fmla="*/ 328 w 403"/>
                <a:gd name="T15" fmla="*/ 2 h 681"/>
                <a:gd name="T16" fmla="*/ 317 w 403"/>
                <a:gd name="T17" fmla="*/ 7 h 681"/>
                <a:gd name="T18" fmla="*/ 106 w 403"/>
                <a:gd name="T19" fmla="*/ 535 h 681"/>
                <a:gd name="T20" fmla="*/ 18 w 403"/>
                <a:gd name="T21" fmla="*/ 328 h 681"/>
                <a:gd name="T22" fmla="*/ 18 w 403"/>
                <a:gd name="T23" fmla="*/ 328 h 681"/>
                <a:gd name="T24" fmla="*/ 6 w 403"/>
                <a:gd name="T25" fmla="*/ 324 h 681"/>
                <a:gd name="T26" fmla="*/ 6 w 403"/>
                <a:gd name="T27" fmla="*/ 324 h 681"/>
                <a:gd name="T28" fmla="*/ 2 w 403"/>
                <a:gd name="T29" fmla="*/ 335 h 681"/>
                <a:gd name="T30" fmla="*/ 97 w 403"/>
                <a:gd name="T31" fmla="*/ 557 h 681"/>
                <a:gd name="T32" fmla="*/ 52 w 403"/>
                <a:gd name="T33" fmla="*/ 667 h 681"/>
                <a:gd name="T34" fmla="*/ 52 w 403"/>
                <a:gd name="T35" fmla="*/ 667 h 681"/>
                <a:gd name="T36" fmla="*/ 57 w 403"/>
                <a:gd name="T37" fmla="*/ 679 h 681"/>
                <a:gd name="T38" fmla="*/ 57 w 403"/>
                <a:gd name="T39" fmla="*/ 679 h 681"/>
                <a:gd name="T40" fmla="*/ 62 w 403"/>
                <a:gd name="T41" fmla="*/ 679 h 681"/>
                <a:gd name="T42" fmla="*/ 62 w 403"/>
                <a:gd name="T43" fmla="*/ 679 h 681"/>
                <a:gd name="T44" fmla="*/ 68 w 403"/>
                <a:gd name="T45" fmla="*/ 674 h 681"/>
                <a:gd name="T46" fmla="*/ 243 w 403"/>
                <a:gd name="T47" fmla="*/ 238 h 681"/>
                <a:gd name="T48" fmla="*/ 396 w 403"/>
                <a:gd name="T49" fmla="*/ 138 h 681"/>
                <a:gd name="T50" fmla="*/ 396 w 403"/>
                <a:gd name="T51" fmla="*/ 138 h 681"/>
                <a:gd name="T52" fmla="*/ 399 w 403"/>
                <a:gd name="T53" fmla="*/ 126 h 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3" h="681">
                  <a:moveTo>
                    <a:pt x="399" y="126"/>
                  </a:moveTo>
                  <a:lnTo>
                    <a:pt x="399" y="126"/>
                  </a:lnTo>
                  <a:cubicBezTo>
                    <a:pt x="396" y="122"/>
                    <a:pt x="391" y="121"/>
                    <a:pt x="387" y="124"/>
                  </a:cubicBezTo>
                  <a:lnTo>
                    <a:pt x="254" y="210"/>
                  </a:lnTo>
                  <a:lnTo>
                    <a:pt x="333" y="13"/>
                  </a:lnTo>
                  <a:lnTo>
                    <a:pt x="333" y="13"/>
                  </a:lnTo>
                  <a:cubicBezTo>
                    <a:pt x="335" y="9"/>
                    <a:pt x="333" y="4"/>
                    <a:pt x="328" y="2"/>
                  </a:cubicBezTo>
                  <a:lnTo>
                    <a:pt x="328" y="2"/>
                  </a:lnTo>
                  <a:cubicBezTo>
                    <a:pt x="324" y="0"/>
                    <a:pt x="319" y="2"/>
                    <a:pt x="317" y="7"/>
                  </a:cubicBezTo>
                  <a:lnTo>
                    <a:pt x="106" y="535"/>
                  </a:lnTo>
                  <a:lnTo>
                    <a:pt x="18" y="328"/>
                  </a:lnTo>
                  <a:lnTo>
                    <a:pt x="18" y="328"/>
                  </a:lnTo>
                  <a:cubicBezTo>
                    <a:pt x="16" y="324"/>
                    <a:pt x="10" y="322"/>
                    <a:pt x="6" y="324"/>
                  </a:cubicBezTo>
                  <a:lnTo>
                    <a:pt x="6" y="324"/>
                  </a:lnTo>
                  <a:cubicBezTo>
                    <a:pt x="2" y="326"/>
                    <a:pt x="0" y="331"/>
                    <a:pt x="2" y="335"/>
                  </a:cubicBezTo>
                  <a:lnTo>
                    <a:pt x="97" y="557"/>
                  </a:lnTo>
                  <a:lnTo>
                    <a:pt x="52" y="667"/>
                  </a:lnTo>
                  <a:lnTo>
                    <a:pt x="52" y="667"/>
                  </a:lnTo>
                  <a:cubicBezTo>
                    <a:pt x="51" y="672"/>
                    <a:pt x="53" y="677"/>
                    <a:pt x="57" y="679"/>
                  </a:cubicBezTo>
                  <a:lnTo>
                    <a:pt x="57" y="679"/>
                  </a:lnTo>
                  <a:cubicBezTo>
                    <a:pt x="58" y="679"/>
                    <a:pt x="60" y="680"/>
                    <a:pt x="62" y="679"/>
                  </a:cubicBezTo>
                  <a:lnTo>
                    <a:pt x="62" y="679"/>
                  </a:lnTo>
                  <a:cubicBezTo>
                    <a:pt x="65" y="679"/>
                    <a:pt x="67" y="677"/>
                    <a:pt x="68" y="674"/>
                  </a:cubicBezTo>
                  <a:lnTo>
                    <a:pt x="243" y="238"/>
                  </a:lnTo>
                  <a:lnTo>
                    <a:pt x="396" y="138"/>
                  </a:lnTo>
                  <a:lnTo>
                    <a:pt x="396" y="138"/>
                  </a:lnTo>
                  <a:cubicBezTo>
                    <a:pt x="401" y="136"/>
                    <a:pt x="402" y="130"/>
                    <a:pt x="399" y="126"/>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55" name="Freeform 99">
              <a:extLst>
                <a:ext uri="{FF2B5EF4-FFF2-40B4-BE49-F238E27FC236}">
                  <a16:creationId xmlns:a16="http://schemas.microsoft.com/office/drawing/2014/main" id="{CB6F300C-D7FC-8548-9A05-D254113BEE1D}"/>
                </a:ext>
              </a:extLst>
            </p:cNvPr>
            <p:cNvSpPr>
              <a:spLocks noChangeArrowheads="1"/>
            </p:cNvSpPr>
            <p:nvPr/>
          </p:nvSpPr>
          <p:spPr bwMode="auto">
            <a:xfrm>
              <a:off x="9717001" y="4781671"/>
              <a:ext cx="521831" cy="686619"/>
            </a:xfrm>
            <a:custGeom>
              <a:avLst/>
              <a:gdLst>
                <a:gd name="T0" fmla="*/ 322 w 417"/>
                <a:gd name="T1" fmla="*/ 459 h 552"/>
                <a:gd name="T2" fmla="*/ 322 w 417"/>
                <a:gd name="T3" fmla="*/ 459 h 552"/>
                <a:gd name="T4" fmla="*/ 92 w 417"/>
                <a:gd name="T5" fmla="*/ 498 h 552"/>
                <a:gd name="T6" fmla="*/ 92 w 417"/>
                <a:gd name="T7" fmla="*/ 498 h 552"/>
                <a:gd name="T8" fmla="*/ 53 w 417"/>
                <a:gd name="T9" fmla="*/ 268 h 552"/>
                <a:gd name="T10" fmla="*/ 53 w 417"/>
                <a:gd name="T11" fmla="*/ 268 h 552"/>
                <a:gd name="T12" fmla="*/ 391 w 417"/>
                <a:gd name="T13" fmla="*/ 8 h 552"/>
                <a:gd name="T14" fmla="*/ 391 w 417"/>
                <a:gd name="T15" fmla="*/ 8 h 552"/>
                <a:gd name="T16" fmla="*/ 322 w 417"/>
                <a:gd name="T17" fmla="*/ 459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7" h="552">
                  <a:moveTo>
                    <a:pt x="322" y="459"/>
                  </a:moveTo>
                  <a:lnTo>
                    <a:pt x="322" y="459"/>
                  </a:lnTo>
                  <a:cubicBezTo>
                    <a:pt x="269" y="534"/>
                    <a:pt x="167" y="551"/>
                    <a:pt x="92" y="498"/>
                  </a:cubicBezTo>
                  <a:lnTo>
                    <a:pt x="92" y="498"/>
                  </a:lnTo>
                  <a:cubicBezTo>
                    <a:pt x="18" y="446"/>
                    <a:pt x="0" y="342"/>
                    <a:pt x="53" y="268"/>
                  </a:cubicBezTo>
                  <a:lnTo>
                    <a:pt x="53" y="268"/>
                  </a:lnTo>
                  <a:cubicBezTo>
                    <a:pt x="106" y="194"/>
                    <a:pt x="367" y="0"/>
                    <a:pt x="391" y="8"/>
                  </a:cubicBezTo>
                  <a:lnTo>
                    <a:pt x="391" y="8"/>
                  </a:lnTo>
                  <a:cubicBezTo>
                    <a:pt x="416" y="15"/>
                    <a:pt x="375" y="384"/>
                    <a:pt x="322" y="459"/>
                  </a:cubicBez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00">
              <a:extLst>
                <a:ext uri="{FF2B5EF4-FFF2-40B4-BE49-F238E27FC236}">
                  <a16:creationId xmlns:a16="http://schemas.microsoft.com/office/drawing/2014/main" id="{2BDA1529-D451-7D46-BB2A-DB4E9BA3CD87}"/>
                </a:ext>
              </a:extLst>
            </p:cNvPr>
            <p:cNvSpPr>
              <a:spLocks noChangeArrowheads="1"/>
            </p:cNvSpPr>
            <p:nvPr/>
          </p:nvSpPr>
          <p:spPr bwMode="auto">
            <a:xfrm>
              <a:off x="9870805" y="4924489"/>
              <a:ext cx="252675" cy="422957"/>
            </a:xfrm>
            <a:custGeom>
              <a:avLst/>
              <a:gdLst>
                <a:gd name="T0" fmla="*/ 199 w 205"/>
                <a:gd name="T1" fmla="*/ 1 h 340"/>
                <a:gd name="T2" fmla="*/ 199 w 205"/>
                <a:gd name="T3" fmla="*/ 1 h 340"/>
                <a:gd name="T4" fmla="*/ 189 w 205"/>
                <a:gd name="T5" fmla="*/ 5 h 340"/>
                <a:gd name="T6" fmla="*/ 46 w 205"/>
                <a:gd name="T7" fmla="*/ 262 h 340"/>
                <a:gd name="T8" fmla="*/ 15 w 205"/>
                <a:gd name="T9" fmla="*/ 151 h 340"/>
                <a:gd name="T10" fmla="*/ 15 w 205"/>
                <a:gd name="T11" fmla="*/ 151 h 340"/>
                <a:gd name="T12" fmla="*/ 5 w 205"/>
                <a:gd name="T13" fmla="*/ 147 h 340"/>
                <a:gd name="T14" fmla="*/ 5 w 205"/>
                <a:gd name="T15" fmla="*/ 147 h 340"/>
                <a:gd name="T16" fmla="*/ 0 w 205"/>
                <a:gd name="T17" fmla="*/ 155 h 340"/>
                <a:gd name="T18" fmla="*/ 36 w 205"/>
                <a:gd name="T19" fmla="*/ 279 h 340"/>
                <a:gd name="T20" fmla="*/ 8 w 205"/>
                <a:gd name="T21" fmla="*/ 328 h 340"/>
                <a:gd name="T22" fmla="*/ 8 w 205"/>
                <a:gd name="T23" fmla="*/ 328 h 340"/>
                <a:gd name="T24" fmla="*/ 11 w 205"/>
                <a:gd name="T25" fmla="*/ 338 h 340"/>
                <a:gd name="T26" fmla="*/ 11 w 205"/>
                <a:gd name="T27" fmla="*/ 338 h 340"/>
                <a:gd name="T28" fmla="*/ 14 w 205"/>
                <a:gd name="T29" fmla="*/ 339 h 340"/>
                <a:gd name="T30" fmla="*/ 14 w 205"/>
                <a:gd name="T31" fmla="*/ 339 h 340"/>
                <a:gd name="T32" fmla="*/ 21 w 205"/>
                <a:gd name="T33" fmla="*/ 335 h 340"/>
                <a:gd name="T34" fmla="*/ 50 w 205"/>
                <a:gd name="T35" fmla="*/ 283 h 340"/>
                <a:gd name="T36" fmla="*/ 50 w 205"/>
                <a:gd name="T37" fmla="*/ 283 h 340"/>
                <a:gd name="T38" fmla="*/ 113 w 205"/>
                <a:gd name="T39" fmla="*/ 171 h 340"/>
                <a:gd name="T40" fmla="*/ 194 w 205"/>
                <a:gd name="T41" fmla="*/ 136 h 340"/>
                <a:gd name="T42" fmla="*/ 194 w 205"/>
                <a:gd name="T43" fmla="*/ 136 h 340"/>
                <a:gd name="T44" fmla="*/ 197 w 205"/>
                <a:gd name="T45" fmla="*/ 127 h 340"/>
                <a:gd name="T46" fmla="*/ 197 w 205"/>
                <a:gd name="T47" fmla="*/ 127 h 340"/>
                <a:gd name="T48" fmla="*/ 188 w 205"/>
                <a:gd name="T49" fmla="*/ 123 h 340"/>
                <a:gd name="T50" fmla="*/ 124 w 205"/>
                <a:gd name="T51" fmla="*/ 151 h 340"/>
                <a:gd name="T52" fmla="*/ 202 w 205"/>
                <a:gd name="T53" fmla="*/ 11 h 340"/>
                <a:gd name="T54" fmla="*/ 202 w 205"/>
                <a:gd name="T55" fmla="*/ 11 h 340"/>
                <a:gd name="T56" fmla="*/ 199 w 205"/>
                <a:gd name="T57" fmla="*/ 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5" h="340">
                  <a:moveTo>
                    <a:pt x="199" y="1"/>
                  </a:moveTo>
                  <a:lnTo>
                    <a:pt x="199" y="1"/>
                  </a:lnTo>
                  <a:cubicBezTo>
                    <a:pt x="196" y="0"/>
                    <a:pt x="191" y="1"/>
                    <a:pt x="189" y="5"/>
                  </a:cubicBezTo>
                  <a:lnTo>
                    <a:pt x="46" y="262"/>
                  </a:lnTo>
                  <a:lnTo>
                    <a:pt x="15" y="151"/>
                  </a:lnTo>
                  <a:lnTo>
                    <a:pt x="15" y="151"/>
                  </a:lnTo>
                  <a:cubicBezTo>
                    <a:pt x="13" y="147"/>
                    <a:pt x="10" y="145"/>
                    <a:pt x="5" y="147"/>
                  </a:cubicBezTo>
                  <a:lnTo>
                    <a:pt x="5" y="147"/>
                  </a:lnTo>
                  <a:cubicBezTo>
                    <a:pt x="2" y="147"/>
                    <a:pt x="0" y="151"/>
                    <a:pt x="0" y="155"/>
                  </a:cubicBezTo>
                  <a:lnTo>
                    <a:pt x="36" y="279"/>
                  </a:lnTo>
                  <a:lnTo>
                    <a:pt x="8" y="328"/>
                  </a:lnTo>
                  <a:lnTo>
                    <a:pt x="8" y="328"/>
                  </a:lnTo>
                  <a:cubicBezTo>
                    <a:pt x="6" y="332"/>
                    <a:pt x="7" y="336"/>
                    <a:pt x="11" y="338"/>
                  </a:cubicBezTo>
                  <a:lnTo>
                    <a:pt x="11" y="338"/>
                  </a:lnTo>
                  <a:cubicBezTo>
                    <a:pt x="12" y="338"/>
                    <a:pt x="13" y="339"/>
                    <a:pt x="14" y="339"/>
                  </a:cubicBezTo>
                  <a:lnTo>
                    <a:pt x="14" y="339"/>
                  </a:lnTo>
                  <a:cubicBezTo>
                    <a:pt x="17" y="339"/>
                    <a:pt x="20" y="338"/>
                    <a:pt x="21" y="335"/>
                  </a:cubicBezTo>
                  <a:lnTo>
                    <a:pt x="50" y="283"/>
                  </a:lnTo>
                  <a:lnTo>
                    <a:pt x="50" y="283"/>
                  </a:lnTo>
                  <a:lnTo>
                    <a:pt x="113" y="171"/>
                  </a:lnTo>
                  <a:lnTo>
                    <a:pt x="194" y="136"/>
                  </a:lnTo>
                  <a:lnTo>
                    <a:pt x="194" y="136"/>
                  </a:lnTo>
                  <a:cubicBezTo>
                    <a:pt x="197" y="134"/>
                    <a:pt x="199" y="131"/>
                    <a:pt x="197" y="127"/>
                  </a:cubicBezTo>
                  <a:lnTo>
                    <a:pt x="197" y="127"/>
                  </a:lnTo>
                  <a:cubicBezTo>
                    <a:pt x="196" y="123"/>
                    <a:pt x="192" y="121"/>
                    <a:pt x="188" y="123"/>
                  </a:cubicBezTo>
                  <a:lnTo>
                    <a:pt x="124" y="151"/>
                  </a:lnTo>
                  <a:lnTo>
                    <a:pt x="202" y="11"/>
                  </a:lnTo>
                  <a:lnTo>
                    <a:pt x="202" y="11"/>
                  </a:lnTo>
                  <a:cubicBezTo>
                    <a:pt x="204" y="8"/>
                    <a:pt x="202" y="3"/>
                    <a:pt x="199" y="1"/>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57" name="Freeform 101">
              <a:extLst>
                <a:ext uri="{FF2B5EF4-FFF2-40B4-BE49-F238E27FC236}">
                  <a16:creationId xmlns:a16="http://schemas.microsoft.com/office/drawing/2014/main" id="{B58D069C-E803-0A40-8B76-A062141D15F5}"/>
                </a:ext>
              </a:extLst>
            </p:cNvPr>
            <p:cNvSpPr>
              <a:spLocks noChangeArrowheads="1"/>
            </p:cNvSpPr>
            <p:nvPr/>
          </p:nvSpPr>
          <p:spPr bwMode="auto">
            <a:xfrm>
              <a:off x="6690395" y="9456164"/>
              <a:ext cx="368024" cy="604222"/>
            </a:xfrm>
            <a:custGeom>
              <a:avLst/>
              <a:gdLst>
                <a:gd name="T0" fmla="*/ 281 w 295"/>
                <a:gd name="T1" fmla="*/ 310 h 483"/>
                <a:gd name="T2" fmla="*/ 281 w 295"/>
                <a:gd name="T3" fmla="*/ 310 h 483"/>
                <a:gd name="T4" fmla="*/ 172 w 295"/>
                <a:gd name="T5" fmla="*/ 468 h 483"/>
                <a:gd name="T6" fmla="*/ 172 w 295"/>
                <a:gd name="T7" fmla="*/ 468 h 483"/>
                <a:gd name="T8" fmla="*/ 13 w 295"/>
                <a:gd name="T9" fmla="*/ 359 h 483"/>
                <a:gd name="T10" fmla="*/ 13 w 295"/>
                <a:gd name="T11" fmla="*/ 359 h 483"/>
                <a:gd name="T12" fmla="*/ 54 w 295"/>
                <a:gd name="T13" fmla="*/ 10 h 483"/>
                <a:gd name="T14" fmla="*/ 54 w 295"/>
                <a:gd name="T15" fmla="*/ 10 h 483"/>
                <a:gd name="T16" fmla="*/ 281 w 295"/>
                <a:gd name="T17" fmla="*/ 310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483">
                  <a:moveTo>
                    <a:pt x="281" y="310"/>
                  </a:moveTo>
                  <a:lnTo>
                    <a:pt x="281" y="310"/>
                  </a:lnTo>
                  <a:cubicBezTo>
                    <a:pt x="294" y="384"/>
                    <a:pt x="246" y="454"/>
                    <a:pt x="172" y="468"/>
                  </a:cubicBezTo>
                  <a:lnTo>
                    <a:pt x="172" y="468"/>
                  </a:lnTo>
                  <a:cubicBezTo>
                    <a:pt x="98" y="482"/>
                    <a:pt x="27" y="433"/>
                    <a:pt x="13" y="359"/>
                  </a:cubicBezTo>
                  <a:lnTo>
                    <a:pt x="13" y="359"/>
                  </a:lnTo>
                  <a:cubicBezTo>
                    <a:pt x="0" y="285"/>
                    <a:pt x="35" y="21"/>
                    <a:pt x="54" y="10"/>
                  </a:cubicBezTo>
                  <a:lnTo>
                    <a:pt x="54" y="10"/>
                  </a:lnTo>
                  <a:cubicBezTo>
                    <a:pt x="72" y="0"/>
                    <a:pt x="267" y="236"/>
                    <a:pt x="281" y="310"/>
                  </a:cubicBezTo>
                </a:path>
              </a:pathLst>
            </a:custGeom>
            <a:solidFill>
              <a:srgbClr val="462F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02">
              <a:extLst>
                <a:ext uri="{FF2B5EF4-FFF2-40B4-BE49-F238E27FC236}">
                  <a16:creationId xmlns:a16="http://schemas.microsoft.com/office/drawing/2014/main" id="{5ACCC8F1-8B2A-5F4C-8679-1D408D40A846}"/>
                </a:ext>
              </a:extLst>
            </p:cNvPr>
            <p:cNvSpPr>
              <a:spLocks noChangeArrowheads="1"/>
            </p:cNvSpPr>
            <p:nvPr/>
          </p:nvSpPr>
          <p:spPr bwMode="auto">
            <a:xfrm>
              <a:off x="6756311" y="9593484"/>
              <a:ext cx="153801" cy="384505"/>
            </a:xfrm>
            <a:custGeom>
              <a:avLst/>
              <a:gdLst>
                <a:gd name="T0" fmla="*/ 26 w 123"/>
                <a:gd name="T1" fmla="*/ 1 h 308"/>
                <a:gd name="T2" fmla="*/ 26 w 123"/>
                <a:gd name="T3" fmla="*/ 1 h 308"/>
                <a:gd name="T4" fmla="*/ 22 w 123"/>
                <a:gd name="T5" fmla="*/ 8 h 308"/>
                <a:gd name="T6" fmla="*/ 92 w 123"/>
                <a:gd name="T7" fmla="*/ 241 h 308"/>
                <a:gd name="T8" fmla="*/ 9 w 123"/>
                <a:gd name="T9" fmla="*/ 196 h 308"/>
                <a:gd name="T10" fmla="*/ 9 w 123"/>
                <a:gd name="T11" fmla="*/ 196 h 308"/>
                <a:gd name="T12" fmla="*/ 1 w 123"/>
                <a:gd name="T13" fmla="*/ 199 h 308"/>
                <a:gd name="T14" fmla="*/ 1 w 123"/>
                <a:gd name="T15" fmla="*/ 199 h 308"/>
                <a:gd name="T16" fmla="*/ 3 w 123"/>
                <a:gd name="T17" fmla="*/ 206 h 308"/>
                <a:gd name="T18" fmla="*/ 97 w 123"/>
                <a:gd name="T19" fmla="*/ 257 h 308"/>
                <a:gd name="T20" fmla="*/ 110 w 123"/>
                <a:gd name="T21" fmla="*/ 302 h 308"/>
                <a:gd name="T22" fmla="*/ 110 w 123"/>
                <a:gd name="T23" fmla="*/ 302 h 308"/>
                <a:gd name="T24" fmla="*/ 117 w 123"/>
                <a:gd name="T25" fmla="*/ 305 h 308"/>
                <a:gd name="T26" fmla="*/ 117 w 123"/>
                <a:gd name="T27" fmla="*/ 305 h 308"/>
                <a:gd name="T28" fmla="*/ 120 w 123"/>
                <a:gd name="T29" fmla="*/ 304 h 308"/>
                <a:gd name="T30" fmla="*/ 120 w 123"/>
                <a:gd name="T31" fmla="*/ 304 h 308"/>
                <a:gd name="T32" fmla="*/ 121 w 123"/>
                <a:gd name="T33" fmla="*/ 298 h 308"/>
                <a:gd name="T34" fmla="*/ 107 w 123"/>
                <a:gd name="T35" fmla="*/ 251 h 308"/>
                <a:gd name="T36" fmla="*/ 107 w 123"/>
                <a:gd name="T37" fmla="*/ 251 h 308"/>
                <a:gd name="T38" fmla="*/ 77 w 123"/>
                <a:gd name="T39" fmla="*/ 149 h 308"/>
                <a:gd name="T40" fmla="*/ 103 w 123"/>
                <a:gd name="T41" fmla="*/ 82 h 308"/>
                <a:gd name="T42" fmla="*/ 103 w 123"/>
                <a:gd name="T43" fmla="*/ 82 h 308"/>
                <a:gd name="T44" fmla="*/ 99 w 123"/>
                <a:gd name="T45" fmla="*/ 74 h 308"/>
                <a:gd name="T46" fmla="*/ 99 w 123"/>
                <a:gd name="T47" fmla="*/ 74 h 308"/>
                <a:gd name="T48" fmla="*/ 92 w 123"/>
                <a:gd name="T49" fmla="*/ 78 h 308"/>
                <a:gd name="T50" fmla="*/ 71 w 123"/>
                <a:gd name="T51" fmla="*/ 131 h 308"/>
                <a:gd name="T52" fmla="*/ 34 w 123"/>
                <a:gd name="T53" fmla="*/ 5 h 308"/>
                <a:gd name="T54" fmla="*/ 34 w 123"/>
                <a:gd name="T55" fmla="*/ 5 h 308"/>
                <a:gd name="T56" fmla="*/ 26 w 123"/>
                <a:gd name="T57" fmla="*/ 1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3" h="308">
                  <a:moveTo>
                    <a:pt x="26" y="1"/>
                  </a:moveTo>
                  <a:lnTo>
                    <a:pt x="26" y="1"/>
                  </a:lnTo>
                  <a:cubicBezTo>
                    <a:pt x="24" y="2"/>
                    <a:pt x="22" y="5"/>
                    <a:pt x="22" y="8"/>
                  </a:cubicBezTo>
                  <a:lnTo>
                    <a:pt x="92" y="241"/>
                  </a:lnTo>
                  <a:lnTo>
                    <a:pt x="9" y="196"/>
                  </a:lnTo>
                  <a:lnTo>
                    <a:pt x="9" y="196"/>
                  </a:lnTo>
                  <a:cubicBezTo>
                    <a:pt x="6" y="195"/>
                    <a:pt x="3" y="195"/>
                    <a:pt x="1" y="199"/>
                  </a:cubicBezTo>
                  <a:lnTo>
                    <a:pt x="1" y="199"/>
                  </a:lnTo>
                  <a:cubicBezTo>
                    <a:pt x="0" y="201"/>
                    <a:pt x="0" y="205"/>
                    <a:pt x="3" y="206"/>
                  </a:cubicBezTo>
                  <a:lnTo>
                    <a:pt x="97" y="257"/>
                  </a:lnTo>
                  <a:lnTo>
                    <a:pt x="110" y="302"/>
                  </a:lnTo>
                  <a:lnTo>
                    <a:pt x="110" y="302"/>
                  </a:lnTo>
                  <a:cubicBezTo>
                    <a:pt x="111" y="305"/>
                    <a:pt x="114" y="307"/>
                    <a:pt x="117" y="305"/>
                  </a:cubicBezTo>
                  <a:lnTo>
                    <a:pt x="117" y="305"/>
                  </a:lnTo>
                  <a:cubicBezTo>
                    <a:pt x="118" y="305"/>
                    <a:pt x="119" y="305"/>
                    <a:pt x="120" y="304"/>
                  </a:cubicBezTo>
                  <a:lnTo>
                    <a:pt x="120" y="304"/>
                  </a:lnTo>
                  <a:cubicBezTo>
                    <a:pt x="121" y="302"/>
                    <a:pt x="122" y="301"/>
                    <a:pt x="121" y="298"/>
                  </a:cubicBezTo>
                  <a:lnTo>
                    <a:pt x="107" y="251"/>
                  </a:lnTo>
                  <a:lnTo>
                    <a:pt x="107" y="251"/>
                  </a:lnTo>
                  <a:lnTo>
                    <a:pt x="77" y="149"/>
                  </a:lnTo>
                  <a:lnTo>
                    <a:pt x="103" y="82"/>
                  </a:lnTo>
                  <a:lnTo>
                    <a:pt x="103" y="82"/>
                  </a:lnTo>
                  <a:cubicBezTo>
                    <a:pt x="104" y="79"/>
                    <a:pt x="102" y="75"/>
                    <a:pt x="99" y="74"/>
                  </a:cubicBezTo>
                  <a:lnTo>
                    <a:pt x="99" y="74"/>
                  </a:lnTo>
                  <a:cubicBezTo>
                    <a:pt x="96" y="73"/>
                    <a:pt x="93" y="74"/>
                    <a:pt x="92" y="78"/>
                  </a:cubicBezTo>
                  <a:lnTo>
                    <a:pt x="71" y="131"/>
                  </a:lnTo>
                  <a:lnTo>
                    <a:pt x="34" y="5"/>
                  </a:lnTo>
                  <a:lnTo>
                    <a:pt x="34" y="5"/>
                  </a:lnTo>
                  <a:cubicBezTo>
                    <a:pt x="33" y="2"/>
                    <a:pt x="30" y="0"/>
                    <a:pt x="26" y="1"/>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59" name="Freeform 103">
              <a:extLst>
                <a:ext uri="{FF2B5EF4-FFF2-40B4-BE49-F238E27FC236}">
                  <a16:creationId xmlns:a16="http://schemas.microsoft.com/office/drawing/2014/main" id="{4CA3EEA9-C518-9047-BECF-C5A77B944971}"/>
                </a:ext>
              </a:extLst>
            </p:cNvPr>
            <p:cNvSpPr>
              <a:spLocks noChangeArrowheads="1"/>
            </p:cNvSpPr>
            <p:nvPr/>
          </p:nvSpPr>
          <p:spPr bwMode="auto">
            <a:xfrm>
              <a:off x="18181618" y="9236446"/>
              <a:ext cx="494364" cy="510841"/>
            </a:xfrm>
            <a:custGeom>
              <a:avLst/>
              <a:gdLst>
                <a:gd name="T0" fmla="*/ 243 w 399"/>
                <a:gd name="T1" fmla="*/ 360 h 412"/>
                <a:gd name="T2" fmla="*/ 243 w 399"/>
                <a:gd name="T3" fmla="*/ 360 h 412"/>
                <a:gd name="T4" fmla="*/ 50 w 399"/>
                <a:gd name="T5" fmla="*/ 350 h 412"/>
                <a:gd name="T6" fmla="*/ 50 w 399"/>
                <a:gd name="T7" fmla="*/ 350 h 412"/>
                <a:gd name="T8" fmla="*/ 61 w 399"/>
                <a:gd name="T9" fmla="*/ 158 h 412"/>
                <a:gd name="T10" fmla="*/ 61 w 399"/>
                <a:gd name="T11" fmla="*/ 158 h 412"/>
                <a:gd name="T12" fmla="*/ 380 w 399"/>
                <a:gd name="T13" fmla="*/ 10 h 412"/>
                <a:gd name="T14" fmla="*/ 380 w 399"/>
                <a:gd name="T15" fmla="*/ 10 h 412"/>
                <a:gd name="T16" fmla="*/ 243 w 399"/>
                <a:gd name="T17" fmla="*/ 360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9" h="412">
                  <a:moveTo>
                    <a:pt x="243" y="360"/>
                  </a:moveTo>
                  <a:lnTo>
                    <a:pt x="243" y="360"/>
                  </a:lnTo>
                  <a:cubicBezTo>
                    <a:pt x="187" y="411"/>
                    <a:pt x="101" y="406"/>
                    <a:pt x="50" y="350"/>
                  </a:cubicBezTo>
                  <a:lnTo>
                    <a:pt x="50" y="350"/>
                  </a:lnTo>
                  <a:cubicBezTo>
                    <a:pt x="0" y="294"/>
                    <a:pt x="5" y="208"/>
                    <a:pt x="61" y="158"/>
                  </a:cubicBezTo>
                  <a:lnTo>
                    <a:pt x="61" y="158"/>
                  </a:lnTo>
                  <a:cubicBezTo>
                    <a:pt x="117" y="108"/>
                    <a:pt x="361" y="0"/>
                    <a:pt x="380" y="10"/>
                  </a:cubicBezTo>
                  <a:lnTo>
                    <a:pt x="380" y="10"/>
                  </a:lnTo>
                  <a:cubicBezTo>
                    <a:pt x="398" y="21"/>
                    <a:pt x="298" y="310"/>
                    <a:pt x="243" y="360"/>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104">
              <a:extLst>
                <a:ext uri="{FF2B5EF4-FFF2-40B4-BE49-F238E27FC236}">
                  <a16:creationId xmlns:a16="http://schemas.microsoft.com/office/drawing/2014/main" id="{53865379-74F5-8F4E-B36E-5E4475E8EEF7}"/>
                </a:ext>
              </a:extLst>
            </p:cNvPr>
            <p:cNvSpPr>
              <a:spLocks noChangeArrowheads="1"/>
            </p:cNvSpPr>
            <p:nvPr/>
          </p:nvSpPr>
          <p:spPr bwMode="auto">
            <a:xfrm>
              <a:off x="18302463" y="9340809"/>
              <a:ext cx="269152" cy="302114"/>
            </a:xfrm>
            <a:custGeom>
              <a:avLst/>
              <a:gdLst>
                <a:gd name="T0" fmla="*/ 214 w 218"/>
                <a:gd name="T1" fmla="*/ 2 h 241"/>
                <a:gd name="T2" fmla="*/ 214 w 218"/>
                <a:gd name="T3" fmla="*/ 2 h 241"/>
                <a:gd name="T4" fmla="*/ 207 w 218"/>
                <a:gd name="T5" fmla="*/ 2 h 241"/>
                <a:gd name="T6" fmla="*/ 44 w 218"/>
                <a:gd name="T7" fmla="*/ 182 h 241"/>
                <a:gd name="T8" fmla="*/ 39 w 218"/>
                <a:gd name="T9" fmla="*/ 88 h 241"/>
                <a:gd name="T10" fmla="*/ 39 w 218"/>
                <a:gd name="T11" fmla="*/ 88 h 241"/>
                <a:gd name="T12" fmla="*/ 33 w 218"/>
                <a:gd name="T13" fmla="*/ 83 h 241"/>
                <a:gd name="T14" fmla="*/ 33 w 218"/>
                <a:gd name="T15" fmla="*/ 83 h 241"/>
                <a:gd name="T16" fmla="*/ 27 w 218"/>
                <a:gd name="T17" fmla="*/ 89 h 241"/>
                <a:gd name="T18" fmla="*/ 33 w 218"/>
                <a:gd name="T19" fmla="*/ 195 h 241"/>
                <a:gd name="T20" fmla="*/ 2 w 218"/>
                <a:gd name="T21" fmla="*/ 230 h 241"/>
                <a:gd name="T22" fmla="*/ 2 w 218"/>
                <a:gd name="T23" fmla="*/ 230 h 241"/>
                <a:gd name="T24" fmla="*/ 2 w 218"/>
                <a:gd name="T25" fmla="*/ 238 h 241"/>
                <a:gd name="T26" fmla="*/ 2 w 218"/>
                <a:gd name="T27" fmla="*/ 238 h 241"/>
                <a:gd name="T28" fmla="*/ 5 w 218"/>
                <a:gd name="T29" fmla="*/ 239 h 241"/>
                <a:gd name="T30" fmla="*/ 5 w 218"/>
                <a:gd name="T31" fmla="*/ 239 h 241"/>
                <a:gd name="T32" fmla="*/ 11 w 218"/>
                <a:gd name="T33" fmla="*/ 238 h 241"/>
                <a:gd name="T34" fmla="*/ 43 w 218"/>
                <a:gd name="T35" fmla="*/ 201 h 241"/>
                <a:gd name="T36" fmla="*/ 43 w 218"/>
                <a:gd name="T37" fmla="*/ 201 h 241"/>
                <a:gd name="T38" fmla="*/ 114 w 218"/>
                <a:gd name="T39" fmla="*/ 123 h 241"/>
                <a:gd name="T40" fmla="*/ 186 w 218"/>
                <a:gd name="T41" fmla="*/ 109 h 241"/>
                <a:gd name="T42" fmla="*/ 186 w 218"/>
                <a:gd name="T43" fmla="*/ 109 h 241"/>
                <a:gd name="T44" fmla="*/ 191 w 218"/>
                <a:gd name="T45" fmla="*/ 102 h 241"/>
                <a:gd name="T46" fmla="*/ 191 w 218"/>
                <a:gd name="T47" fmla="*/ 102 h 241"/>
                <a:gd name="T48" fmla="*/ 184 w 218"/>
                <a:gd name="T49" fmla="*/ 98 h 241"/>
                <a:gd name="T50" fmla="*/ 127 w 218"/>
                <a:gd name="T51" fmla="*/ 108 h 241"/>
                <a:gd name="T52" fmla="*/ 215 w 218"/>
                <a:gd name="T53" fmla="*/ 10 h 241"/>
                <a:gd name="T54" fmla="*/ 215 w 218"/>
                <a:gd name="T55" fmla="*/ 10 h 241"/>
                <a:gd name="T56" fmla="*/ 214 w 218"/>
                <a:gd name="T57" fmla="*/ 2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18" h="241">
                  <a:moveTo>
                    <a:pt x="214" y="2"/>
                  </a:moveTo>
                  <a:lnTo>
                    <a:pt x="214" y="2"/>
                  </a:lnTo>
                  <a:cubicBezTo>
                    <a:pt x="212" y="0"/>
                    <a:pt x="208" y="0"/>
                    <a:pt x="207" y="2"/>
                  </a:cubicBezTo>
                  <a:lnTo>
                    <a:pt x="44" y="182"/>
                  </a:lnTo>
                  <a:lnTo>
                    <a:pt x="39" y="88"/>
                  </a:lnTo>
                  <a:lnTo>
                    <a:pt x="39" y="88"/>
                  </a:lnTo>
                  <a:cubicBezTo>
                    <a:pt x="39" y="85"/>
                    <a:pt x="36" y="83"/>
                    <a:pt x="33" y="83"/>
                  </a:cubicBezTo>
                  <a:lnTo>
                    <a:pt x="33" y="83"/>
                  </a:lnTo>
                  <a:cubicBezTo>
                    <a:pt x="30" y="84"/>
                    <a:pt x="27" y="86"/>
                    <a:pt x="27" y="89"/>
                  </a:cubicBezTo>
                  <a:lnTo>
                    <a:pt x="33" y="195"/>
                  </a:lnTo>
                  <a:lnTo>
                    <a:pt x="2" y="230"/>
                  </a:lnTo>
                  <a:lnTo>
                    <a:pt x="2" y="230"/>
                  </a:lnTo>
                  <a:cubicBezTo>
                    <a:pt x="0" y="232"/>
                    <a:pt x="0" y="236"/>
                    <a:pt x="2" y="238"/>
                  </a:cubicBezTo>
                  <a:lnTo>
                    <a:pt x="2" y="238"/>
                  </a:lnTo>
                  <a:cubicBezTo>
                    <a:pt x="3" y="239"/>
                    <a:pt x="4" y="239"/>
                    <a:pt x="5" y="239"/>
                  </a:cubicBezTo>
                  <a:lnTo>
                    <a:pt x="5" y="239"/>
                  </a:lnTo>
                  <a:cubicBezTo>
                    <a:pt x="7" y="240"/>
                    <a:pt x="9" y="239"/>
                    <a:pt x="11" y="238"/>
                  </a:cubicBezTo>
                  <a:lnTo>
                    <a:pt x="43" y="201"/>
                  </a:lnTo>
                  <a:lnTo>
                    <a:pt x="43" y="201"/>
                  </a:lnTo>
                  <a:lnTo>
                    <a:pt x="114" y="123"/>
                  </a:lnTo>
                  <a:lnTo>
                    <a:pt x="186" y="109"/>
                  </a:lnTo>
                  <a:lnTo>
                    <a:pt x="186" y="109"/>
                  </a:lnTo>
                  <a:cubicBezTo>
                    <a:pt x="189" y="108"/>
                    <a:pt x="191" y="106"/>
                    <a:pt x="191" y="102"/>
                  </a:cubicBezTo>
                  <a:lnTo>
                    <a:pt x="191" y="102"/>
                  </a:lnTo>
                  <a:cubicBezTo>
                    <a:pt x="190" y="99"/>
                    <a:pt x="187" y="97"/>
                    <a:pt x="184" y="98"/>
                  </a:cubicBezTo>
                  <a:lnTo>
                    <a:pt x="127" y="108"/>
                  </a:lnTo>
                  <a:lnTo>
                    <a:pt x="215" y="10"/>
                  </a:lnTo>
                  <a:lnTo>
                    <a:pt x="215" y="10"/>
                  </a:lnTo>
                  <a:cubicBezTo>
                    <a:pt x="217" y="8"/>
                    <a:pt x="217" y="4"/>
                    <a:pt x="214" y="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61" name="Freeform 105">
              <a:extLst>
                <a:ext uri="{FF2B5EF4-FFF2-40B4-BE49-F238E27FC236}">
                  <a16:creationId xmlns:a16="http://schemas.microsoft.com/office/drawing/2014/main" id="{C1AD6A17-2BB8-2E48-B36A-B8FF11ABAEE3}"/>
                </a:ext>
              </a:extLst>
            </p:cNvPr>
            <p:cNvSpPr>
              <a:spLocks noChangeArrowheads="1"/>
            </p:cNvSpPr>
            <p:nvPr/>
          </p:nvSpPr>
          <p:spPr bwMode="auto">
            <a:xfrm>
              <a:off x="16934721" y="5221107"/>
              <a:ext cx="494364" cy="510845"/>
            </a:xfrm>
            <a:custGeom>
              <a:avLst/>
              <a:gdLst>
                <a:gd name="T0" fmla="*/ 242 w 399"/>
                <a:gd name="T1" fmla="*/ 361 h 412"/>
                <a:gd name="T2" fmla="*/ 242 w 399"/>
                <a:gd name="T3" fmla="*/ 361 h 412"/>
                <a:gd name="T4" fmla="*/ 50 w 399"/>
                <a:gd name="T5" fmla="*/ 350 h 412"/>
                <a:gd name="T6" fmla="*/ 50 w 399"/>
                <a:gd name="T7" fmla="*/ 350 h 412"/>
                <a:gd name="T8" fmla="*/ 61 w 399"/>
                <a:gd name="T9" fmla="*/ 158 h 412"/>
                <a:gd name="T10" fmla="*/ 61 w 399"/>
                <a:gd name="T11" fmla="*/ 158 h 412"/>
                <a:gd name="T12" fmla="*/ 380 w 399"/>
                <a:gd name="T13" fmla="*/ 11 h 412"/>
                <a:gd name="T14" fmla="*/ 380 w 399"/>
                <a:gd name="T15" fmla="*/ 11 h 412"/>
                <a:gd name="T16" fmla="*/ 242 w 399"/>
                <a:gd name="T17" fmla="*/ 361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9" h="412">
                  <a:moveTo>
                    <a:pt x="242" y="361"/>
                  </a:moveTo>
                  <a:lnTo>
                    <a:pt x="242" y="361"/>
                  </a:lnTo>
                  <a:cubicBezTo>
                    <a:pt x="187" y="411"/>
                    <a:pt x="101" y="406"/>
                    <a:pt x="50" y="350"/>
                  </a:cubicBezTo>
                  <a:lnTo>
                    <a:pt x="50" y="350"/>
                  </a:lnTo>
                  <a:cubicBezTo>
                    <a:pt x="0" y="294"/>
                    <a:pt x="5" y="208"/>
                    <a:pt x="61" y="158"/>
                  </a:cubicBezTo>
                  <a:lnTo>
                    <a:pt x="61" y="158"/>
                  </a:lnTo>
                  <a:cubicBezTo>
                    <a:pt x="117" y="108"/>
                    <a:pt x="362" y="0"/>
                    <a:pt x="380" y="11"/>
                  </a:cubicBezTo>
                  <a:lnTo>
                    <a:pt x="380" y="11"/>
                  </a:lnTo>
                  <a:cubicBezTo>
                    <a:pt x="398" y="21"/>
                    <a:pt x="299" y="311"/>
                    <a:pt x="242" y="361"/>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06">
              <a:extLst>
                <a:ext uri="{FF2B5EF4-FFF2-40B4-BE49-F238E27FC236}">
                  <a16:creationId xmlns:a16="http://schemas.microsoft.com/office/drawing/2014/main" id="{7D75A9B5-073C-5247-B7CC-3FD9987C66DD}"/>
                </a:ext>
              </a:extLst>
            </p:cNvPr>
            <p:cNvSpPr>
              <a:spLocks noChangeArrowheads="1"/>
            </p:cNvSpPr>
            <p:nvPr/>
          </p:nvSpPr>
          <p:spPr bwMode="auto">
            <a:xfrm>
              <a:off x="17050074" y="5330967"/>
              <a:ext cx="269152" cy="302114"/>
            </a:xfrm>
            <a:custGeom>
              <a:avLst/>
              <a:gdLst>
                <a:gd name="T0" fmla="*/ 215 w 218"/>
                <a:gd name="T1" fmla="*/ 2 h 241"/>
                <a:gd name="T2" fmla="*/ 215 w 218"/>
                <a:gd name="T3" fmla="*/ 2 h 241"/>
                <a:gd name="T4" fmla="*/ 206 w 218"/>
                <a:gd name="T5" fmla="*/ 2 h 241"/>
                <a:gd name="T6" fmla="*/ 44 w 218"/>
                <a:gd name="T7" fmla="*/ 183 h 241"/>
                <a:gd name="T8" fmla="*/ 39 w 218"/>
                <a:gd name="T9" fmla="*/ 89 h 241"/>
                <a:gd name="T10" fmla="*/ 39 w 218"/>
                <a:gd name="T11" fmla="*/ 89 h 241"/>
                <a:gd name="T12" fmla="*/ 33 w 218"/>
                <a:gd name="T13" fmla="*/ 84 h 241"/>
                <a:gd name="T14" fmla="*/ 33 w 218"/>
                <a:gd name="T15" fmla="*/ 84 h 241"/>
                <a:gd name="T16" fmla="*/ 28 w 218"/>
                <a:gd name="T17" fmla="*/ 90 h 241"/>
                <a:gd name="T18" fmla="*/ 33 w 218"/>
                <a:gd name="T19" fmla="*/ 196 h 241"/>
                <a:gd name="T20" fmla="*/ 2 w 218"/>
                <a:gd name="T21" fmla="*/ 230 h 241"/>
                <a:gd name="T22" fmla="*/ 2 w 218"/>
                <a:gd name="T23" fmla="*/ 230 h 241"/>
                <a:gd name="T24" fmla="*/ 2 w 218"/>
                <a:gd name="T25" fmla="*/ 238 h 241"/>
                <a:gd name="T26" fmla="*/ 2 w 218"/>
                <a:gd name="T27" fmla="*/ 238 h 241"/>
                <a:gd name="T28" fmla="*/ 5 w 218"/>
                <a:gd name="T29" fmla="*/ 239 h 241"/>
                <a:gd name="T30" fmla="*/ 5 w 218"/>
                <a:gd name="T31" fmla="*/ 239 h 241"/>
                <a:gd name="T32" fmla="*/ 11 w 218"/>
                <a:gd name="T33" fmla="*/ 238 h 241"/>
                <a:gd name="T34" fmla="*/ 43 w 218"/>
                <a:gd name="T35" fmla="*/ 202 h 241"/>
                <a:gd name="T36" fmla="*/ 43 w 218"/>
                <a:gd name="T37" fmla="*/ 202 h 241"/>
                <a:gd name="T38" fmla="*/ 43 w 218"/>
                <a:gd name="T39" fmla="*/ 202 h 241"/>
                <a:gd name="T40" fmla="*/ 115 w 218"/>
                <a:gd name="T41" fmla="*/ 123 h 241"/>
                <a:gd name="T42" fmla="*/ 186 w 218"/>
                <a:gd name="T43" fmla="*/ 109 h 241"/>
                <a:gd name="T44" fmla="*/ 186 w 218"/>
                <a:gd name="T45" fmla="*/ 109 h 241"/>
                <a:gd name="T46" fmla="*/ 191 w 218"/>
                <a:gd name="T47" fmla="*/ 102 h 241"/>
                <a:gd name="T48" fmla="*/ 191 w 218"/>
                <a:gd name="T49" fmla="*/ 102 h 241"/>
                <a:gd name="T50" fmla="*/ 184 w 218"/>
                <a:gd name="T51" fmla="*/ 98 h 241"/>
                <a:gd name="T52" fmla="*/ 127 w 218"/>
                <a:gd name="T53" fmla="*/ 108 h 241"/>
                <a:gd name="T54" fmla="*/ 215 w 218"/>
                <a:gd name="T55" fmla="*/ 10 h 241"/>
                <a:gd name="T56" fmla="*/ 215 w 218"/>
                <a:gd name="T57" fmla="*/ 10 h 241"/>
                <a:gd name="T58" fmla="*/ 215 w 218"/>
                <a:gd name="T59" fmla="*/ 2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18" h="241">
                  <a:moveTo>
                    <a:pt x="215" y="2"/>
                  </a:moveTo>
                  <a:lnTo>
                    <a:pt x="215" y="2"/>
                  </a:lnTo>
                  <a:cubicBezTo>
                    <a:pt x="212" y="0"/>
                    <a:pt x="209" y="0"/>
                    <a:pt x="206" y="2"/>
                  </a:cubicBezTo>
                  <a:lnTo>
                    <a:pt x="44" y="183"/>
                  </a:lnTo>
                  <a:lnTo>
                    <a:pt x="39" y="89"/>
                  </a:lnTo>
                  <a:lnTo>
                    <a:pt x="39" y="89"/>
                  </a:lnTo>
                  <a:cubicBezTo>
                    <a:pt x="39" y="85"/>
                    <a:pt x="36" y="83"/>
                    <a:pt x="33" y="84"/>
                  </a:cubicBezTo>
                  <a:lnTo>
                    <a:pt x="33" y="84"/>
                  </a:lnTo>
                  <a:cubicBezTo>
                    <a:pt x="30" y="84"/>
                    <a:pt x="28" y="86"/>
                    <a:pt x="28" y="90"/>
                  </a:cubicBezTo>
                  <a:lnTo>
                    <a:pt x="33" y="196"/>
                  </a:lnTo>
                  <a:lnTo>
                    <a:pt x="2" y="230"/>
                  </a:lnTo>
                  <a:lnTo>
                    <a:pt x="2" y="230"/>
                  </a:lnTo>
                  <a:cubicBezTo>
                    <a:pt x="0" y="233"/>
                    <a:pt x="0" y="237"/>
                    <a:pt x="2" y="238"/>
                  </a:cubicBezTo>
                  <a:lnTo>
                    <a:pt x="2" y="238"/>
                  </a:lnTo>
                  <a:cubicBezTo>
                    <a:pt x="3" y="239"/>
                    <a:pt x="4" y="239"/>
                    <a:pt x="5" y="239"/>
                  </a:cubicBezTo>
                  <a:lnTo>
                    <a:pt x="5" y="239"/>
                  </a:lnTo>
                  <a:cubicBezTo>
                    <a:pt x="7" y="240"/>
                    <a:pt x="9" y="239"/>
                    <a:pt x="11" y="238"/>
                  </a:cubicBezTo>
                  <a:lnTo>
                    <a:pt x="43" y="202"/>
                  </a:lnTo>
                  <a:lnTo>
                    <a:pt x="43" y="202"/>
                  </a:lnTo>
                  <a:lnTo>
                    <a:pt x="43" y="202"/>
                  </a:lnTo>
                  <a:lnTo>
                    <a:pt x="115" y="123"/>
                  </a:lnTo>
                  <a:lnTo>
                    <a:pt x="186" y="109"/>
                  </a:lnTo>
                  <a:lnTo>
                    <a:pt x="186" y="109"/>
                  </a:lnTo>
                  <a:cubicBezTo>
                    <a:pt x="189" y="109"/>
                    <a:pt x="191" y="106"/>
                    <a:pt x="191" y="102"/>
                  </a:cubicBezTo>
                  <a:lnTo>
                    <a:pt x="191" y="102"/>
                  </a:lnTo>
                  <a:cubicBezTo>
                    <a:pt x="190" y="99"/>
                    <a:pt x="187" y="97"/>
                    <a:pt x="184" y="98"/>
                  </a:cubicBezTo>
                  <a:lnTo>
                    <a:pt x="127" y="108"/>
                  </a:lnTo>
                  <a:lnTo>
                    <a:pt x="215" y="10"/>
                  </a:lnTo>
                  <a:lnTo>
                    <a:pt x="215" y="10"/>
                  </a:lnTo>
                  <a:cubicBezTo>
                    <a:pt x="217" y="8"/>
                    <a:pt x="217" y="4"/>
                    <a:pt x="215" y="2"/>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63" name="Freeform 107">
              <a:extLst>
                <a:ext uri="{FF2B5EF4-FFF2-40B4-BE49-F238E27FC236}">
                  <a16:creationId xmlns:a16="http://schemas.microsoft.com/office/drawing/2014/main" id="{9FA85B79-8E5C-DB4C-AE35-9C688CE40780}"/>
                </a:ext>
              </a:extLst>
            </p:cNvPr>
            <p:cNvSpPr>
              <a:spLocks noChangeArrowheads="1"/>
            </p:cNvSpPr>
            <p:nvPr/>
          </p:nvSpPr>
          <p:spPr bwMode="auto">
            <a:xfrm>
              <a:off x="16671057" y="7050259"/>
              <a:ext cx="1296332" cy="1570979"/>
            </a:xfrm>
            <a:custGeom>
              <a:avLst/>
              <a:gdLst>
                <a:gd name="T0" fmla="*/ 737 w 1039"/>
                <a:gd name="T1" fmla="*/ 1071 h 1259"/>
                <a:gd name="T2" fmla="*/ 737 w 1039"/>
                <a:gd name="T3" fmla="*/ 1071 h 1259"/>
                <a:gd name="T4" fmla="*/ 188 w 1039"/>
                <a:gd name="T5" fmla="*/ 1120 h 1259"/>
                <a:gd name="T6" fmla="*/ 188 w 1039"/>
                <a:gd name="T7" fmla="*/ 1120 h 1259"/>
                <a:gd name="T8" fmla="*/ 138 w 1039"/>
                <a:gd name="T9" fmla="*/ 571 h 1259"/>
                <a:gd name="T10" fmla="*/ 138 w 1039"/>
                <a:gd name="T11" fmla="*/ 571 h 1259"/>
                <a:gd name="T12" fmla="*/ 982 w 1039"/>
                <a:gd name="T13" fmla="*/ 21 h 1259"/>
                <a:gd name="T14" fmla="*/ 982 w 1039"/>
                <a:gd name="T15" fmla="*/ 21 h 1259"/>
                <a:gd name="T16" fmla="*/ 737 w 1039"/>
                <a:gd name="T17" fmla="*/ 1071 h 1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1259">
                  <a:moveTo>
                    <a:pt x="737" y="1071"/>
                  </a:moveTo>
                  <a:lnTo>
                    <a:pt x="737" y="1071"/>
                  </a:lnTo>
                  <a:cubicBezTo>
                    <a:pt x="598" y="1236"/>
                    <a:pt x="353" y="1258"/>
                    <a:pt x="188" y="1120"/>
                  </a:cubicBezTo>
                  <a:lnTo>
                    <a:pt x="188" y="1120"/>
                  </a:lnTo>
                  <a:cubicBezTo>
                    <a:pt x="22" y="982"/>
                    <a:pt x="0" y="736"/>
                    <a:pt x="138" y="571"/>
                  </a:cubicBezTo>
                  <a:lnTo>
                    <a:pt x="138" y="571"/>
                  </a:lnTo>
                  <a:cubicBezTo>
                    <a:pt x="276" y="406"/>
                    <a:pt x="926" y="0"/>
                    <a:pt x="982" y="21"/>
                  </a:cubicBezTo>
                  <a:lnTo>
                    <a:pt x="982" y="21"/>
                  </a:lnTo>
                  <a:cubicBezTo>
                    <a:pt x="1038" y="43"/>
                    <a:pt x="874" y="906"/>
                    <a:pt x="737" y="1071"/>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08">
              <a:extLst>
                <a:ext uri="{FF2B5EF4-FFF2-40B4-BE49-F238E27FC236}">
                  <a16:creationId xmlns:a16="http://schemas.microsoft.com/office/drawing/2014/main" id="{D5BA7AEC-F756-0745-899E-E5D6FE64A330}"/>
                </a:ext>
              </a:extLst>
            </p:cNvPr>
            <p:cNvSpPr>
              <a:spLocks noChangeArrowheads="1"/>
            </p:cNvSpPr>
            <p:nvPr/>
          </p:nvSpPr>
          <p:spPr bwMode="auto">
            <a:xfrm>
              <a:off x="17033593" y="7423775"/>
              <a:ext cx="697604" cy="873375"/>
            </a:xfrm>
            <a:custGeom>
              <a:avLst/>
              <a:gdLst>
                <a:gd name="T0" fmla="*/ 558 w 560"/>
                <a:gd name="T1" fmla="*/ 120 h 700"/>
                <a:gd name="T2" fmla="*/ 558 w 560"/>
                <a:gd name="T3" fmla="*/ 120 h 700"/>
                <a:gd name="T4" fmla="*/ 550 w 560"/>
                <a:gd name="T5" fmla="*/ 115 h 700"/>
                <a:gd name="T6" fmla="*/ 431 w 560"/>
                <a:gd name="T7" fmla="*/ 144 h 700"/>
                <a:gd name="T8" fmla="*/ 531 w 560"/>
                <a:gd name="T9" fmla="*/ 13 h 700"/>
                <a:gd name="T10" fmla="*/ 531 w 560"/>
                <a:gd name="T11" fmla="*/ 13 h 700"/>
                <a:gd name="T12" fmla="*/ 530 w 560"/>
                <a:gd name="T13" fmla="*/ 3 h 700"/>
                <a:gd name="T14" fmla="*/ 530 w 560"/>
                <a:gd name="T15" fmla="*/ 3 h 700"/>
                <a:gd name="T16" fmla="*/ 519 w 560"/>
                <a:gd name="T17" fmla="*/ 4 h 700"/>
                <a:gd name="T18" fmla="*/ 232 w 560"/>
                <a:gd name="T19" fmla="*/ 385 h 700"/>
                <a:gd name="T20" fmla="*/ 206 w 560"/>
                <a:gd name="T21" fmla="*/ 198 h 700"/>
                <a:gd name="T22" fmla="*/ 206 w 560"/>
                <a:gd name="T23" fmla="*/ 198 h 700"/>
                <a:gd name="T24" fmla="*/ 197 w 560"/>
                <a:gd name="T25" fmla="*/ 192 h 700"/>
                <a:gd name="T26" fmla="*/ 197 w 560"/>
                <a:gd name="T27" fmla="*/ 192 h 700"/>
                <a:gd name="T28" fmla="*/ 191 w 560"/>
                <a:gd name="T29" fmla="*/ 201 h 700"/>
                <a:gd name="T30" fmla="*/ 219 w 560"/>
                <a:gd name="T31" fmla="*/ 401 h 700"/>
                <a:gd name="T32" fmla="*/ 109 w 560"/>
                <a:gd name="T33" fmla="*/ 545 h 700"/>
                <a:gd name="T34" fmla="*/ 109 w 560"/>
                <a:gd name="T35" fmla="*/ 545 h 700"/>
                <a:gd name="T36" fmla="*/ 108 w 560"/>
                <a:gd name="T37" fmla="*/ 548 h 700"/>
                <a:gd name="T38" fmla="*/ 2 w 560"/>
                <a:gd name="T39" fmla="*/ 687 h 700"/>
                <a:gd name="T40" fmla="*/ 2 w 560"/>
                <a:gd name="T41" fmla="*/ 687 h 700"/>
                <a:gd name="T42" fmla="*/ 3 w 560"/>
                <a:gd name="T43" fmla="*/ 697 h 700"/>
                <a:gd name="T44" fmla="*/ 3 w 560"/>
                <a:gd name="T45" fmla="*/ 697 h 700"/>
                <a:gd name="T46" fmla="*/ 7 w 560"/>
                <a:gd name="T47" fmla="*/ 698 h 700"/>
                <a:gd name="T48" fmla="*/ 7 w 560"/>
                <a:gd name="T49" fmla="*/ 698 h 700"/>
                <a:gd name="T50" fmla="*/ 14 w 560"/>
                <a:gd name="T51" fmla="*/ 696 h 700"/>
                <a:gd name="T52" fmla="*/ 118 w 560"/>
                <a:gd name="T53" fmla="*/ 558 h 700"/>
                <a:gd name="T54" fmla="*/ 377 w 560"/>
                <a:gd name="T55" fmla="*/ 522 h 700"/>
                <a:gd name="T56" fmla="*/ 377 w 560"/>
                <a:gd name="T57" fmla="*/ 522 h 700"/>
                <a:gd name="T58" fmla="*/ 383 w 560"/>
                <a:gd name="T59" fmla="*/ 514 h 700"/>
                <a:gd name="T60" fmla="*/ 383 w 560"/>
                <a:gd name="T61" fmla="*/ 514 h 700"/>
                <a:gd name="T62" fmla="*/ 375 w 560"/>
                <a:gd name="T63" fmla="*/ 508 h 700"/>
                <a:gd name="T64" fmla="*/ 131 w 560"/>
                <a:gd name="T65" fmla="*/ 541 h 700"/>
                <a:gd name="T66" fmla="*/ 417 w 560"/>
                <a:gd name="T67" fmla="*/ 163 h 700"/>
                <a:gd name="T68" fmla="*/ 553 w 560"/>
                <a:gd name="T69" fmla="*/ 128 h 700"/>
                <a:gd name="T70" fmla="*/ 553 w 560"/>
                <a:gd name="T71" fmla="*/ 128 h 700"/>
                <a:gd name="T72" fmla="*/ 558 w 560"/>
                <a:gd name="T73" fmla="*/ 120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0" h="700">
                  <a:moveTo>
                    <a:pt x="558" y="120"/>
                  </a:moveTo>
                  <a:lnTo>
                    <a:pt x="558" y="120"/>
                  </a:lnTo>
                  <a:cubicBezTo>
                    <a:pt x="558" y="116"/>
                    <a:pt x="553" y="114"/>
                    <a:pt x="550" y="115"/>
                  </a:cubicBezTo>
                  <a:lnTo>
                    <a:pt x="431" y="144"/>
                  </a:lnTo>
                  <a:lnTo>
                    <a:pt x="531" y="13"/>
                  </a:lnTo>
                  <a:lnTo>
                    <a:pt x="531" y="13"/>
                  </a:lnTo>
                  <a:cubicBezTo>
                    <a:pt x="533" y="10"/>
                    <a:pt x="533" y="5"/>
                    <a:pt x="530" y="3"/>
                  </a:cubicBezTo>
                  <a:lnTo>
                    <a:pt x="530" y="3"/>
                  </a:lnTo>
                  <a:cubicBezTo>
                    <a:pt x="526" y="0"/>
                    <a:pt x="522" y="1"/>
                    <a:pt x="519" y="4"/>
                  </a:cubicBezTo>
                  <a:lnTo>
                    <a:pt x="232" y="385"/>
                  </a:lnTo>
                  <a:lnTo>
                    <a:pt x="206" y="198"/>
                  </a:lnTo>
                  <a:lnTo>
                    <a:pt x="206" y="198"/>
                  </a:lnTo>
                  <a:cubicBezTo>
                    <a:pt x="205" y="194"/>
                    <a:pt x="202" y="191"/>
                    <a:pt x="197" y="192"/>
                  </a:cubicBezTo>
                  <a:lnTo>
                    <a:pt x="197" y="192"/>
                  </a:lnTo>
                  <a:cubicBezTo>
                    <a:pt x="194" y="193"/>
                    <a:pt x="191" y="196"/>
                    <a:pt x="191" y="201"/>
                  </a:cubicBezTo>
                  <a:lnTo>
                    <a:pt x="219" y="401"/>
                  </a:lnTo>
                  <a:lnTo>
                    <a:pt x="109" y="545"/>
                  </a:lnTo>
                  <a:lnTo>
                    <a:pt x="109" y="545"/>
                  </a:lnTo>
                  <a:cubicBezTo>
                    <a:pt x="109" y="546"/>
                    <a:pt x="108" y="547"/>
                    <a:pt x="108" y="548"/>
                  </a:cubicBezTo>
                  <a:lnTo>
                    <a:pt x="2" y="687"/>
                  </a:lnTo>
                  <a:lnTo>
                    <a:pt x="2" y="687"/>
                  </a:lnTo>
                  <a:cubicBezTo>
                    <a:pt x="0" y="690"/>
                    <a:pt x="1" y="695"/>
                    <a:pt x="3" y="697"/>
                  </a:cubicBezTo>
                  <a:lnTo>
                    <a:pt x="3" y="697"/>
                  </a:lnTo>
                  <a:cubicBezTo>
                    <a:pt x="5" y="698"/>
                    <a:pt x="6" y="698"/>
                    <a:pt x="7" y="698"/>
                  </a:cubicBezTo>
                  <a:lnTo>
                    <a:pt x="7" y="698"/>
                  </a:lnTo>
                  <a:cubicBezTo>
                    <a:pt x="10" y="699"/>
                    <a:pt x="12" y="698"/>
                    <a:pt x="14" y="696"/>
                  </a:cubicBezTo>
                  <a:lnTo>
                    <a:pt x="118" y="558"/>
                  </a:lnTo>
                  <a:lnTo>
                    <a:pt x="377" y="522"/>
                  </a:lnTo>
                  <a:lnTo>
                    <a:pt x="377" y="522"/>
                  </a:lnTo>
                  <a:cubicBezTo>
                    <a:pt x="381" y="521"/>
                    <a:pt x="383" y="517"/>
                    <a:pt x="383" y="514"/>
                  </a:cubicBezTo>
                  <a:lnTo>
                    <a:pt x="383" y="514"/>
                  </a:lnTo>
                  <a:cubicBezTo>
                    <a:pt x="382" y="510"/>
                    <a:pt x="379" y="507"/>
                    <a:pt x="375" y="508"/>
                  </a:cubicBezTo>
                  <a:lnTo>
                    <a:pt x="131" y="541"/>
                  </a:lnTo>
                  <a:lnTo>
                    <a:pt x="417" y="163"/>
                  </a:lnTo>
                  <a:lnTo>
                    <a:pt x="553" y="128"/>
                  </a:lnTo>
                  <a:lnTo>
                    <a:pt x="553" y="128"/>
                  </a:lnTo>
                  <a:cubicBezTo>
                    <a:pt x="557" y="128"/>
                    <a:pt x="559" y="124"/>
                    <a:pt x="558" y="120"/>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65" name="Freeform 109">
              <a:extLst>
                <a:ext uri="{FF2B5EF4-FFF2-40B4-BE49-F238E27FC236}">
                  <a16:creationId xmlns:a16="http://schemas.microsoft.com/office/drawing/2014/main" id="{64AB08FC-127D-634F-9DEB-482C19B160BA}"/>
                </a:ext>
              </a:extLst>
            </p:cNvPr>
            <p:cNvSpPr>
              <a:spLocks noChangeArrowheads="1"/>
            </p:cNvSpPr>
            <p:nvPr/>
          </p:nvSpPr>
          <p:spPr bwMode="auto">
            <a:xfrm>
              <a:off x="16099795" y="7962084"/>
              <a:ext cx="1966471" cy="2746467"/>
            </a:xfrm>
            <a:custGeom>
              <a:avLst/>
              <a:gdLst>
                <a:gd name="T0" fmla="*/ 1290 w 1579"/>
                <a:gd name="T1" fmla="*/ 1816 h 2206"/>
                <a:gd name="T2" fmla="*/ 1290 w 1579"/>
                <a:gd name="T3" fmla="*/ 1816 h 2206"/>
                <a:gd name="T4" fmla="*/ 389 w 1579"/>
                <a:gd name="T5" fmla="*/ 2011 h 2206"/>
                <a:gd name="T6" fmla="*/ 389 w 1579"/>
                <a:gd name="T7" fmla="*/ 2011 h 2206"/>
                <a:gd name="T8" fmla="*/ 194 w 1579"/>
                <a:gd name="T9" fmla="*/ 1110 h 2206"/>
                <a:gd name="T10" fmla="*/ 194 w 1579"/>
                <a:gd name="T11" fmla="*/ 1110 h 2206"/>
                <a:gd name="T12" fmla="*/ 1481 w 1579"/>
                <a:gd name="T13" fmla="*/ 24 h 2206"/>
                <a:gd name="T14" fmla="*/ 1481 w 1579"/>
                <a:gd name="T15" fmla="*/ 24 h 2206"/>
                <a:gd name="T16" fmla="*/ 1290 w 1579"/>
                <a:gd name="T17" fmla="*/ 1816 h 2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79" h="2206">
                  <a:moveTo>
                    <a:pt x="1290" y="1816"/>
                  </a:moveTo>
                  <a:lnTo>
                    <a:pt x="1290" y="1816"/>
                  </a:lnTo>
                  <a:cubicBezTo>
                    <a:pt x="1095" y="2118"/>
                    <a:pt x="692" y="2205"/>
                    <a:pt x="389" y="2011"/>
                  </a:cubicBezTo>
                  <a:lnTo>
                    <a:pt x="389" y="2011"/>
                  </a:lnTo>
                  <a:cubicBezTo>
                    <a:pt x="88" y="1816"/>
                    <a:pt x="0" y="1413"/>
                    <a:pt x="194" y="1110"/>
                  </a:cubicBezTo>
                  <a:lnTo>
                    <a:pt x="194" y="1110"/>
                  </a:lnTo>
                  <a:cubicBezTo>
                    <a:pt x="389" y="808"/>
                    <a:pt x="1383" y="0"/>
                    <a:pt x="1481" y="24"/>
                  </a:cubicBezTo>
                  <a:lnTo>
                    <a:pt x="1481" y="24"/>
                  </a:lnTo>
                  <a:cubicBezTo>
                    <a:pt x="1578" y="49"/>
                    <a:pt x="1485" y="1513"/>
                    <a:pt x="1290" y="1816"/>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10">
              <a:extLst>
                <a:ext uri="{FF2B5EF4-FFF2-40B4-BE49-F238E27FC236}">
                  <a16:creationId xmlns:a16="http://schemas.microsoft.com/office/drawing/2014/main" id="{16C261F1-C304-9E4C-9C3F-F3A9A05EE435}"/>
                </a:ext>
              </a:extLst>
            </p:cNvPr>
            <p:cNvSpPr>
              <a:spLocks noChangeArrowheads="1"/>
            </p:cNvSpPr>
            <p:nvPr/>
          </p:nvSpPr>
          <p:spPr bwMode="auto">
            <a:xfrm>
              <a:off x="16808383" y="8577291"/>
              <a:ext cx="922814" cy="1488584"/>
            </a:xfrm>
            <a:custGeom>
              <a:avLst/>
              <a:gdLst>
                <a:gd name="T0" fmla="*/ 739 w 741"/>
                <a:gd name="T1" fmla="*/ 176 h 1193"/>
                <a:gd name="T2" fmla="*/ 739 w 741"/>
                <a:gd name="T3" fmla="*/ 176 h 1193"/>
                <a:gd name="T4" fmla="*/ 730 w 741"/>
                <a:gd name="T5" fmla="*/ 172 h 1193"/>
                <a:gd name="T6" fmla="*/ 548 w 741"/>
                <a:gd name="T7" fmla="*/ 234 h 1193"/>
                <a:gd name="T8" fmla="*/ 672 w 741"/>
                <a:gd name="T9" fmla="*/ 11 h 1193"/>
                <a:gd name="T10" fmla="*/ 672 w 741"/>
                <a:gd name="T11" fmla="*/ 11 h 1193"/>
                <a:gd name="T12" fmla="*/ 670 w 741"/>
                <a:gd name="T13" fmla="*/ 2 h 1193"/>
                <a:gd name="T14" fmla="*/ 670 w 741"/>
                <a:gd name="T15" fmla="*/ 2 h 1193"/>
                <a:gd name="T16" fmla="*/ 660 w 741"/>
                <a:gd name="T17" fmla="*/ 5 h 1193"/>
                <a:gd name="T18" fmla="*/ 289 w 741"/>
                <a:gd name="T19" fmla="*/ 668 h 1193"/>
                <a:gd name="T20" fmla="*/ 206 w 741"/>
                <a:gd name="T21" fmla="*/ 374 h 1193"/>
                <a:gd name="T22" fmla="*/ 206 w 741"/>
                <a:gd name="T23" fmla="*/ 374 h 1193"/>
                <a:gd name="T24" fmla="*/ 197 w 741"/>
                <a:gd name="T25" fmla="*/ 369 h 1193"/>
                <a:gd name="T26" fmla="*/ 197 w 741"/>
                <a:gd name="T27" fmla="*/ 369 h 1193"/>
                <a:gd name="T28" fmla="*/ 192 w 741"/>
                <a:gd name="T29" fmla="*/ 378 h 1193"/>
                <a:gd name="T30" fmla="*/ 279 w 741"/>
                <a:gd name="T31" fmla="*/ 686 h 1193"/>
                <a:gd name="T32" fmla="*/ 138 w 741"/>
                <a:gd name="T33" fmla="*/ 937 h 1193"/>
                <a:gd name="T34" fmla="*/ 138 w 741"/>
                <a:gd name="T35" fmla="*/ 937 h 1193"/>
                <a:gd name="T36" fmla="*/ 136 w 741"/>
                <a:gd name="T37" fmla="*/ 942 h 1193"/>
                <a:gd name="T38" fmla="*/ 2 w 741"/>
                <a:gd name="T39" fmla="*/ 1181 h 1193"/>
                <a:gd name="T40" fmla="*/ 2 w 741"/>
                <a:gd name="T41" fmla="*/ 1181 h 1193"/>
                <a:gd name="T42" fmla="*/ 5 w 741"/>
                <a:gd name="T43" fmla="*/ 1191 h 1193"/>
                <a:gd name="T44" fmla="*/ 5 w 741"/>
                <a:gd name="T45" fmla="*/ 1191 h 1193"/>
                <a:gd name="T46" fmla="*/ 8 w 741"/>
                <a:gd name="T47" fmla="*/ 1192 h 1193"/>
                <a:gd name="T48" fmla="*/ 8 w 741"/>
                <a:gd name="T49" fmla="*/ 1192 h 1193"/>
                <a:gd name="T50" fmla="*/ 14 w 741"/>
                <a:gd name="T51" fmla="*/ 1188 h 1193"/>
                <a:gd name="T52" fmla="*/ 148 w 741"/>
                <a:gd name="T53" fmla="*/ 948 h 1193"/>
                <a:gd name="T54" fmla="*/ 545 w 741"/>
                <a:gd name="T55" fmla="*/ 836 h 1193"/>
                <a:gd name="T56" fmla="*/ 545 w 741"/>
                <a:gd name="T57" fmla="*/ 836 h 1193"/>
                <a:gd name="T58" fmla="*/ 550 w 741"/>
                <a:gd name="T59" fmla="*/ 828 h 1193"/>
                <a:gd name="T60" fmla="*/ 550 w 741"/>
                <a:gd name="T61" fmla="*/ 828 h 1193"/>
                <a:gd name="T62" fmla="*/ 541 w 741"/>
                <a:gd name="T63" fmla="*/ 822 h 1193"/>
                <a:gd name="T64" fmla="*/ 159 w 741"/>
                <a:gd name="T65" fmla="*/ 931 h 1193"/>
                <a:gd name="T66" fmla="*/ 538 w 741"/>
                <a:gd name="T67" fmla="*/ 253 h 1193"/>
                <a:gd name="T68" fmla="*/ 735 w 741"/>
                <a:gd name="T69" fmla="*/ 186 h 1193"/>
                <a:gd name="T70" fmla="*/ 735 w 741"/>
                <a:gd name="T71" fmla="*/ 186 h 1193"/>
                <a:gd name="T72" fmla="*/ 739 w 741"/>
                <a:gd name="T73" fmla="*/ 176 h 1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41" h="1193">
                  <a:moveTo>
                    <a:pt x="739" y="176"/>
                  </a:moveTo>
                  <a:lnTo>
                    <a:pt x="739" y="176"/>
                  </a:lnTo>
                  <a:cubicBezTo>
                    <a:pt x="738" y="173"/>
                    <a:pt x="734" y="171"/>
                    <a:pt x="730" y="172"/>
                  </a:cubicBezTo>
                  <a:lnTo>
                    <a:pt x="548" y="234"/>
                  </a:lnTo>
                  <a:lnTo>
                    <a:pt x="672" y="11"/>
                  </a:lnTo>
                  <a:lnTo>
                    <a:pt x="672" y="11"/>
                  </a:lnTo>
                  <a:cubicBezTo>
                    <a:pt x="675" y="8"/>
                    <a:pt x="673" y="4"/>
                    <a:pt x="670" y="2"/>
                  </a:cubicBezTo>
                  <a:lnTo>
                    <a:pt x="670" y="2"/>
                  </a:lnTo>
                  <a:cubicBezTo>
                    <a:pt x="666" y="0"/>
                    <a:pt x="662" y="1"/>
                    <a:pt x="660" y="5"/>
                  </a:cubicBezTo>
                  <a:lnTo>
                    <a:pt x="289" y="668"/>
                  </a:lnTo>
                  <a:lnTo>
                    <a:pt x="206" y="374"/>
                  </a:lnTo>
                  <a:lnTo>
                    <a:pt x="206" y="374"/>
                  </a:lnTo>
                  <a:cubicBezTo>
                    <a:pt x="205" y="370"/>
                    <a:pt x="201" y="368"/>
                    <a:pt x="197" y="369"/>
                  </a:cubicBezTo>
                  <a:lnTo>
                    <a:pt x="197" y="369"/>
                  </a:lnTo>
                  <a:cubicBezTo>
                    <a:pt x="194" y="370"/>
                    <a:pt x="191" y="374"/>
                    <a:pt x="192" y="378"/>
                  </a:cubicBezTo>
                  <a:lnTo>
                    <a:pt x="279" y="686"/>
                  </a:lnTo>
                  <a:lnTo>
                    <a:pt x="138" y="937"/>
                  </a:lnTo>
                  <a:lnTo>
                    <a:pt x="138" y="937"/>
                  </a:lnTo>
                  <a:cubicBezTo>
                    <a:pt x="137" y="938"/>
                    <a:pt x="137" y="940"/>
                    <a:pt x="136" y="942"/>
                  </a:cubicBezTo>
                  <a:lnTo>
                    <a:pt x="2" y="1181"/>
                  </a:lnTo>
                  <a:lnTo>
                    <a:pt x="2" y="1181"/>
                  </a:lnTo>
                  <a:cubicBezTo>
                    <a:pt x="0" y="1184"/>
                    <a:pt x="1" y="1189"/>
                    <a:pt x="5" y="1191"/>
                  </a:cubicBezTo>
                  <a:lnTo>
                    <a:pt x="5" y="1191"/>
                  </a:lnTo>
                  <a:cubicBezTo>
                    <a:pt x="6" y="1191"/>
                    <a:pt x="7" y="1192"/>
                    <a:pt x="8" y="1192"/>
                  </a:cubicBezTo>
                  <a:lnTo>
                    <a:pt x="8" y="1192"/>
                  </a:lnTo>
                  <a:cubicBezTo>
                    <a:pt x="11" y="1192"/>
                    <a:pt x="13" y="1191"/>
                    <a:pt x="14" y="1188"/>
                  </a:cubicBezTo>
                  <a:lnTo>
                    <a:pt x="148" y="948"/>
                  </a:lnTo>
                  <a:lnTo>
                    <a:pt x="545" y="836"/>
                  </a:lnTo>
                  <a:lnTo>
                    <a:pt x="545" y="836"/>
                  </a:lnTo>
                  <a:cubicBezTo>
                    <a:pt x="549" y="835"/>
                    <a:pt x="551" y="831"/>
                    <a:pt x="550" y="828"/>
                  </a:cubicBezTo>
                  <a:lnTo>
                    <a:pt x="550" y="828"/>
                  </a:lnTo>
                  <a:cubicBezTo>
                    <a:pt x="549" y="824"/>
                    <a:pt x="545" y="822"/>
                    <a:pt x="541" y="822"/>
                  </a:cubicBezTo>
                  <a:lnTo>
                    <a:pt x="159" y="931"/>
                  </a:lnTo>
                  <a:lnTo>
                    <a:pt x="538" y="253"/>
                  </a:lnTo>
                  <a:lnTo>
                    <a:pt x="735" y="186"/>
                  </a:lnTo>
                  <a:lnTo>
                    <a:pt x="735" y="186"/>
                  </a:lnTo>
                  <a:cubicBezTo>
                    <a:pt x="739" y="185"/>
                    <a:pt x="740" y="180"/>
                    <a:pt x="739" y="176"/>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67" name="Freeform 111">
              <a:extLst>
                <a:ext uri="{FF2B5EF4-FFF2-40B4-BE49-F238E27FC236}">
                  <a16:creationId xmlns:a16="http://schemas.microsoft.com/office/drawing/2014/main" id="{2E4AAB7E-CA05-224B-9AE6-219C87127788}"/>
                </a:ext>
              </a:extLst>
            </p:cNvPr>
            <p:cNvSpPr>
              <a:spLocks noChangeArrowheads="1"/>
            </p:cNvSpPr>
            <p:nvPr/>
          </p:nvSpPr>
          <p:spPr bwMode="auto">
            <a:xfrm>
              <a:off x="12265725" y="5122235"/>
              <a:ext cx="1746753" cy="1752247"/>
            </a:xfrm>
            <a:custGeom>
              <a:avLst/>
              <a:gdLst>
                <a:gd name="T0" fmla="*/ 834 w 1402"/>
                <a:gd name="T1" fmla="*/ 1238 h 1408"/>
                <a:gd name="T2" fmla="*/ 834 w 1402"/>
                <a:gd name="T3" fmla="*/ 1238 h 1408"/>
                <a:gd name="T4" fmla="*/ 169 w 1402"/>
                <a:gd name="T5" fmla="*/ 1186 h 1408"/>
                <a:gd name="T6" fmla="*/ 169 w 1402"/>
                <a:gd name="T7" fmla="*/ 1186 h 1408"/>
                <a:gd name="T8" fmla="*/ 222 w 1402"/>
                <a:gd name="T9" fmla="*/ 522 h 1408"/>
                <a:gd name="T10" fmla="*/ 222 w 1402"/>
                <a:gd name="T11" fmla="*/ 522 h 1408"/>
                <a:gd name="T12" fmla="*/ 1338 w 1402"/>
                <a:gd name="T13" fmla="*/ 38 h 1408"/>
                <a:gd name="T14" fmla="*/ 1338 w 1402"/>
                <a:gd name="T15" fmla="*/ 38 h 1408"/>
                <a:gd name="T16" fmla="*/ 834 w 1402"/>
                <a:gd name="T17" fmla="*/ 1238 h 1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2" h="1408">
                  <a:moveTo>
                    <a:pt x="834" y="1238"/>
                  </a:moveTo>
                  <a:lnTo>
                    <a:pt x="834" y="1238"/>
                  </a:lnTo>
                  <a:cubicBezTo>
                    <a:pt x="636" y="1407"/>
                    <a:pt x="338" y="1384"/>
                    <a:pt x="169" y="1186"/>
                  </a:cubicBezTo>
                  <a:lnTo>
                    <a:pt x="169" y="1186"/>
                  </a:lnTo>
                  <a:cubicBezTo>
                    <a:pt x="0" y="988"/>
                    <a:pt x="23" y="691"/>
                    <a:pt x="222" y="522"/>
                  </a:cubicBezTo>
                  <a:lnTo>
                    <a:pt x="222" y="522"/>
                  </a:lnTo>
                  <a:cubicBezTo>
                    <a:pt x="419" y="353"/>
                    <a:pt x="1276" y="0"/>
                    <a:pt x="1338" y="38"/>
                  </a:cubicBezTo>
                  <a:lnTo>
                    <a:pt x="1338" y="38"/>
                  </a:lnTo>
                  <a:cubicBezTo>
                    <a:pt x="1401" y="75"/>
                    <a:pt x="1032" y="1070"/>
                    <a:pt x="834" y="1238"/>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12">
              <a:extLst>
                <a:ext uri="{FF2B5EF4-FFF2-40B4-BE49-F238E27FC236}">
                  <a16:creationId xmlns:a16="http://schemas.microsoft.com/office/drawing/2014/main" id="{0FB6573F-3FF5-8649-A2E8-787102E85B84}"/>
                </a:ext>
              </a:extLst>
            </p:cNvPr>
            <p:cNvSpPr>
              <a:spLocks noChangeArrowheads="1"/>
            </p:cNvSpPr>
            <p:nvPr/>
          </p:nvSpPr>
          <p:spPr bwMode="auto">
            <a:xfrm>
              <a:off x="12639244" y="5457305"/>
              <a:ext cx="1021686" cy="1098586"/>
            </a:xfrm>
            <a:custGeom>
              <a:avLst/>
              <a:gdLst>
                <a:gd name="T0" fmla="*/ 820 w 821"/>
                <a:gd name="T1" fmla="*/ 81 h 880"/>
                <a:gd name="T2" fmla="*/ 820 w 821"/>
                <a:gd name="T3" fmla="*/ 81 h 880"/>
                <a:gd name="T4" fmla="*/ 812 w 821"/>
                <a:gd name="T5" fmla="*/ 75 h 880"/>
                <a:gd name="T6" fmla="*/ 757 w 821"/>
                <a:gd name="T7" fmla="*/ 76 h 880"/>
                <a:gd name="T8" fmla="*/ 816 w 821"/>
                <a:gd name="T9" fmla="*/ 13 h 880"/>
                <a:gd name="T10" fmla="*/ 816 w 821"/>
                <a:gd name="T11" fmla="*/ 13 h 880"/>
                <a:gd name="T12" fmla="*/ 815 w 821"/>
                <a:gd name="T13" fmla="*/ 2 h 880"/>
                <a:gd name="T14" fmla="*/ 815 w 821"/>
                <a:gd name="T15" fmla="*/ 2 h 880"/>
                <a:gd name="T16" fmla="*/ 805 w 821"/>
                <a:gd name="T17" fmla="*/ 2 h 880"/>
                <a:gd name="T18" fmla="*/ 462 w 821"/>
                <a:gd name="T19" fmla="*/ 372 h 880"/>
                <a:gd name="T20" fmla="*/ 456 w 821"/>
                <a:gd name="T21" fmla="*/ 223 h 880"/>
                <a:gd name="T22" fmla="*/ 456 w 821"/>
                <a:gd name="T23" fmla="*/ 223 h 880"/>
                <a:gd name="T24" fmla="*/ 448 w 821"/>
                <a:gd name="T25" fmla="*/ 216 h 880"/>
                <a:gd name="T26" fmla="*/ 448 w 821"/>
                <a:gd name="T27" fmla="*/ 216 h 880"/>
                <a:gd name="T28" fmla="*/ 441 w 821"/>
                <a:gd name="T29" fmla="*/ 224 h 880"/>
                <a:gd name="T30" fmla="*/ 447 w 821"/>
                <a:gd name="T31" fmla="*/ 388 h 880"/>
                <a:gd name="T32" fmla="*/ 3 w 821"/>
                <a:gd name="T33" fmla="*/ 865 h 880"/>
                <a:gd name="T34" fmla="*/ 3 w 821"/>
                <a:gd name="T35" fmla="*/ 865 h 880"/>
                <a:gd name="T36" fmla="*/ 3 w 821"/>
                <a:gd name="T37" fmla="*/ 876 h 880"/>
                <a:gd name="T38" fmla="*/ 3 w 821"/>
                <a:gd name="T39" fmla="*/ 876 h 880"/>
                <a:gd name="T40" fmla="*/ 6 w 821"/>
                <a:gd name="T41" fmla="*/ 878 h 880"/>
                <a:gd name="T42" fmla="*/ 6 w 821"/>
                <a:gd name="T43" fmla="*/ 878 h 880"/>
                <a:gd name="T44" fmla="*/ 14 w 821"/>
                <a:gd name="T45" fmla="*/ 876 h 880"/>
                <a:gd name="T46" fmla="*/ 264 w 821"/>
                <a:gd name="T47" fmla="*/ 606 h 880"/>
                <a:gd name="T48" fmla="*/ 533 w 821"/>
                <a:gd name="T49" fmla="*/ 586 h 880"/>
                <a:gd name="T50" fmla="*/ 533 w 821"/>
                <a:gd name="T51" fmla="*/ 586 h 880"/>
                <a:gd name="T52" fmla="*/ 540 w 821"/>
                <a:gd name="T53" fmla="*/ 578 h 880"/>
                <a:gd name="T54" fmla="*/ 540 w 821"/>
                <a:gd name="T55" fmla="*/ 578 h 880"/>
                <a:gd name="T56" fmla="*/ 532 w 821"/>
                <a:gd name="T57" fmla="*/ 571 h 880"/>
                <a:gd name="T58" fmla="*/ 280 w 821"/>
                <a:gd name="T59" fmla="*/ 589 h 880"/>
                <a:gd name="T60" fmla="*/ 742 w 821"/>
                <a:gd name="T61" fmla="*/ 92 h 880"/>
                <a:gd name="T62" fmla="*/ 742 w 821"/>
                <a:gd name="T63" fmla="*/ 92 h 880"/>
                <a:gd name="T64" fmla="*/ 743 w 821"/>
                <a:gd name="T65" fmla="*/ 92 h 880"/>
                <a:gd name="T66" fmla="*/ 812 w 821"/>
                <a:gd name="T67" fmla="*/ 89 h 880"/>
                <a:gd name="T68" fmla="*/ 812 w 821"/>
                <a:gd name="T69" fmla="*/ 89 h 880"/>
                <a:gd name="T70" fmla="*/ 820 w 821"/>
                <a:gd name="T71" fmla="*/ 81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21" h="880">
                  <a:moveTo>
                    <a:pt x="820" y="81"/>
                  </a:moveTo>
                  <a:lnTo>
                    <a:pt x="820" y="81"/>
                  </a:lnTo>
                  <a:cubicBezTo>
                    <a:pt x="820" y="78"/>
                    <a:pt x="816" y="74"/>
                    <a:pt x="812" y="75"/>
                  </a:cubicBezTo>
                  <a:lnTo>
                    <a:pt x="757" y="76"/>
                  </a:lnTo>
                  <a:lnTo>
                    <a:pt x="816" y="13"/>
                  </a:lnTo>
                  <a:lnTo>
                    <a:pt x="816" y="13"/>
                  </a:lnTo>
                  <a:cubicBezTo>
                    <a:pt x="818" y="10"/>
                    <a:pt x="818" y="5"/>
                    <a:pt x="815" y="2"/>
                  </a:cubicBezTo>
                  <a:lnTo>
                    <a:pt x="815" y="2"/>
                  </a:lnTo>
                  <a:cubicBezTo>
                    <a:pt x="812" y="0"/>
                    <a:pt x="808" y="0"/>
                    <a:pt x="805" y="2"/>
                  </a:cubicBezTo>
                  <a:lnTo>
                    <a:pt x="462" y="372"/>
                  </a:lnTo>
                  <a:lnTo>
                    <a:pt x="456" y="223"/>
                  </a:lnTo>
                  <a:lnTo>
                    <a:pt x="456" y="223"/>
                  </a:lnTo>
                  <a:cubicBezTo>
                    <a:pt x="456" y="220"/>
                    <a:pt x="453" y="216"/>
                    <a:pt x="448" y="216"/>
                  </a:cubicBezTo>
                  <a:lnTo>
                    <a:pt x="448" y="216"/>
                  </a:lnTo>
                  <a:cubicBezTo>
                    <a:pt x="444" y="216"/>
                    <a:pt x="441" y="220"/>
                    <a:pt x="441" y="224"/>
                  </a:cubicBezTo>
                  <a:lnTo>
                    <a:pt x="447" y="388"/>
                  </a:lnTo>
                  <a:lnTo>
                    <a:pt x="3" y="865"/>
                  </a:lnTo>
                  <a:lnTo>
                    <a:pt x="3" y="865"/>
                  </a:lnTo>
                  <a:cubicBezTo>
                    <a:pt x="0" y="868"/>
                    <a:pt x="0" y="873"/>
                    <a:pt x="3" y="876"/>
                  </a:cubicBezTo>
                  <a:lnTo>
                    <a:pt x="3" y="876"/>
                  </a:lnTo>
                  <a:cubicBezTo>
                    <a:pt x="4" y="876"/>
                    <a:pt x="5" y="877"/>
                    <a:pt x="6" y="878"/>
                  </a:cubicBezTo>
                  <a:lnTo>
                    <a:pt x="6" y="878"/>
                  </a:lnTo>
                  <a:cubicBezTo>
                    <a:pt x="8" y="879"/>
                    <a:pt x="12" y="878"/>
                    <a:pt x="14" y="876"/>
                  </a:cubicBezTo>
                  <a:lnTo>
                    <a:pt x="264" y="606"/>
                  </a:lnTo>
                  <a:lnTo>
                    <a:pt x="533" y="586"/>
                  </a:lnTo>
                  <a:lnTo>
                    <a:pt x="533" y="586"/>
                  </a:lnTo>
                  <a:cubicBezTo>
                    <a:pt x="537" y="586"/>
                    <a:pt x="540" y="582"/>
                    <a:pt x="540" y="578"/>
                  </a:cubicBezTo>
                  <a:lnTo>
                    <a:pt x="540" y="578"/>
                  </a:lnTo>
                  <a:cubicBezTo>
                    <a:pt x="540" y="574"/>
                    <a:pt x="536" y="571"/>
                    <a:pt x="532" y="571"/>
                  </a:cubicBezTo>
                  <a:lnTo>
                    <a:pt x="280" y="589"/>
                  </a:lnTo>
                  <a:lnTo>
                    <a:pt x="742" y="92"/>
                  </a:lnTo>
                  <a:lnTo>
                    <a:pt x="742" y="92"/>
                  </a:lnTo>
                  <a:lnTo>
                    <a:pt x="743" y="92"/>
                  </a:lnTo>
                  <a:lnTo>
                    <a:pt x="812" y="89"/>
                  </a:lnTo>
                  <a:lnTo>
                    <a:pt x="812" y="89"/>
                  </a:lnTo>
                  <a:cubicBezTo>
                    <a:pt x="816" y="89"/>
                    <a:pt x="820" y="86"/>
                    <a:pt x="820" y="81"/>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69" name="Freeform 113">
              <a:extLst>
                <a:ext uri="{FF2B5EF4-FFF2-40B4-BE49-F238E27FC236}">
                  <a16:creationId xmlns:a16="http://schemas.microsoft.com/office/drawing/2014/main" id="{F17C399D-6937-0944-94D3-E9C46C3AFF79}"/>
                </a:ext>
              </a:extLst>
            </p:cNvPr>
            <p:cNvSpPr>
              <a:spLocks noChangeArrowheads="1"/>
            </p:cNvSpPr>
            <p:nvPr/>
          </p:nvSpPr>
          <p:spPr bwMode="auto">
            <a:xfrm>
              <a:off x="10958404" y="8654195"/>
              <a:ext cx="939295" cy="1527036"/>
            </a:xfrm>
            <a:custGeom>
              <a:avLst/>
              <a:gdLst>
                <a:gd name="T0" fmla="*/ 715 w 753"/>
                <a:gd name="T1" fmla="*/ 779 h 1224"/>
                <a:gd name="T2" fmla="*/ 715 w 753"/>
                <a:gd name="T3" fmla="*/ 779 h 1224"/>
                <a:gd name="T4" fmla="*/ 444 w 753"/>
                <a:gd name="T5" fmla="*/ 1185 h 1224"/>
                <a:gd name="T6" fmla="*/ 444 w 753"/>
                <a:gd name="T7" fmla="*/ 1185 h 1224"/>
                <a:gd name="T8" fmla="*/ 38 w 753"/>
                <a:gd name="T9" fmla="*/ 914 h 1224"/>
                <a:gd name="T10" fmla="*/ 38 w 753"/>
                <a:gd name="T11" fmla="*/ 914 h 1224"/>
                <a:gd name="T12" fmla="*/ 127 w 753"/>
                <a:gd name="T13" fmla="*/ 27 h 1224"/>
                <a:gd name="T14" fmla="*/ 127 w 753"/>
                <a:gd name="T15" fmla="*/ 27 h 1224"/>
                <a:gd name="T16" fmla="*/ 715 w 753"/>
                <a:gd name="T17" fmla="*/ 779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3" h="1224">
                  <a:moveTo>
                    <a:pt x="715" y="779"/>
                  </a:moveTo>
                  <a:lnTo>
                    <a:pt x="715" y="779"/>
                  </a:lnTo>
                  <a:cubicBezTo>
                    <a:pt x="752" y="966"/>
                    <a:pt x="631" y="1147"/>
                    <a:pt x="444" y="1185"/>
                  </a:cubicBezTo>
                  <a:lnTo>
                    <a:pt x="444" y="1185"/>
                  </a:lnTo>
                  <a:cubicBezTo>
                    <a:pt x="257" y="1223"/>
                    <a:pt x="76" y="1101"/>
                    <a:pt x="38" y="914"/>
                  </a:cubicBezTo>
                  <a:lnTo>
                    <a:pt x="38" y="914"/>
                  </a:lnTo>
                  <a:cubicBezTo>
                    <a:pt x="0" y="728"/>
                    <a:pt x="81" y="54"/>
                    <a:pt x="127" y="27"/>
                  </a:cubicBezTo>
                  <a:lnTo>
                    <a:pt x="127" y="27"/>
                  </a:lnTo>
                  <a:cubicBezTo>
                    <a:pt x="173" y="0"/>
                    <a:pt x="678" y="592"/>
                    <a:pt x="715" y="779"/>
                  </a:cubicBezTo>
                </a:path>
              </a:pathLst>
            </a:custGeom>
            <a:solidFill>
              <a:srgbClr val="2227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14">
              <a:extLst>
                <a:ext uri="{FF2B5EF4-FFF2-40B4-BE49-F238E27FC236}">
                  <a16:creationId xmlns:a16="http://schemas.microsoft.com/office/drawing/2014/main" id="{AE16B00B-04C2-C049-A170-75B8088FBB1C}"/>
                </a:ext>
              </a:extLst>
            </p:cNvPr>
            <p:cNvSpPr>
              <a:spLocks noChangeArrowheads="1"/>
            </p:cNvSpPr>
            <p:nvPr/>
          </p:nvSpPr>
          <p:spPr bwMode="auto">
            <a:xfrm>
              <a:off x="11233053" y="6885469"/>
              <a:ext cx="1115067" cy="1411683"/>
            </a:xfrm>
            <a:custGeom>
              <a:avLst/>
              <a:gdLst>
                <a:gd name="T0" fmla="*/ 664 w 893"/>
                <a:gd name="T1" fmla="*/ 954 h 1135"/>
                <a:gd name="T2" fmla="*/ 664 w 893"/>
                <a:gd name="T3" fmla="*/ 954 h 1135"/>
                <a:gd name="T4" fmla="*/ 181 w 893"/>
                <a:gd name="T5" fmla="*/ 1018 h 1135"/>
                <a:gd name="T6" fmla="*/ 181 w 893"/>
                <a:gd name="T7" fmla="*/ 1018 h 1135"/>
                <a:gd name="T8" fmla="*/ 116 w 893"/>
                <a:gd name="T9" fmla="*/ 534 h 1135"/>
                <a:gd name="T10" fmla="*/ 116 w 893"/>
                <a:gd name="T11" fmla="*/ 534 h 1135"/>
                <a:gd name="T12" fmla="*/ 841 w 893"/>
                <a:gd name="T13" fmla="*/ 16 h 1135"/>
                <a:gd name="T14" fmla="*/ 841 w 893"/>
                <a:gd name="T15" fmla="*/ 16 h 1135"/>
                <a:gd name="T16" fmla="*/ 664 w 893"/>
                <a:gd name="T17" fmla="*/ 954 h 1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3" h="1135">
                  <a:moveTo>
                    <a:pt x="664" y="954"/>
                  </a:moveTo>
                  <a:lnTo>
                    <a:pt x="664" y="954"/>
                  </a:lnTo>
                  <a:cubicBezTo>
                    <a:pt x="548" y="1105"/>
                    <a:pt x="332" y="1134"/>
                    <a:pt x="181" y="1018"/>
                  </a:cubicBezTo>
                  <a:lnTo>
                    <a:pt x="181" y="1018"/>
                  </a:lnTo>
                  <a:cubicBezTo>
                    <a:pt x="29" y="902"/>
                    <a:pt x="0" y="686"/>
                    <a:pt x="116" y="534"/>
                  </a:cubicBezTo>
                  <a:lnTo>
                    <a:pt x="116" y="534"/>
                  </a:lnTo>
                  <a:cubicBezTo>
                    <a:pt x="232" y="383"/>
                    <a:pt x="791" y="0"/>
                    <a:pt x="841" y="16"/>
                  </a:cubicBezTo>
                  <a:lnTo>
                    <a:pt x="841" y="16"/>
                  </a:lnTo>
                  <a:cubicBezTo>
                    <a:pt x="892" y="33"/>
                    <a:pt x="779" y="803"/>
                    <a:pt x="664" y="954"/>
                  </a:cubicBezTo>
                </a:path>
              </a:pathLst>
            </a:custGeom>
            <a:solidFill>
              <a:srgbClr val="462F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15">
              <a:extLst>
                <a:ext uri="{FF2B5EF4-FFF2-40B4-BE49-F238E27FC236}">
                  <a16:creationId xmlns:a16="http://schemas.microsoft.com/office/drawing/2014/main" id="{1E138CFC-E8C4-064E-883B-8C3E1A5F818F}"/>
                </a:ext>
              </a:extLst>
            </p:cNvPr>
            <p:cNvSpPr>
              <a:spLocks noChangeArrowheads="1"/>
            </p:cNvSpPr>
            <p:nvPr/>
          </p:nvSpPr>
          <p:spPr bwMode="auto">
            <a:xfrm>
              <a:off x="11568123" y="7154621"/>
              <a:ext cx="582251" cy="939294"/>
            </a:xfrm>
            <a:custGeom>
              <a:avLst/>
              <a:gdLst>
                <a:gd name="T0" fmla="*/ 466 w 468"/>
                <a:gd name="T1" fmla="*/ 58 h 753"/>
                <a:gd name="T2" fmla="*/ 466 w 468"/>
                <a:gd name="T3" fmla="*/ 58 h 753"/>
                <a:gd name="T4" fmla="*/ 460 w 468"/>
                <a:gd name="T5" fmla="*/ 53 h 753"/>
                <a:gd name="T6" fmla="*/ 421 w 468"/>
                <a:gd name="T7" fmla="*/ 63 h 753"/>
                <a:gd name="T8" fmla="*/ 453 w 468"/>
                <a:gd name="T9" fmla="*/ 9 h 753"/>
                <a:gd name="T10" fmla="*/ 453 w 468"/>
                <a:gd name="T11" fmla="*/ 9 h 753"/>
                <a:gd name="T12" fmla="*/ 451 w 468"/>
                <a:gd name="T13" fmla="*/ 1 h 753"/>
                <a:gd name="T14" fmla="*/ 451 w 468"/>
                <a:gd name="T15" fmla="*/ 1 h 753"/>
                <a:gd name="T16" fmla="*/ 444 w 468"/>
                <a:gd name="T17" fmla="*/ 3 h 753"/>
                <a:gd name="T18" fmla="*/ 254 w 468"/>
                <a:gd name="T19" fmla="*/ 320 h 753"/>
                <a:gd name="T20" fmla="*/ 228 w 468"/>
                <a:gd name="T21" fmla="*/ 215 h 753"/>
                <a:gd name="T22" fmla="*/ 228 w 468"/>
                <a:gd name="T23" fmla="*/ 215 h 753"/>
                <a:gd name="T24" fmla="*/ 221 w 468"/>
                <a:gd name="T25" fmla="*/ 211 h 753"/>
                <a:gd name="T26" fmla="*/ 221 w 468"/>
                <a:gd name="T27" fmla="*/ 211 h 753"/>
                <a:gd name="T28" fmla="*/ 217 w 468"/>
                <a:gd name="T29" fmla="*/ 217 h 753"/>
                <a:gd name="T30" fmla="*/ 246 w 468"/>
                <a:gd name="T31" fmla="*/ 333 h 753"/>
                <a:gd name="T32" fmla="*/ 1 w 468"/>
                <a:gd name="T33" fmla="*/ 744 h 753"/>
                <a:gd name="T34" fmla="*/ 1 w 468"/>
                <a:gd name="T35" fmla="*/ 744 h 753"/>
                <a:gd name="T36" fmla="*/ 3 w 468"/>
                <a:gd name="T37" fmla="*/ 752 h 753"/>
                <a:gd name="T38" fmla="*/ 3 w 468"/>
                <a:gd name="T39" fmla="*/ 752 h 753"/>
                <a:gd name="T40" fmla="*/ 5 w 468"/>
                <a:gd name="T41" fmla="*/ 752 h 753"/>
                <a:gd name="T42" fmla="*/ 5 w 468"/>
                <a:gd name="T43" fmla="*/ 752 h 753"/>
                <a:gd name="T44" fmla="*/ 11 w 468"/>
                <a:gd name="T45" fmla="*/ 749 h 753"/>
                <a:gd name="T46" fmla="*/ 149 w 468"/>
                <a:gd name="T47" fmla="*/ 518 h 753"/>
                <a:gd name="T48" fmla="*/ 338 w 468"/>
                <a:gd name="T49" fmla="*/ 463 h 753"/>
                <a:gd name="T50" fmla="*/ 338 w 468"/>
                <a:gd name="T51" fmla="*/ 463 h 753"/>
                <a:gd name="T52" fmla="*/ 342 w 468"/>
                <a:gd name="T53" fmla="*/ 456 h 753"/>
                <a:gd name="T54" fmla="*/ 342 w 468"/>
                <a:gd name="T55" fmla="*/ 456 h 753"/>
                <a:gd name="T56" fmla="*/ 335 w 468"/>
                <a:gd name="T57" fmla="*/ 452 h 753"/>
                <a:gd name="T58" fmla="*/ 157 w 468"/>
                <a:gd name="T59" fmla="*/ 504 h 753"/>
                <a:gd name="T60" fmla="*/ 413 w 468"/>
                <a:gd name="T61" fmla="*/ 77 h 753"/>
                <a:gd name="T62" fmla="*/ 413 w 468"/>
                <a:gd name="T63" fmla="*/ 77 h 753"/>
                <a:gd name="T64" fmla="*/ 413 w 468"/>
                <a:gd name="T65" fmla="*/ 77 h 753"/>
                <a:gd name="T66" fmla="*/ 462 w 468"/>
                <a:gd name="T67" fmla="*/ 64 h 753"/>
                <a:gd name="T68" fmla="*/ 462 w 468"/>
                <a:gd name="T69" fmla="*/ 64 h 753"/>
                <a:gd name="T70" fmla="*/ 466 w 468"/>
                <a:gd name="T71" fmla="*/ 58 h 7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68" h="753">
                  <a:moveTo>
                    <a:pt x="466" y="58"/>
                  </a:moveTo>
                  <a:lnTo>
                    <a:pt x="466" y="58"/>
                  </a:lnTo>
                  <a:cubicBezTo>
                    <a:pt x="465" y="55"/>
                    <a:pt x="463" y="53"/>
                    <a:pt x="460" y="53"/>
                  </a:cubicBezTo>
                  <a:lnTo>
                    <a:pt x="421" y="63"/>
                  </a:lnTo>
                  <a:lnTo>
                    <a:pt x="453" y="9"/>
                  </a:lnTo>
                  <a:lnTo>
                    <a:pt x="453" y="9"/>
                  </a:lnTo>
                  <a:cubicBezTo>
                    <a:pt x="455" y="6"/>
                    <a:pt x="454" y="3"/>
                    <a:pt x="451" y="1"/>
                  </a:cubicBezTo>
                  <a:lnTo>
                    <a:pt x="451" y="1"/>
                  </a:lnTo>
                  <a:cubicBezTo>
                    <a:pt x="449" y="0"/>
                    <a:pt x="445" y="1"/>
                    <a:pt x="444" y="3"/>
                  </a:cubicBezTo>
                  <a:lnTo>
                    <a:pt x="254" y="320"/>
                  </a:lnTo>
                  <a:lnTo>
                    <a:pt x="228" y="215"/>
                  </a:lnTo>
                  <a:lnTo>
                    <a:pt x="228" y="215"/>
                  </a:lnTo>
                  <a:cubicBezTo>
                    <a:pt x="227" y="212"/>
                    <a:pt x="224" y="210"/>
                    <a:pt x="221" y="211"/>
                  </a:cubicBezTo>
                  <a:lnTo>
                    <a:pt x="221" y="211"/>
                  </a:lnTo>
                  <a:cubicBezTo>
                    <a:pt x="218" y="212"/>
                    <a:pt x="216" y="214"/>
                    <a:pt x="217" y="217"/>
                  </a:cubicBezTo>
                  <a:lnTo>
                    <a:pt x="246" y="333"/>
                  </a:lnTo>
                  <a:lnTo>
                    <a:pt x="1" y="744"/>
                  </a:lnTo>
                  <a:lnTo>
                    <a:pt x="1" y="744"/>
                  </a:lnTo>
                  <a:cubicBezTo>
                    <a:pt x="0" y="746"/>
                    <a:pt x="0" y="750"/>
                    <a:pt x="3" y="752"/>
                  </a:cubicBezTo>
                  <a:lnTo>
                    <a:pt x="3" y="752"/>
                  </a:lnTo>
                  <a:cubicBezTo>
                    <a:pt x="3" y="752"/>
                    <a:pt x="4" y="752"/>
                    <a:pt x="5" y="752"/>
                  </a:cubicBezTo>
                  <a:lnTo>
                    <a:pt x="5" y="752"/>
                  </a:lnTo>
                  <a:cubicBezTo>
                    <a:pt x="7" y="752"/>
                    <a:pt x="10" y="752"/>
                    <a:pt x="11" y="749"/>
                  </a:cubicBezTo>
                  <a:lnTo>
                    <a:pt x="149" y="518"/>
                  </a:lnTo>
                  <a:lnTo>
                    <a:pt x="338" y="463"/>
                  </a:lnTo>
                  <a:lnTo>
                    <a:pt x="338" y="463"/>
                  </a:lnTo>
                  <a:cubicBezTo>
                    <a:pt x="341" y="462"/>
                    <a:pt x="343" y="459"/>
                    <a:pt x="342" y="456"/>
                  </a:cubicBezTo>
                  <a:lnTo>
                    <a:pt x="342" y="456"/>
                  </a:lnTo>
                  <a:cubicBezTo>
                    <a:pt x="341" y="453"/>
                    <a:pt x="338" y="452"/>
                    <a:pt x="335" y="452"/>
                  </a:cubicBezTo>
                  <a:lnTo>
                    <a:pt x="157" y="504"/>
                  </a:lnTo>
                  <a:lnTo>
                    <a:pt x="413" y="77"/>
                  </a:lnTo>
                  <a:lnTo>
                    <a:pt x="413" y="77"/>
                  </a:lnTo>
                  <a:lnTo>
                    <a:pt x="413" y="77"/>
                  </a:lnTo>
                  <a:lnTo>
                    <a:pt x="462" y="64"/>
                  </a:lnTo>
                  <a:lnTo>
                    <a:pt x="462" y="64"/>
                  </a:lnTo>
                  <a:cubicBezTo>
                    <a:pt x="465" y="63"/>
                    <a:pt x="467" y="61"/>
                    <a:pt x="466" y="58"/>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72" name="Freeform 116">
              <a:extLst>
                <a:ext uri="{FF2B5EF4-FFF2-40B4-BE49-F238E27FC236}">
                  <a16:creationId xmlns:a16="http://schemas.microsoft.com/office/drawing/2014/main" id="{B181EDCF-0B81-5041-B3DD-0B74CCD2C650}"/>
                </a:ext>
              </a:extLst>
            </p:cNvPr>
            <p:cNvSpPr>
              <a:spLocks noChangeArrowheads="1"/>
            </p:cNvSpPr>
            <p:nvPr/>
          </p:nvSpPr>
          <p:spPr bwMode="auto">
            <a:xfrm>
              <a:off x="8860104" y="8736586"/>
              <a:ext cx="1263376" cy="1664362"/>
            </a:xfrm>
            <a:custGeom>
              <a:avLst/>
              <a:gdLst>
                <a:gd name="T0" fmla="*/ 782 w 1013"/>
                <a:gd name="T1" fmla="*/ 1115 h 1338"/>
                <a:gd name="T2" fmla="*/ 782 w 1013"/>
                <a:gd name="T3" fmla="*/ 1115 h 1338"/>
                <a:gd name="T4" fmla="*/ 222 w 1013"/>
                <a:gd name="T5" fmla="*/ 1208 h 1338"/>
                <a:gd name="T6" fmla="*/ 222 w 1013"/>
                <a:gd name="T7" fmla="*/ 1208 h 1338"/>
                <a:gd name="T8" fmla="*/ 129 w 1013"/>
                <a:gd name="T9" fmla="*/ 648 h 1338"/>
                <a:gd name="T10" fmla="*/ 129 w 1013"/>
                <a:gd name="T11" fmla="*/ 648 h 1338"/>
                <a:gd name="T12" fmla="*/ 952 w 1013"/>
                <a:gd name="T13" fmla="*/ 17 h 1338"/>
                <a:gd name="T14" fmla="*/ 952 w 1013"/>
                <a:gd name="T15" fmla="*/ 17 h 1338"/>
                <a:gd name="T16" fmla="*/ 782 w 1013"/>
                <a:gd name="T17" fmla="*/ 1115 h 1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3" h="1338">
                  <a:moveTo>
                    <a:pt x="782" y="1115"/>
                  </a:moveTo>
                  <a:lnTo>
                    <a:pt x="782" y="1115"/>
                  </a:lnTo>
                  <a:cubicBezTo>
                    <a:pt x="653" y="1295"/>
                    <a:pt x="403" y="1337"/>
                    <a:pt x="222" y="1208"/>
                  </a:cubicBezTo>
                  <a:lnTo>
                    <a:pt x="222" y="1208"/>
                  </a:lnTo>
                  <a:cubicBezTo>
                    <a:pt x="42" y="1079"/>
                    <a:pt x="0" y="828"/>
                    <a:pt x="129" y="648"/>
                  </a:cubicBezTo>
                  <a:lnTo>
                    <a:pt x="129" y="648"/>
                  </a:lnTo>
                  <a:cubicBezTo>
                    <a:pt x="258" y="468"/>
                    <a:pt x="893" y="0"/>
                    <a:pt x="952" y="17"/>
                  </a:cubicBezTo>
                  <a:lnTo>
                    <a:pt x="952" y="17"/>
                  </a:lnTo>
                  <a:cubicBezTo>
                    <a:pt x="1012" y="35"/>
                    <a:pt x="911" y="934"/>
                    <a:pt x="782" y="1115"/>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17">
              <a:extLst>
                <a:ext uri="{FF2B5EF4-FFF2-40B4-BE49-F238E27FC236}">
                  <a16:creationId xmlns:a16="http://schemas.microsoft.com/office/drawing/2014/main" id="{24B9D732-F246-9C41-8FC4-DA3427F9318B}"/>
                </a:ext>
              </a:extLst>
            </p:cNvPr>
            <p:cNvSpPr>
              <a:spLocks noChangeArrowheads="1"/>
            </p:cNvSpPr>
            <p:nvPr/>
          </p:nvSpPr>
          <p:spPr bwMode="auto">
            <a:xfrm>
              <a:off x="9255594" y="9060670"/>
              <a:ext cx="642675" cy="1115063"/>
            </a:xfrm>
            <a:custGeom>
              <a:avLst/>
              <a:gdLst>
                <a:gd name="T0" fmla="*/ 515 w 517"/>
                <a:gd name="T1" fmla="*/ 67 h 894"/>
                <a:gd name="T2" fmla="*/ 515 w 517"/>
                <a:gd name="T3" fmla="*/ 67 h 894"/>
                <a:gd name="T4" fmla="*/ 507 w 517"/>
                <a:gd name="T5" fmla="*/ 62 h 894"/>
                <a:gd name="T6" fmla="*/ 462 w 517"/>
                <a:gd name="T7" fmla="*/ 75 h 894"/>
                <a:gd name="T8" fmla="*/ 497 w 517"/>
                <a:gd name="T9" fmla="*/ 10 h 894"/>
                <a:gd name="T10" fmla="*/ 497 w 517"/>
                <a:gd name="T11" fmla="*/ 10 h 894"/>
                <a:gd name="T12" fmla="*/ 495 w 517"/>
                <a:gd name="T13" fmla="*/ 2 h 894"/>
                <a:gd name="T14" fmla="*/ 495 w 517"/>
                <a:gd name="T15" fmla="*/ 2 h 894"/>
                <a:gd name="T16" fmla="*/ 486 w 517"/>
                <a:gd name="T17" fmla="*/ 4 h 894"/>
                <a:gd name="T18" fmla="*/ 278 w 517"/>
                <a:gd name="T19" fmla="*/ 380 h 894"/>
                <a:gd name="T20" fmla="*/ 243 w 517"/>
                <a:gd name="T21" fmla="*/ 259 h 894"/>
                <a:gd name="T22" fmla="*/ 243 w 517"/>
                <a:gd name="T23" fmla="*/ 259 h 894"/>
                <a:gd name="T24" fmla="*/ 236 w 517"/>
                <a:gd name="T25" fmla="*/ 254 h 894"/>
                <a:gd name="T26" fmla="*/ 236 w 517"/>
                <a:gd name="T27" fmla="*/ 254 h 894"/>
                <a:gd name="T28" fmla="*/ 231 w 517"/>
                <a:gd name="T29" fmla="*/ 262 h 894"/>
                <a:gd name="T30" fmla="*/ 270 w 517"/>
                <a:gd name="T31" fmla="*/ 396 h 894"/>
                <a:gd name="T32" fmla="*/ 1 w 517"/>
                <a:gd name="T33" fmla="*/ 882 h 894"/>
                <a:gd name="T34" fmla="*/ 1 w 517"/>
                <a:gd name="T35" fmla="*/ 882 h 894"/>
                <a:gd name="T36" fmla="*/ 4 w 517"/>
                <a:gd name="T37" fmla="*/ 891 h 894"/>
                <a:gd name="T38" fmla="*/ 4 w 517"/>
                <a:gd name="T39" fmla="*/ 891 h 894"/>
                <a:gd name="T40" fmla="*/ 6 w 517"/>
                <a:gd name="T41" fmla="*/ 892 h 894"/>
                <a:gd name="T42" fmla="*/ 6 w 517"/>
                <a:gd name="T43" fmla="*/ 892 h 894"/>
                <a:gd name="T44" fmla="*/ 12 w 517"/>
                <a:gd name="T45" fmla="*/ 889 h 894"/>
                <a:gd name="T46" fmla="*/ 164 w 517"/>
                <a:gd name="T47" fmla="*/ 615 h 894"/>
                <a:gd name="T48" fmla="*/ 382 w 517"/>
                <a:gd name="T49" fmla="*/ 542 h 894"/>
                <a:gd name="T50" fmla="*/ 382 w 517"/>
                <a:gd name="T51" fmla="*/ 542 h 894"/>
                <a:gd name="T52" fmla="*/ 385 w 517"/>
                <a:gd name="T53" fmla="*/ 534 h 894"/>
                <a:gd name="T54" fmla="*/ 385 w 517"/>
                <a:gd name="T55" fmla="*/ 534 h 894"/>
                <a:gd name="T56" fmla="*/ 378 w 517"/>
                <a:gd name="T57" fmla="*/ 530 h 894"/>
                <a:gd name="T58" fmla="*/ 173 w 517"/>
                <a:gd name="T59" fmla="*/ 598 h 894"/>
                <a:gd name="T60" fmla="*/ 453 w 517"/>
                <a:gd name="T61" fmla="*/ 90 h 894"/>
                <a:gd name="T62" fmla="*/ 453 w 517"/>
                <a:gd name="T63" fmla="*/ 90 h 894"/>
                <a:gd name="T64" fmla="*/ 454 w 517"/>
                <a:gd name="T65" fmla="*/ 90 h 894"/>
                <a:gd name="T66" fmla="*/ 511 w 517"/>
                <a:gd name="T67" fmla="*/ 74 h 894"/>
                <a:gd name="T68" fmla="*/ 511 w 517"/>
                <a:gd name="T69" fmla="*/ 74 h 894"/>
                <a:gd name="T70" fmla="*/ 515 w 517"/>
                <a:gd name="T71" fmla="*/ 67 h 8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7" h="894">
                  <a:moveTo>
                    <a:pt x="515" y="67"/>
                  </a:moveTo>
                  <a:lnTo>
                    <a:pt x="515" y="67"/>
                  </a:lnTo>
                  <a:cubicBezTo>
                    <a:pt x="514" y="63"/>
                    <a:pt x="510" y="61"/>
                    <a:pt x="507" y="62"/>
                  </a:cubicBezTo>
                  <a:lnTo>
                    <a:pt x="462" y="75"/>
                  </a:lnTo>
                  <a:lnTo>
                    <a:pt x="497" y="10"/>
                  </a:lnTo>
                  <a:lnTo>
                    <a:pt x="497" y="10"/>
                  </a:lnTo>
                  <a:cubicBezTo>
                    <a:pt x="499" y="7"/>
                    <a:pt x="498" y="4"/>
                    <a:pt x="495" y="2"/>
                  </a:cubicBezTo>
                  <a:lnTo>
                    <a:pt x="495" y="2"/>
                  </a:lnTo>
                  <a:cubicBezTo>
                    <a:pt x="492" y="0"/>
                    <a:pt x="488" y="1"/>
                    <a:pt x="486" y="4"/>
                  </a:cubicBezTo>
                  <a:lnTo>
                    <a:pt x="278" y="380"/>
                  </a:lnTo>
                  <a:lnTo>
                    <a:pt x="243" y="259"/>
                  </a:lnTo>
                  <a:lnTo>
                    <a:pt x="243" y="259"/>
                  </a:lnTo>
                  <a:cubicBezTo>
                    <a:pt x="243" y="255"/>
                    <a:pt x="239" y="253"/>
                    <a:pt x="236" y="254"/>
                  </a:cubicBezTo>
                  <a:lnTo>
                    <a:pt x="236" y="254"/>
                  </a:lnTo>
                  <a:cubicBezTo>
                    <a:pt x="233" y="255"/>
                    <a:pt x="230" y="259"/>
                    <a:pt x="231" y="262"/>
                  </a:cubicBezTo>
                  <a:lnTo>
                    <a:pt x="270" y="396"/>
                  </a:lnTo>
                  <a:lnTo>
                    <a:pt x="1" y="882"/>
                  </a:lnTo>
                  <a:lnTo>
                    <a:pt x="1" y="882"/>
                  </a:lnTo>
                  <a:cubicBezTo>
                    <a:pt x="0" y="885"/>
                    <a:pt x="0" y="890"/>
                    <a:pt x="4" y="891"/>
                  </a:cubicBezTo>
                  <a:lnTo>
                    <a:pt x="4" y="891"/>
                  </a:lnTo>
                  <a:cubicBezTo>
                    <a:pt x="5" y="891"/>
                    <a:pt x="5" y="892"/>
                    <a:pt x="6" y="892"/>
                  </a:cubicBezTo>
                  <a:lnTo>
                    <a:pt x="6" y="892"/>
                  </a:lnTo>
                  <a:cubicBezTo>
                    <a:pt x="8" y="893"/>
                    <a:pt x="11" y="891"/>
                    <a:pt x="12" y="889"/>
                  </a:cubicBezTo>
                  <a:lnTo>
                    <a:pt x="164" y="615"/>
                  </a:lnTo>
                  <a:lnTo>
                    <a:pt x="382" y="542"/>
                  </a:lnTo>
                  <a:lnTo>
                    <a:pt x="382" y="542"/>
                  </a:lnTo>
                  <a:cubicBezTo>
                    <a:pt x="385" y="541"/>
                    <a:pt x="387" y="537"/>
                    <a:pt x="385" y="534"/>
                  </a:cubicBezTo>
                  <a:lnTo>
                    <a:pt x="385" y="534"/>
                  </a:lnTo>
                  <a:cubicBezTo>
                    <a:pt x="385" y="531"/>
                    <a:pt x="381" y="529"/>
                    <a:pt x="378" y="530"/>
                  </a:cubicBezTo>
                  <a:lnTo>
                    <a:pt x="173" y="598"/>
                  </a:lnTo>
                  <a:lnTo>
                    <a:pt x="453" y="90"/>
                  </a:lnTo>
                  <a:lnTo>
                    <a:pt x="453" y="90"/>
                  </a:lnTo>
                  <a:lnTo>
                    <a:pt x="454" y="90"/>
                  </a:lnTo>
                  <a:lnTo>
                    <a:pt x="511" y="74"/>
                  </a:lnTo>
                  <a:lnTo>
                    <a:pt x="511" y="74"/>
                  </a:lnTo>
                  <a:cubicBezTo>
                    <a:pt x="514" y="73"/>
                    <a:pt x="516" y="70"/>
                    <a:pt x="515" y="67"/>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74" name="Freeform 118">
              <a:extLst>
                <a:ext uri="{FF2B5EF4-FFF2-40B4-BE49-F238E27FC236}">
                  <a16:creationId xmlns:a16="http://schemas.microsoft.com/office/drawing/2014/main" id="{66AACD63-E67B-6241-BE7E-4C16FDACB337}"/>
                </a:ext>
              </a:extLst>
            </p:cNvPr>
            <p:cNvSpPr>
              <a:spLocks noChangeArrowheads="1"/>
            </p:cNvSpPr>
            <p:nvPr/>
          </p:nvSpPr>
          <p:spPr bwMode="auto">
            <a:xfrm>
              <a:off x="7168278" y="8972785"/>
              <a:ext cx="1384220" cy="2010415"/>
            </a:xfrm>
            <a:custGeom>
              <a:avLst/>
              <a:gdLst>
                <a:gd name="T0" fmla="*/ 1030 w 1111"/>
                <a:gd name="T1" fmla="*/ 265 h 1613"/>
                <a:gd name="T2" fmla="*/ 807 w 1111"/>
                <a:gd name="T3" fmla="*/ 0 h 1613"/>
                <a:gd name="T4" fmla="*/ 68 w 1111"/>
                <a:gd name="T5" fmla="*/ 790 h 1613"/>
                <a:gd name="T6" fmla="*/ 68 w 1111"/>
                <a:gd name="T7" fmla="*/ 790 h 1613"/>
                <a:gd name="T8" fmla="*/ 13 w 1111"/>
                <a:gd name="T9" fmla="*/ 981 h 1613"/>
                <a:gd name="T10" fmla="*/ 121 w 1111"/>
                <a:gd name="T11" fmla="*/ 1567 h 1613"/>
                <a:gd name="T12" fmla="*/ 121 w 1111"/>
                <a:gd name="T13" fmla="*/ 1567 h 1613"/>
                <a:gd name="T14" fmla="*/ 383 w 1111"/>
                <a:gd name="T15" fmla="*/ 1519 h 1613"/>
                <a:gd name="T16" fmla="*/ 358 w 1111"/>
                <a:gd name="T17" fmla="*/ 1008 h 1613"/>
                <a:gd name="T18" fmla="*/ 989 w 1111"/>
                <a:gd name="T19" fmla="*/ 573 h 1613"/>
                <a:gd name="T20" fmla="*/ 989 w 1111"/>
                <a:gd name="T21" fmla="*/ 573 h 1613"/>
                <a:gd name="T22" fmla="*/ 1030 w 1111"/>
                <a:gd name="T23" fmla="*/ 265 h 1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1" h="1613">
                  <a:moveTo>
                    <a:pt x="1030" y="265"/>
                  </a:moveTo>
                  <a:lnTo>
                    <a:pt x="807" y="0"/>
                  </a:lnTo>
                  <a:lnTo>
                    <a:pt x="68" y="790"/>
                  </a:lnTo>
                  <a:lnTo>
                    <a:pt x="68" y="790"/>
                  </a:lnTo>
                  <a:cubicBezTo>
                    <a:pt x="20" y="842"/>
                    <a:pt x="0" y="912"/>
                    <a:pt x="13" y="981"/>
                  </a:cubicBezTo>
                  <a:lnTo>
                    <a:pt x="121" y="1567"/>
                  </a:lnTo>
                  <a:lnTo>
                    <a:pt x="121" y="1567"/>
                  </a:lnTo>
                  <a:cubicBezTo>
                    <a:pt x="169" y="1583"/>
                    <a:pt x="298" y="1612"/>
                    <a:pt x="383" y="1519"/>
                  </a:cubicBezTo>
                  <a:lnTo>
                    <a:pt x="358" y="1008"/>
                  </a:lnTo>
                  <a:lnTo>
                    <a:pt x="989" y="573"/>
                  </a:lnTo>
                  <a:lnTo>
                    <a:pt x="989" y="573"/>
                  </a:lnTo>
                  <a:cubicBezTo>
                    <a:pt x="1091" y="502"/>
                    <a:pt x="1110" y="360"/>
                    <a:pt x="1030" y="265"/>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119">
              <a:extLst>
                <a:ext uri="{FF2B5EF4-FFF2-40B4-BE49-F238E27FC236}">
                  <a16:creationId xmlns:a16="http://schemas.microsoft.com/office/drawing/2014/main" id="{2F13B54F-45CB-7E48-91E9-ED1973C8281A}"/>
                </a:ext>
              </a:extLst>
            </p:cNvPr>
            <p:cNvSpPr>
              <a:spLocks noChangeArrowheads="1"/>
            </p:cNvSpPr>
            <p:nvPr/>
          </p:nvSpPr>
          <p:spPr bwMode="auto">
            <a:xfrm>
              <a:off x="7168278" y="8972785"/>
              <a:ext cx="1384220" cy="2010415"/>
            </a:xfrm>
            <a:custGeom>
              <a:avLst/>
              <a:gdLst>
                <a:gd name="T0" fmla="*/ 1030 w 1111"/>
                <a:gd name="T1" fmla="*/ 265 h 1613"/>
                <a:gd name="T2" fmla="*/ 807 w 1111"/>
                <a:gd name="T3" fmla="*/ 0 h 1613"/>
                <a:gd name="T4" fmla="*/ 68 w 1111"/>
                <a:gd name="T5" fmla="*/ 790 h 1613"/>
                <a:gd name="T6" fmla="*/ 68 w 1111"/>
                <a:gd name="T7" fmla="*/ 790 h 1613"/>
                <a:gd name="T8" fmla="*/ 13 w 1111"/>
                <a:gd name="T9" fmla="*/ 981 h 1613"/>
                <a:gd name="T10" fmla="*/ 121 w 1111"/>
                <a:gd name="T11" fmla="*/ 1567 h 1613"/>
                <a:gd name="T12" fmla="*/ 121 w 1111"/>
                <a:gd name="T13" fmla="*/ 1567 h 1613"/>
                <a:gd name="T14" fmla="*/ 383 w 1111"/>
                <a:gd name="T15" fmla="*/ 1519 h 1613"/>
                <a:gd name="T16" fmla="*/ 358 w 1111"/>
                <a:gd name="T17" fmla="*/ 1008 h 1613"/>
                <a:gd name="T18" fmla="*/ 989 w 1111"/>
                <a:gd name="T19" fmla="*/ 573 h 1613"/>
                <a:gd name="T20" fmla="*/ 989 w 1111"/>
                <a:gd name="T21" fmla="*/ 573 h 1613"/>
                <a:gd name="T22" fmla="*/ 1030 w 1111"/>
                <a:gd name="T23" fmla="*/ 265 h 1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1" h="1613">
                  <a:moveTo>
                    <a:pt x="1030" y="265"/>
                  </a:moveTo>
                  <a:lnTo>
                    <a:pt x="807" y="0"/>
                  </a:lnTo>
                  <a:lnTo>
                    <a:pt x="68" y="790"/>
                  </a:lnTo>
                  <a:lnTo>
                    <a:pt x="68" y="790"/>
                  </a:lnTo>
                  <a:cubicBezTo>
                    <a:pt x="20" y="842"/>
                    <a:pt x="0" y="912"/>
                    <a:pt x="13" y="981"/>
                  </a:cubicBezTo>
                  <a:lnTo>
                    <a:pt x="121" y="1567"/>
                  </a:lnTo>
                  <a:lnTo>
                    <a:pt x="121" y="1567"/>
                  </a:lnTo>
                  <a:cubicBezTo>
                    <a:pt x="169" y="1583"/>
                    <a:pt x="298" y="1612"/>
                    <a:pt x="383" y="1519"/>
                  </a:cubicBezTo>
                  <a:lnTo>
                    <a:pt x="358" y="1008"/>
                  </a:lnTo>
                  <a:lnTo>
                    <a:pt x="989" y="573"/>
                  </a:lnTo>
                  <a:lnTo>
                    <a:pt x="989" y="573"/>
                  </a:lnTo>
                  <a:cubicBezTo>
                    <a:pt x="1091" y="502"/>
                    <a:pt x="1110" y="360"/>
                    <a:pt x="1030" y="265"/>
                  </a:cubicBezTo>
                </a:path>
              </a:pathLst>
            </a:custGeom>
            <a:solidFill>
              <a:srgbClr val="D16B40">
                <a:alpha val="50000"/>
              </a:srgbClr>
            </a:solidFill>
            <a:ln>
              <a:noFill/>
            </a:ln>
            <a:effectLst/>
          </p:spPr>
          <p:txBody>
            <a:bodyPr wrap="none" anchor="ctr"/>
            <a:lstStyle/>
            <a:p>
              <a:endParaRPr lang="en-US" sz="3599" dirty="0">
                <a:latin typeface="Poppins" pitchFamily="2" charset="77"/>
              </a:endParaRPr>
            </a:p>
          </p:txBody>
        </p:sp>
        <p:sp>
          <p:nvSpPr>
            <p:cNvPr id="76" name="Freeform 120">
              <a:extLst>
                <a:ext uri="{FF2B5EF4-FFF2-40B4-BE49-F238E27FC236}">
                  <a16:creationId xmlns:a16="http://schemas.microsoft.com/office/drawing/2014/main" id="{839A1256-851E-BD49-B2DB-184C24D77F2C}"/>
                </a:ext>
              </a:extLst>
            </p:cNvPr>
            <p:cNvSpPr>
              <a:spLocks noChangeArrowheads="1"/>
            </p:cNvSpPr>
            <p:nvPr/>
          </p:nvSpPr>
          <p:spPr bwMode="auto">
            <a:xfrm>
              <a:off x="7322079" y="10867843"/>
              <a:ext cx="373520" cy="703096"/>
            </a:xfrm>
            <a:custGeom>
              <a:avLst/>
              <a:gdLst>
                <a:gd name="T0" fmla="*/ 0 w 302"/>
                <a:gd name="T1" fmla="*/ 48 h 566"/>
                <a:gd name="T2" fmla="*/ 84 w 302"/>
                <a:gd name="T3" fmla="*/ 497 h 566"/>
                <a:gd name="T4" fmla="*/ 115 w 302"/>
                <a:gd name="T5" fmla="*/ 565 h 566"/>
                <a:gd name="T6" fmla="*/ 301 w 302"/>
                <a:gd name="T7" fmla="*/ 497 h 566"/>
                <a:gd name="T8" fmla="*/ 286 w 302"/>
                <a:gd name="T9" fmla="*/ 451 h 566"/>
                <a:gd name="T10" fmla="*/ 262 w 302"/>
                <a:gd name="T11" fmla="*/ 0 h 566"/>
                <a:gd name="T12" fmla="*/ 262 w 302"/>
                <a:gd name="T13" fmla="*/ 0 h 566"/>
                <a:gd name="T14" fmla="*/ 0 w 302"/>
                <a:gd name="T15" fmla="*/ 48 h 5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2" h="566">
                  <a:moveTo>
                    <a:pt x="0" y="48"/>
                  </a:moveTo>
                  <a:lnTo>
                    <a:pt x="84" y="497"/>
                  </a:lnTo>
                  <a:lnTo>
                    <a:pt x="115" y="565"/>
                  </a:lnTo>
                  <a:lnTo>
                    <a:pt x="301" y="497"/>
                  </a:lnTo>
                  <a:lnTo>
                    <a:pt x="286" y="451"/>
                  </a:lnTo>
                  <a:lnTo>
                    <a:pt x="262" y="0"/>
                  </a:lnTo>
                  <a:lnTo>
                    <a:pt x="262" y="0"/>
                  </a:lnTo>
                  <a:cubicBezTo>
                    <a:pt x="177" y="93"/>
                    <a:pt x="48" y="64"/>
                    <a:pt x="0" y="48"/>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21">
              <a:extLst>
                <a:ext uri="{FF2B5EF4-FFF2-40B4-BE49-F238E27FC236}">
                  <a16:creationId xmlns:a16="http://schemas.microsoft.com/office/drawing/2014/main" id="{79B64662-1374-1045-8D68-CE778E3237B5}"/>
                </a:ext>
              </a:extLst>
            </p:cNvPr>
            <p:cNvSpPr>
              <a:spLocks noChangeArrowheads="1"/>
            </p:cNvSpPr>
            <p:nvPr/>
          </p:nvSpPr>
          <p:spPr bwMode="auto">
            <a:xfrm>
              <a:off x="7322079" y="10867843"/>
              <a:ext cx="373520" cy="703096"/>
            </a:xfrm>
            <a:custGeom>
              <a:avLst/>
              <a:gdLst>
                <a:gd name="T0" fmla="*/ 0 w 302"/>
                <a:gd name="T1" fmla="*/ 48 h 566"/>
                <a:gd name="T2" fmla="*/ 84 w 302"/>
                <a:gd name="T3" fmla="*/ 497 h 566"/>
                <a:gd name="T4" fmla="*/ 115 w 302"/>
                <a:gd name="T5" fmla="*/ 565 h 566"/>
                <a:gd name="T6" fmla="*/ 301 w 302"/>
                <a:gd name="T7" fmla="*/ 497 h 566"/>
                <a:gd name="T8" fmla="*/ 286 w 302"/>
                <a:gd name="T9" fmla="*/ 451 h 566"/>
                <a:gd name="T10" fmla="*/ 262 w 302"/>
                <a:gd name="T11" fmla="*/ 0 h 566"/>
                <a:gd name="T12" fmla="*/ 262 w 302"/>
                <a:gd name="T13" fmla="*/ 0 h 566"/>
                <a:gd name="T14" fmla="*/ 0 w 302"/>
                <a:gd name="T15" fmla="*/ 48 h 5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2" h="566">
                  <a:moveTo>
                    <a:pt x="0" y="48"/>
                  </a:moveTo>
                  <a:lnTo>
                    <a:pt x="84" y="497"/>
                  </a:lnTo>
                  <a:lnTo>
                    <a:pt x="115" y="565"/>
                  </a:lnTo>
                  <a:lnTo>
                    <a:pt x="301" y="497"/>
                  </a:lnTo>
                  <a:lnTo>
                    <a:pt x="286" y="451"/>
                  </a:lnTo>
                  <a:lnTo>
                    <a:pt x="262" y="0"/>
                  </a:lnTo>
                  <a:lnTo>
                    <a:pt x="262" y="0"/>
                  </a:lnTo>
                  <a:cubicBezTo>
                    <a:pt x="177" y="93"/>
                    <a:pt x="48" y="64"/>
                    <a:pt x="0" y="48"/>
                  </a:cubicBezTo>
                </a:path>
              </a:pathLst>
            </a:custGeom>
            <a:solidFill>
              <a:srgbClr val="222731">
                <a:alpha val="40000"/>
              </a:srgbClr>
            </a:solidFill>
            <a:ln>
              <a:noFill/>
            </a:ln>
            <a:effectLst/>
          </p:spPr>
          <p:txBody>
            <a:bodyPr wrap="none" anchor="ctr"/>
            <a:lstStyle/>
            <a:p>
              <a:endParaRPr lang="en-US" sz="3599" dirty="0">
                <a:latin typeface="Poppins" pitchFamily="2" charset="77"/>
              </a:endParaRPr>
            </a:p>
          </p:txBody>
        </p:sp>
        <p:sp>
          <p:nvSpPr>
            <p:cNvPr id="78" name="Freeform 122">
              <a:extLst>
                <a:ext uri="{FF2B5EF4-FFF2-40B4-BE49-F238E27FC236}">
                  <a16:creationId xmlns:a16="http://schemas.microsoft.com/office/drawing/2014/main" id="{6BF03DCB-F43E-0B46-9F66-C9852B8385C1}"/>
                </a:ext>
              </a:extLst>
            </p:cNvPr>
            <p:cNvSpPr>
              <a:spLocks noChangeArrowheads="1"/>
            </p:cNvSpPr>
            <p:nvPr/>
          </p:nvSpPr>
          <p:spPr bwMode="auto">
            <a:xfrm>
              <a:off x="7091377" y="11422632"/>
              <a:ext cx="659152" cy="439434"/>
            </a:xfrm>
            <a:custGeom>
              <a:avLst/>
              <a:gdLst>
                <a:gd name="T0" fmla="*/ 527 w 528"/>
                <a:gd name="T1" fmla="*/ 178 h 353"/>
                <a:gd name="T2" fmla="*/ 19 w 528"/>
                <a:gd name="T3" fmla="*/ 352 h 353"/>
                <a:gd name="T4" fmla="*/ 10 w 528"/>
                <a:gd name="T5" fmla="*/ 324 h 353"/>
                <a:gd name="T6" fmla="*/ 10 w 528"/>
                <a:gd name="T7" fmla="*/ 324 h 353"/>
                <a:gd name="T8" fmla="*/ 30 w 528"/>
                <a:gd name="T9" fmla="*/ 251 h 353"/>
                <a:gd name="T10" fmla="*/ 228 w 528"/>
                <a:gd name="T11" fmla="*/ 85 h 353"/>
                <a:gd name="T12" fmla="*/ 250 w 528"/>
                <a:gd name="T13" fmla="*/ 19 h 353"/>
                <a:gd name="T14" fmla="*/ 250 w 528"/>
                <a:gd name="T15" fmla="*/ 19 h 353"/>
                <a:gd name="T16" fmla="*/ 269 w 528"/>
                <a:gd name="T17" fmla="*/ 3 h 353"/>
                <a:gd name="T18" fmla="*/ 297 w 528"/>
                <a:gd name="T19" fmla="*/ 1 h 353"/>
                <a:gd name="T20" fmla="*/ 297 w 528"/>
                <a:gd name="T21" fmla="*/ 1 h 353"/>
                <a:gd name="T22" fmla="*/ 321 w 528"/>
                <a:gd name="T23" fmla="*/ 27 h 353"/>
                <a:gd name="T24" fmla="*/ 316 w 528"/>
                <a:gd name="T25" fmla="*/ 55 h 353"/>
                <a:gd name="T26" fmla="*/ 316 w 528"/>
                <a:gd name="T27" fmla="*/ 55 h 353"/>
                <a:gd name="T28" fmla="*/ 405 w 528"/>
                <a:gd name="T29" fmla="*/ 51 h 353"/>
                <a:gd name="T30" fmla="*/ 405 w 528"/>
                <a:gd name="T31" fmla="*/ 51 h 353"/>
                <a:gd name="T32" fmla="*/ 468 w 528"/>
                <a:gd name="T33" fmla="*/ 3 h 353"/>
                <a:gd name="T34" fmla="*/ 527 w 528"/>
                <a:gd name="T35" fmla="*/ 178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28" h="353">
                  <a:moveTo>
                    <a:pt x="527" y="178"/>
                  </a:moveTo>
                  <a:lnTo>
                    <a:pt x="19" y="352"/>
                  </a:lnTo>
                  <a:lnTo>
                    <a:pt x="10" y="324"/>
                  </a:lnTo>
                  <a:lnTo>
                    <a:pt x="10" y="324"/>
                  </a:lnTo>
                  <a:cubicBezTo>
                    <a:pt x="0" y="297"/>
                    <a:pt x="8" y="269"/>
                    <a:pt x="30" y="251"/>
                  </a:cubicBezTo>
                  <a:lnTo>
                    <a:pt x="228" y="85"/>
                  </a:lnTo>
                  <a:lnTo>
                    <a:pt x="250" y="19"/>
                  </a:lnTo>
                  <a:lnTo>
                    <a:pt x="250" y="19"/>
                  </a:lnTo>
                  <a:cubicBezTo>
                    <a:pt x="253" y="10"/>
                    <a:pt x="260" y="4"/>
                    <a:pt x="269" y="3"/>
                  </a:cubicBezTo>
                  <a:lnTo>
                    <a:pt x="297" y="1"/>
                  </a:lnTo>
                  <a:lnTo>
                    <a:pt x="297" y="1"/>
                  </a:lnTo>
                  <a:cubicBezTo>
                    <a:pt x="312" y="0"/>
                    <a:pt x="323" y="13"/>
                    <a:pt x="321" y="27"/>
                  </a:cubicBezTo>
                  <a:lnTo>
                    <a:pt x="316" y="55"/>
                  </a:lnTo>
                  <a:lnTo>
                    <a:pt x="316" y="55"/>
                  </a:lnTo>
                  <a:cubicBezTo>
                    <a:pt x="316" y="55"/>
                    <a:pt x="376" y="61"/>
                    <a:pt x="405" y="51"/>
                  </a:cubicBezTo>
                  <a:lnTo>
                    <a:pt x="405" y="51"/>
                  </a:lnTo>
                  <a:cubicBezTo>
                    <a:pt x="441" y="39"/>
                    <a:pt x="468" y="3"/>
                    <a:pt x="468" y="3"/>
                  </a:cubicBezTo>
                  <a:lnTo>
                    <a:pt x="527" y="178"/>
                  </a:lnTo>
                </a:path>
              </a:pathLst>
            </a:custGeom>
            <a:solidFill>
              <a:srgbClr val="888C9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23">
              <a:extLst>
                <a:ext uri="{FF2B5EF4-FFF2-40B4-BE49-F238E27FC236}">
                  <a16:creationId xmlns:a16="http://schemas.microsoft.com/office/drawing/2014/main" id="{1EEB2E30-1469-3A48-8B1C-9EDA72A84867}"/>
                </a:ext>
              </a:extLst>
            </p:cNvPr>
            <p:cNvSpPr>
              <a:spLocks noChangeArrowheads="1"/>
            </p:cNvSpPr>
            <p:nvPr/>
          </p:nvSpPr>
          <p:spPr bwMode="auto">
            <a:xfrm>
              <a:off x="7261661" y="7637998"/>
              <a:ext cx="208731" cy="466902"/>
            </a:xfrm>
            <a:custGeom>
              <a:avLst/>
              <a:gdLst>
                <a:gd name="T0" fmla="*/ 166 w 167"/>
                <a:gd name="T1" fmla="*/ 363 h 376"/>
                <a:gd name="T2" fmla="*/ 132 w 167"/>
                <a:gd name="T3" fmla="*/ 375 h 376"/>
                <a:gd name="T4" fmla="*/ 0 w 167"/>
                <a:gd name="T5" fmla="*/ 12 h 376"/>
                <a:gd name="T6" fmla="*/ 34 w 167"/>
                <a:gd name="T7" fmla="*/ 0 h 376"/>
                <a:gd name="T8" fmla="*/ 166 w 167"/>
                <a:gd name="T9" fmla="*/ 363 h 376"/>
              </a:gdLst>
              <a:ahLst/>
              <a:cxnLst>
                <a:cxn ang="0">
                  <a:pos x="T0" y="T1"/>
                </a:cxn>
                <a:cxn ang="0">
                  <a:pos x="T2" y="T3"/>
                </a:cxn>
                <a:cxn ang="0">
                  <a:pos x="T4" y="T5"/>
                </a:cxn>
                <a:cxn ang="0">
                  <a:pos x="T6" y="T7"/>
                </a:cxn>
                <a:cxn ang="0">
                  <a:pos x="T8" y="T9"/>
                </a:cxn>
              </a:cxnLst>
              <a:rect l="0" t="0" r="r" b="b"/>
              <a:pathLst>
                <a:path w="167" h="376">
                  <a:moveTo>
                    <a:pt x="166" y="363"/>
                  </a:moveTo>
                  <a:lnTo>
                    <a:pt x="132" y="375"/>
                  </a:lnTo>
                  <a:lnTo>
                    <a:pt x="0" y="12"/>
                  </a:lnTo>
                  <a:lnTo>
                    <a:pt x="34" y="0"/>
                  </a:lnTo>
                  <a:lnTo>
                    <a:pt x="166" y="363"/>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24">
              <a:extLst>
                <a:ext uri="{FF2B5EF4-FFF2-40B4-BE49-F238E27FC236}">
                  <a16:creationId xmlns:a16="http://schemas.microsoft.com/office/drawing/2014/main" id="{900B61E6-6CA6-0D47-87CE-4320024FE5BC}"/>
                </a:ext>
              </a:extLst>
            </p:cNvPr>
            <p:cNvSpPr>
              <a:spLocks noChangeArrowheads="1"/>
            </p:cNvSpPr>
            <p:nvPr/>
          </p:nvSpPr>
          <p:spPr bwMode="auto">
            <a:xfrm>
              <a:off x="7305602" y="7594058"/>
              <a:ext cx="285633" cy="499858"/>
            </a:xfrm>
            <a:custGeom>
              <a:avLst/>
              <a:gdLst>
                <a:gd name="T0" fmla="*/ 132 w 230"/>
                <a:gd name="T1" fmla="*/ 399 h 400"/>
                <a:gd name="T2" fmla="*/ 229 w 230"/>
                <a:gd name="T3" fmla="*/ 364 h 400"/>
                <a:gd name="T4" fmla="*/ 96 w 230"/>
                <a:gd name="T5" fmla="*/ 0 h 400"/>
                <a:gd name="T6" fmla="*/ 0 w 230"/>
                <a:gd name="T7" fmla="*/ 36 h 400"/>
                <a:gd name="T8" fmla="*/ 132 w 230"/>
                <a:gd name="T9" fmla="*/ 399 h 400"/>
              </a:gdLst>
              <a:ahLst/>
              <a:cxnLst>
                <a:cxn ang="0">
                  <a:pos x="T0" y="T1"/>
                </a:cxn>
                <a:cxn ang="0">
                  <a:pos x="T2" y="T3"/>
                </a:cxn>
                <a:cxn ang="0">
                  <a:pos x="T4" y="T5"/>
                </a:cxn>
                <a:cxn ang="0">
                  <a:pos x="T6" y="T7"/>
                </a:cxn>
                <a:cxn ang="0">
                  <a:pos x="T8" y="T9"/>
                </a:cxn>
              </a:cxnLst>
              <a:rect l="0" t="0" r="r" b="b"/>
              <a:pathLst>
                <a:path w="230" h="400">
                  <a:moveTo>
                    <a:pt x="132" y="399"/>
                  </a:moveTo>
                  <a:lnTo>
                    <a:pt x="229" y="364"/>
                  </a:lnTo>
                  <a:lnTo>
                    <a:pt x="96" y="0"/>
                  </a:lnTo>
                  <a:lnTo>
                    <a:pt x="0" y="36"/>
                  </a:lnTo>
                  <a:lnTo>
                    <a:pt x="132" y="399"/>
                  </a:lnTo>
                </a:path>
              </a:pathLst>
            </a:custGeom>
            <a:solidFill>
              <a:srgbClr val="2227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25">
              <a:extLst>
                <a:ext uri="{FF2B5EF4-FFF2-40B4-BE49-F238E27FC236}">
                  <a16:creationId xmlns:a16="http://schemas.microsoft.com/office/drawing/2014/main" id="{35C7293D-80BA-0541-86EF-C602B69BC6B2}"/>
                </a:ext>
              </a:extLst>
            </p:cNvPr>
            <p:cNvSpPr>
              <a:spLocks noChangeArrowheads="1"/>
            </p:cNvSpPr>
            <p:nvPr/>
          </p:nvSpPr>
          <p:spPr bwMode="auto">
            <a:xfrm>
              <a:off x="7327575" y="7621521"/>
              <a:ext cx="236194" cy="433940"/>
            </a:xfrm>
            <a:custGeom>
              <a:avLst/>
              <a:gdLst>
                <a:gd name="T0" fmla="*/ 69 w 188"/>
                <a:gd name="T1" fmla="*/ 0 h 350"/>
                <a:gd name="T2" fmla="*/ 187 w 188"/>
                <a:gd name="T3" fmla="*/ 323 h 350"/>
                <a:gd name="T4" fmla="*/ 118 w 188"/>
                <a:gd name="T5" fmla="*/ 349 h 350"/>
                <a:gd name="T6" fmla="*/ 0 w 188"/>
                <a:gd name="T7" fmla="*/ 26 h 350"/>
                <a:gd name="T8" fmla="*/ 69 w 188"/>
                <a:gd name="T9" fmla="*/ 0 h 350"/>
              </a:gdLst>
              <a:ahLst/>
              <a:cxnLst>
                <a:cxn ang="0">
                  <a:pos x="T0" y="T1"/>
                </a:cxn>
                <a:cxn ang="0">
                  <a:pos x="T2" y="T3"/>
                </a:cxn>
                <a:cxn ang="0">
                  <a:pos x="T4" y="T5"/>
                </a:cxn>
                <a:cxn ang="0">
                  <a:pos x="T6" y="T7"/>
                </a:cxn>
                <a:cxn ang="0">
                  <a:pos x="T8" y="T9"/>
                </a:cxn>
              </a:cxnLst>
              <a:rect l="0" t="0" r="r" b="b"/>
              <a:pathLst>
                <a:path w="188" h="350">
                  <a:moveTo>
                    <a:pt x="69" y="0"/>
                  </a:moveTo>
                  <a:lnTo>
                    <a:pt x="187" y="323"/>
                  </a:lnTo>
                  <a:lnTo>
                    <a:pt x="118" y="349"/>
                  </a:lnTo>
                  <a:lnTo>
                    <a:pt x="0" y="26"/>
                  </a:lnTo>
                  <a:lnTo>
                    <a:pt x="69" y="0"/>
                  </a:lnTo>
                </a:path>
              </a:pathLst>
            </a:custGeom>
            <a:solidFill>
              <a:srgbClr val="C9CCD3">
                <a:alpha val="50000"/>
              </a:srgbClr>
            </a:solidFill>
            <a:ln>
              <a:noFill/>
            </a:ln>
            <a:effectLst/>
          </p:spPr>
          <p:txBody>
            <a:bodyPr wrap="none" anchor="ctr"/>
            <a:lstStyle/>
            <a:p>
              <a:endParaRPr lang="en-US" sz="3599" dirty="0">
                <a:latin typeface="Poppins" pitchFamily="2" charset="77"/>
              </a:endParaRPr>
            </a:p>
          </p:txBody>
        </p:sp>
        <p:sp>
          <p:nvSpPr>
            <p:cNvPr id="82" name="Freeform 126">
              <a:extLst>
                <a:ext uri="{FF2B5EF4-FFF2-40B4-BE49-F238E27FC236}">
                  <a16:creationId xmlns:a16="http://schemas.microsoft.com/office/drawing/2014/main" id="{33F4DDFC-43FC-E243-AA0C-7FB960D656D5}"/>
                </a:ext>
              </a:extLst>
            </p:cNvPr>
            <p:cNvSpPr>
              <a:spLocks noChangeArrowheads="1"/>
            </p:cNvSpPr>
            <p:nvPr/>
          </p:nvSpPr>
          <p:spPr bwMode="auto">
            <a:xfrm>
              <a:off x="7552785" y="6962370"/>
              <a:ext cx="538308" cy="796474"/>
            </a:xfrm>
            <a:custGeom>
              <a:avLst/>
              <a:gdLst>
                <a:gd name="T0" fmla="*/ 432 w 433"/>
                <a:gd name="T1" fmla="*/ 532 h 639"/>
                <a:gd name="T2" fmla="*/ 219 w 433"/>
                <a:gd name="T3" fmla="*/ 240 h 639"/>
                <a:gd name="T4" fmla="*/ 242 w 433"/>
                <a:gd name="T5" fmla="*/ 153 h 639"/>
                <a:gd name="T6" fmla="*/ 244 w 433"/>
                <a:gd name="T7" fmla="*/ 79 h 639"/>
                <a:gd name="T8" fmla="*/ 264 w 433"/>
                <a:gd name="T9" fmla="*/ 14 h 639"/>
                <a:gd name="T10" fmla="*/ 264 w 433"/>
                <a:gd name="T11" fmla="*/ 14 h 639"/>
                <a:gd name="T12" fmla="*/ 200 w 433"/>
                <a:gd name="T13" fmla="*/ 73 h 639"/>
                <a:gd name="T14" fmla="*/ 193 w 433"/>
                <a:gd name="T15" fmla="*/ 123 h 639"/>
                <a:gd name="T16" fmla="*/ 151 w 433"/>
                <a:gd name="T17" fmla="*/ 65 h 639"/>
                <a:gd name="T18" fmla="*/ 151 w 433"/>
                <a:gd name="T19" fmla="*/ 65 h 639"/>
                <a:gd name="T20" fmla="*/ 106 w 433"/>
                <a:gd name="T21" fmla="*/ 73 h 639"/>
                <a:gd name="T22" fmla="*/ 106 w 433"/>
                <a:gd name="T23" fmla="*/ 75 h 639"/>
                <a:gd name="T24" fmla="*/ 94 w 433"/>
                <a:gd name="T25" fmla="*/ 73 h 639"/>
                <a:gd name="T26" fmla="*/ 94 w 433"/>
                <a:gd name="T27" fmla="*/ 73 h 639"/>
                <a:gd name="T28" fmla="*/ 63 w 433"/>
                <a:gd name="T29" fmla="*/ 98 h 639"/>
                <a:gd name="T30" fmla="*/ 62 w 433"/>
                <a:gd name="T31" fmla="*/ 109 h 639"/>
                <a:gd name="T32" fmla="*/ 52 w 433"/>
                <a:gd name="T33" fmla="*/ 110 h 639"/>
                <a:gd name="T34" fmla="*/ 52 w 433"/>
                <a:gd name="T35" fmla="*/ 110 h 639"/>
                <a:gd name="T36" fmla="*/ 26 w 433"/>
                <a:gd name="T37" fmla="*/ 136 h 639"/>
                <a:gd name="T38" fmla="*/ 26 w 433"/>
                <a:gd name="T39" fmla="*/ 143 h 639"/>
                <a:gd name="T40" fmla="*/ 21 w 433"/>
                <a:gd name="T41" fmla="*/ 144 h 639"/>
                <a:gd name="T42" fmla="*/ 21 w 433"/>
                <a:gd name="T43" fmla="*/ 144 h 639"/>
                <a:gd name="T44" fmla="*/ 6 w 433"/>
                <a:gd name="T45" fmla="*/ 182 h 639"/>
                <a:gd name="T46" fmla="*/ 32 w 433"/>
                <a:gd name="T47" fmla="*/ 223 h 639"/>
                <a:gd name="T48" fmla="*/ 32 w 433"/>
                <a:gd name="T49" fmla="*/ 223 h 639"/>
                <a:gd name="T50" fmla="*/ 87 w 433"/>
                <a:gd name="T51" fmla="*/ 274 h 639"/>
                <a:gd name="T52" fmla="*/ 126 w 433"/>
                <a:gd name="T53" fmla="*/ 293 h 639"/>
                <a:gd name="T54" fmla="*/ 126 w 433"/>
                <a:gd name="T55" fmla="*/ 293 h 639"/>
                <a:gd name="T56" fmla="*/ 297 w 433"/>
                <a:gd name="T57" fmla="*/ 638 h 639"/>
                <a:gd name="T58" fmla="*/ 297 w 433"/>
                <a:gd name="T59" fmla="*/ 638 h 639"/>
                <a:gd name="T60" fmla="*/ 432 w 433"/>
                <a:gd name="T61" fmla="*/ 532 h 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33" h="639">
                  <a:moveTo>
                    <a:pt x="432" y="532"/>
                  </a:moveTo>
                  <a:lnTo>
                    <a:pt x="219" y="240"/>
                  </a:lnTo>
                  <a:lnTo>
                    <a:pt x="242" y="153"/>
                  </a:lnTo>
                  <a:lnTo>
                    <a:pt x="244" y="79"/>
                  </a:lnTo>
                  <a:lnTo>
                    <a:pt x="264" y="14"/>
                  </a:lnTo>
                  <a:lnTo>
                    <a:pt x="264" y="14"/>
                  </a:lnTo>
                  <a:cubicBezTo>
                    <a:pt x="264" y="14"/>
                    <a:pt x="210" y="0"/>
                    <a:pt x="200" y="73"/>
                  </a:cubicBezTo>
                  <a:lnTo>
                    <a:pt x="193" y="123"/>
                  </a:lnTo>
                  <a:lnTo>
                    <a:pt x="151" y="65"/>
                  </a:lnTo>
                  <a:lnTo>
                    <a:pt x="151" y="65"/>
                  </a:lnTo>
                  <a:cubicBezTo>
                    <a:pt x="136" y="52"/>
                    <a:pt x="114" y="56"/>
                    <a:pt x="106" y="73"/>
                  </a:cubicBezTo>
                  <a:lnTo>
                    <a:pt x="106" y="75"/>
                  </a:lnTo>
                  <a:lnTo>
                    <a:pt x="94" y="73"/>
                  </a:lnTo>
                  <a:lnTo>
                    <a:pt x="94" y="73"/>
                  </a:lnTo>
                  <a:cubicBezTo>
                    <a:pt x="79" y="72"/>
                    <a:pt x="66" y="83"/>
                    <a:pt x="63" y="98"/>
                  </a:cubicBezTo>
                  <a:lnTo>
                    <a:pt x="62" y="109"/>
                  </a:lnTo>
                  <a:lnTo>
                    <a:pt x="52" y="110"/>
                  </a:lnTo>
                  <a:lnTo>
                    <a:pt x="52" y="110"/>
                  </a:lnTo>
                  <a:cubicBezTo>
                    <a:pt x="38" y="112"/>
                    <a:pt x="27" y="123"/>
                    <a:pt x="26" y="136"/>
                  </a:cubicBezTo>
                  <a:lnTo>
                    <a:pt x="26" y="143"/>
                  </a:lnTo>
                  <a:lnTo>
                    <a:pt x="21" y="144"/>
                  </a:lnTo>
                  <a:lnTo>
                    <a:pt x="21" y="144"/>
                  </a:lnTo>
                  <a:cubicBezTo>
                    <a:pt x="7" y="150"/>
                    <a:pt x="0" y="167"/>
                    <a:pt x="6" y="182"/>
                  </a:cubicBezTo>
                  <a:lnTo>
                    <a:pt x="32" y="223"/>
                  </a:lnTo>
                  <a:lnTo>
                    <a:pt x="32" y="223"/>
                  </a:lnTo>
                  <a:cubicBezTo>
                    <a:pt x="43" y="246"/>
                    <a:pt x="64" y="262"/>
                    <a:pt x="87" y="274"/>
                  </a:cubicBezTo>
                  <a:lnTo>
                    <a:pt x="126" y="293"/>
                  </a:lnTo>
                  <a:lnTo>
                    <a:pt x="126" y="293"/>
                  </a:lnTo>
                  <a:cubicBezTo>
                    <a:pt x="126" y="293"/>
                    <a:pt x="206" y="482"/>
                    <a:pt x="297" y="638"/>
                  </a:cubicBezTo>
                  <a:lnTo>
                    <a:pt x="297" y="638"/>
                  </a:lnTo>
                  <a:cubicBezTo>
                    <a:pt x="332" y="627"/>
                    <a:pt x="401" y="600"/>
                    <a:pt x="432" y="532"/>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27">
              <a:extLst>
                <a:ext uri="{FF2B5EF4-FFF2-40B4-BE49-F238E27FC236}">
                  <a16:creationId xmlns:a16="http://schemas.microsoft.com/office/drawing/2014/main" id="{25B616EF-BBCA-774D-919E-AFD4EFE4AC60}"/>
                </a:ext>
              </a:extLst>
            </p:cNvPr>
            <p:cNvSpPr>
              <a:spLocks noChangeArrowheads="1"/>
            </p:cNvSpPr>
            <p:nvPr/>
          </p:nvSpPr>
          <p:spPr bwMode="auto">
            <a:xfrm>
              <a:off x="7920813" y="7484197"/>
              <a:ext cx="823940" cy="521831"/>
            </a:xfrm>
            <a:custGeom>
              <a:avLst/>
              <a:gdLst>
                <a:gd name="T0" fmla="*/ 592 w 662"/>
                <a:gd name="T1" fmla="*/ 0 h 421"/>
                <a:gd name="T2" fmla="*/ 199 w 662"/>
                <a:gd name="T3" fmla="*/ 200 h 421"/>
                <a:gd name="T4" fmla="*/ 135 w 662"/>
                <a:gd name="T5" fmla="*/ 113 h 421"/>
                <a:gd name="T6" fmla="*/ 135 w 662"/>
                <a:gd name="T7" fmla="*/ 113 h 421"/>
                <a:gd name="T8" fmla="*/ 0 w 662"/>
                <a:gd name="T9" fmla="*/ 219 h 421"/>
                <a:gd name="T10" fmla="*/ 0 w 662"/>
                <a:gd name="T11" fmla="*/ 219 h 421"/>
                <a:gd name="T12" fmla="*/ 187 w 662"/>
                <a:gd name="T13" fmla="*/ 420 h 421"/>
                <a:gd name="T14" fmla="*/ 187 w 662"/>
                <a:gd name="T15" fmla="*/ 420 h 421"/>
                <a:gd name="T16" fmla="*/ 661 w 662"/>
                <a:gd name="T17" fmla="*/ 222 h 421"/>
                <a:gd name="T18" fmla="*/ 592 w 662"/>
                <a:gd name="T19" fmla="*/ 0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2" h="421">
                  <a:moveTo>
                    <a:pt x="592" y="0"/>
                  </a:moveTo>
                  <a:lnTo>
                    <a:pt x="199" y="200"/>
                  </a:lnTo>
                  <a:lnTo>
                    <a:pt x="135" y="113"/>
                  </a:lnTo>
                  <a:lnTo>
                    <a:pt x="135" y="113"/>
                  </a:lnTo>
                  <a:cubicBezTo>
                    <a:pt x="104" y="181"/>
                    <a:pt x="35" y="208"/>
                    <a:pt x="0" y="219"/>
                  </a:cubicBezTo>
                  <a:lnTo>
                    <a:pt x="0" y="219"/>
                  </a:lnTo>
                  <a:cubicBezTo>
                    <a:pt x="65" y="328"/>
                    <a:pt x="134" y="420"/>
                    <a:pt x="187" y="420"/>
                  </a:cubicBezTo>
                  <a:lnTo>
                    <a:pt x="187" y="420"/>
                  </a:lnTo>
                  <a:cubicBezTo>
                    <a:pt x="317" y="420"/>
                    <a:pt x="661" y="222"/>
                    <a:pt x="661" y="222"/>
                  </a:cubicBezTo>
                  <a:lnTo>
                    <a:pt x="592" y="0"/>
                  </a:lnTo>
                </a:path>
              </a:pathLst>
            </a:custGeom>
            <a:solidFill>
              <a:srgbClr val="B2B5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28">
              <a:extLst>
                <a:ext uri="{FF2B5EF4-FFF2-40B4-BE49-F238E27FC236}">
                  <a16:creationId xmlns:a16="http://schemas.microsoft.com/office/drawing/2014/main" id="{3E5EA2DB-1B45-5F44-9FFF-FA3098A77778}"/>
                </a:ext>
              </a:extLst>
            </p:cNvPr>
            <p:cNvSpPr>
              <a:spLocks noChangeArrowheads="1"/>
            </p:cNvSpPr>
            <p:nvPr/>
          </p:nvSpPr>
          <p:spPr bwMode="auto">
            <a:xfrm>
              <a:off x="8618415" y="7083215"/>
              <a:ext cx="252675" cy="406476"/>
            </a:xfrm>
            <a:custGeom>
              <a:avLst/>
              <a:gdLst>
                <a:gd name="T0" fmla="*/ 201 w 202"/>
                <a:gd name="T1" fmla="*/ 188 h 325"/>
                <a:gd name="T2" fmla="*/ 32 w 202"/>
                <a:gd name="T3" fmla="*/ 324 h 325"/>
                <a:gd name="T4" fmla="*/ 62 w 202"/>
                <a:gd name="T5" fmla="*/ 213 h 325"/>
                <a:gd name="T6" fmla="*/ 0 w 202"/>
                <a:gd name="T7" fmla="*/ 51 h 325"/>
                <a:gd name="T8" fmla="*/ 123 w 202"/>
                <a:gd name="T9" fmla="*/ 0 h 325"/>
                <a:gd name="T10" fmla="*/ 201 w 202"/>
                <a:gd name="T11" fmla="*/ 188 h 325"/>
              </a:gdLst>
              <a:ahLst/>
              <a:cxnLst>
                <a:cxn ang="0">
                  <a:pos x="T0" y="T1"/>
                </a:cxn>
                <a:cxn ang="0">
                  <a:pos x="T2" y="T3"/>
                </a:cxn>
                <a:cxn ang="0">
                  <a:pos x="T4" y="T5"/>
                </a:cxn>
                <a:cxn ang="0">
                  <a:pos x="T6" y="T7"/>
                </a:cxn>
                <a:cxn ang="0">
                  <a:pos x="T8" y="T9"/>
                </a:cxn>
                <a:cxn ang="0">
                  <a:pos x="T10" y="T11"/>
                </a:cxn>
              </a:cxnLst>
              <a:rect l="0" t="0" r="r" b="b"/>
              <a:pathLst>
                <a:path w="202" h="325">
                  <a:moveTo>
                    <a:pt x="201" y="188"/>
                  </a:moveTo>
                  <a:lnTo>
                    <a:pt x="32" y="324"/>
                  </a:lnTo>
                  <a:lnTo>
                    <a:pt x="62" y="213"/>
                  </a:lnTo>
                  <a:lnTo>
                    <a:pt x="0" y="51"/>
                  </a:lnTo>
                  <a:lnTo>
                    <a:pt x="123" y="0"/>
                  </a:lnTo>
                  <a:lnTo>
                    <a:pt x="201" y="188"/>
                  </a:ln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29">
              <a:extLst>
                <a:ext uri="{FF2B5EF4-FFF2-40B4-BE49-F238E27FC236}">
                  <a16:creationId xmlns:a16="http://schemas.microsoft.com/office/drawing/2014/main" id="{1AD99E13-7F07-7748-AB68-9E718B80BC18}"/>
                </a:ext>
              </a:extLst>
            </p:cNvPr>
            <p:cNvSpPr>
              <a:spLocks noChangeArrowheads="1"/>
            </p:cNvSpPr>
            <p:nvPr/>
          </p:nvSpPr>
          <p:spPr bwMode="auto">
            <a:xfrm>
              <a:off x="8618415" y="7099692"/>
              <a:ext cx="142817" cy="214227"/>
            </a:xfrm>
            <a:custGeom>
              <a:avLst/>
              <a:gdLst>
                <a:gd name="T0" fmla="*/ 87 w 113"/>
                <a:gd name="T1" fmla="*/ 0 h 172"/>
                <a:gd name="T2" fmla="*/ 0 w 113"/>
                <a:gd name="T3" fmla="*/ 37 h 172"/>
                <a:gd name="T4" fmla="*/ 51 w 113"/>
                <a:gd name="T5" fmla="*/ 171 h 172"/>
                <a:gd name="T6" fmla="*/ 51 w 113"/>
                <a:gd name="T7" fmla="*/ 171 h 172"/>
                <a:gd name="T8" fmla="*/ 87 w 113"/>
                <a:gd name="T9" fmla="*/ 0 h 172"/>
              </a:gdLst>
              <a:ahLst/>
              <a:cxnLst>
                <a:cxn ang="0">
                  <a:pos x="T0" y="T1"/>
                </a:cxn>
                <a:cxn ang="0">
                  <a:pos x="T2" y="T3"/>
                </a:cxn>
                <a:cxn ang="0">
                  <a:pos x="T4" y="T5"/>
                </a:cxn>
                <a:cxn ang="0">
                  <a:pos x="T6" y="T7"/>
                </a:cxn>
                <a:cxn ang="0">
                  <a:pos x="T8" y="T9"/>
                </a:cxn>
              </a:cxnLst>
              <a:rect l="0" t="0" r="r" b="b"/>
              <a:pathLst>
                <a:path w="113" h="172">
                  <a:moveTo>
                    <a:pt x="87" y="0"/>
                  </a:moveTo>
                  <a:lnTo>
                    <a:pt x="0" y="37"/>
                  </a:lnTo>
                  <a:lnTo>
                    <a:pt x="51" y="171"/>
                  </a:lnTo>
                  <a:lnTo>
                    <a:pt x="51" y="171"/>
                  </a:lnTo>
                  <a:cubicBezTo>
                    <a:pt x="112" y="138"/>
                    <a:pt x="95" y="39"/>
                    <a:pt x="87" y="0"/>
                  </a:cubicBezTo>
                </a:path>
              </a:pathLst>
            </a:custGeom>
            <a:solidFill>
              <a:srgbClr val="222731">
                <a:alpha val="50000"/>
              </a:srgbClr>
            </a:solidFill>
            <a:ln>
              <a:noFill/>
            </a:ln>
            <a:effectLst/>
          </p:spPr>
          <p:txBody>
            <a:bodyPr wrap="none" anchor="ctr"/>
            <a:lstStyle/>
            <a:p>
              <a:endParaRPr lang="en-US" sz="3599" dirty="0">
                <a:latin typeface="Poppins" pitchFamily="2" charset="77"/>
              </a:endParaRPr>
            </a:p>
          </p:txBody>
        </p:sp>
        <p:sp>
          <p:nvSpPr>
            <p:cNvPr id="86" name="Freeform 130">
              <a:extLst>
                <a:ext uri="{FF2B5EF4-FFF2-40B4-BE49-F238E27FC236}">
                  <a16:creationId xmlns:a16="http://schemas.microsoft.com/office/drawing/2014/main" id="{FFDEDCEF-B8AB-2740-94E9-FA427C74453A}"/>
                </a:ext>
              </a:extLst>
            </p:cNvPr>
            <p:cNvSpPr>
              <a:spLocks noChangeArrowheads="1"/>
            </p:cNvSpPr>
            <p:nvPr/>
          </p:nvSpPr>
          <p:spPr bwMode="auto">
            <a:xfrm>
              <a:off x="8761232" y="6341666"/>
              <a:ext cx="741549" cy="1680839"/>
            </a:xfrm>
            <a:custGeom>
              <a:avLst/>
              <a:gdLst>
                <a:gd name="T0" fmla="*/ 0 w 596"/>
                <a:gd name="T1" fmla="*/ 273 h 1350"/>
                <a:gd name="T2" fmla="*/ 0 w 596"/>
                <a:gd name="T3" fmla="*/ 273 h 1350"/>
                <a:gd name="T4" fmla="*/ 408 w 596"/>
                <a:gd name="T5" fmla="*/ 233 h 1350"/>
                <a:gd name="T6" fmla="*/ 408 w 596"/>
                <a:gd name="T7" fmla="*/ 233 h 1350"/>
                <a:gd name="T8" fmla="*/ 278 w 596"/>
                <a:gd name="T9" fmla="*/ 966 h 1350"/>
                <a:gd name="T10" fmla="*/ 278 w 596"/>
                <a:gd name="T11" fmla="*/ 966 h 1350"/>
                <a:gd name="T12" fmla="*/ 353 w 596"/>
                <a:gd name="T13" fmla="*/ 1349 h 1350"/>
                <a:gd name="T14" fmla="*/ 353 w 596"/>
                <a:gd name="T15" fmla="*/ 1349 h 1350"/>
                <a:gd name="T16" fmla="*/ 121 w 596"/>
                <a:gd name="T17" fmla="*/ 819 h 1350"/>
                <a:gd name="T18" fmla="*/ 121 w 596"/>
                <a:gd name="T19" fmla="*/ 819 h 1350"/>
                <a:gd name="T20" fmla="*/ 41 w 596"/>
                <a:gd name="T21" fmla="*/ 349 h 1350"/>
                <a:gd name="T22" fmla="*/ 0 w 596"/>
                <a:gd name="T23" fmla="*/ 273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6" h="1350">
                  <a:moveTo>
                    <a:pt x="0" y="273"/>
                  </a:moveTo>
                  <a:lnTo>
                    <a:pt x="0" y="273"/>
                  </a:lnTo>
                  <a:cubicBezTo>
                    <a:pt x="0" y="273"/>
                    <a:pt x="221" y="0"/>
                    <a:pt x="408" y="233"/>
                  </a:cubicBezTo>
                  <a:lnTo>
                    <a:pt x="408" y="233"/>
                  </a:lnTo>
                  <a:cubicBezTo>
                    <a:pt x="595" y="466"/>
                    <a:pt x="308" y="718"/>
                    <a:pt x="278" y="966"/>
                  </a:cubicBezTo>
                  <a:lnTo>
                    <a:pt x="278" y="966"/>
                  </a:lnTo>
                  <a:cubicBezTo>
                    <a:pt x="248" y="1213"/>
                    <a:pt x="353" y="1349"/>
                    <a:pt x="353" y="1349"/>
                  </a:cubicBezTo>
                  <a:lnTo>
                    <a:pt x="353" y="1349"/>
                  </a:lnTo>
                  <a:cubicBezTo>
                    <a:pt x="353" y="1349"/>
                    <a:pt x="53" y="1147"/>
                    <a:pt x="121" y="819"/>
                  </a:cubicBezTo>
                  <a:lnTo>
                    <a:pt x="121" y="819"/>
                  </a:lnTo>
                  <a:cubicBezTo>
                    <a:pt x="194" y="471"/>
                    <a:pt x="129" y="352"/>
                    <a:pt x="41" y="349"/>
                  </a:cubicBezTo>
                  <a:lnTo>
                    <a:pt x="0" y="273"/>
                  </a:lnTo>
                </a:path>
              </a:pathLst>
            </a:custGeom>
            <a:solidFill>
              <a:srgbClr val="2227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86">
              <a:extLst>
                <a:ext uri="{FF2B5EF4-FFF2-40B4-BE49-F238E27FC236}">
                  <a16:creationId xmlns:a16="http://schemas.microsoft.com/office/drawing/2014/main" id="{BA47A0E2-18BC-1F42-8CCE-24A3516A97E8}"/>
                </a:ext>
              </a:extLst>
            </p:cNvPr>
            <p:cNvSpPr>
              <a:spLocks noChangeArrowheads="1"/>
            </p:cNvSpPr>
            <p:nvPr/>
          </p:nvSpPr>
          <p:spPr bwMode="auto">
            <a:xfrm>
              <a:off x="8448135" y="6737158"/>
              <a:ext cx="392890" cy="515085"/>
            </a:xfrm>
            <a:custGeom>
              <a:avLst/>
              <a:gdLst>
                <a:gd name="connsiteX0" fmla="*/ 187131 w 392890"/>
                <a:gd name="connsiteY0" fmla="*/ 0 h 515085"/>
                <a:gd name="connsiteX1" fmla="*/ 366776 w 392890"/>
                <a:gd name="connsiteY1" fmla="*/ 180030 h 515085"/>
                <a:gd name="connsiteX2" fmla="*/ 364498 w 392890"/>
                <a:gd name="connsiteY2" fmla="*/ 208987 h 515085"/>
                <a:gd name="connsiteX3" fmla="*/ 384566 w 392890"/>
                <a:gd name="connsiteY3" fmla="*/ 210334 h 515085"/>
                <a:gd name="connsiteX4" fmla="*/ 371939 w 392890"/>
                <a:gd name="connsiteY4" fmla="*/ 280827 h 515085"/>
                <a:gd name="connsiteX5" fmla="*/ 351493 w 392890"/>
                <a:gd name="connsiteY5" fmla="*/ 295888 h 515085"/>
                <a:gd name="connsiteX6" fmla="*/ 342819 w 392890"/>
                <a:gd name="connsiteY6" fmla="*/ 329957 h 515085"/>
                <a:gd name="connsiteX7" fmla="*/ 124754 w 392890"/>
                <a:gd name="connsiteY7" fmla="*/ 515085 h 515085"/>
                <a:gd name="connsiteX8" fmla="*/ 0 w 392890"/>
                <a:gd name="connsiteY8" fmla="*/ 215036 h 515085"/>
                <a:gd name="connsiteX9" fmla="*/ 187131 w 392890"/>
                <a:gd name="connsiteY9" fmla="*/ 0 h 515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2890" h="515085">
                  <a:moveTo>
                    <a:pt x="187131" y="0"/>
                  </a:moveTo>
                  <a:cubicBezTo>
                    <a:pt x="286934" y="0"/>
                    <a:pt x="366776" y="81264"/>
                    <a:pt x="366776" y="180030"/>
                  </a:cubicBezTo>
                  <a:lnTo>
                    <a:pt x="364498" y="208987"/>
                  </a:lnTo>
                  <a:lnTo>
                    <a:pt x="384566" y="210334"/>
                  </a:lnTo>
                  <a:cubicBezTo>
                    <a:pt x="399719" y="222922"/>
                    <a:pt x="393406" y="254392"/>
                    <a:pt x="371939" y="280827"/>
                  </a:cubicBezTo>
                  <a:lnTo>
                    <a:pt x="351493" y="295888"/>
                  </a:lnTo>
                  <a:lnTo>
                    <a:pt x="342819" y="329957"/>
                  </a:lnTo>
                  <a:cubicBezTo>
                    <a:pt x="297850" y="456716"/>
                    <a:pt x="198670" y="515085"/>
                    <a:pt x="124754" y="515085"/>
                  </a:cubicBezTo>
                  <a:cubicBezTo>
                    <a:pt x="32436" y="515085"/>
                    <a:pt x="0" y="365060"/>
                    <a:pt x="0" y="215036"/>
                  </a:cubicBezTo>
                  <a:cubicBezTo>
                    <a:pt x="0" y="65011"/>
                    <a:pt x="87328" y="0"/>
                    <a:pt x="187131" y="0"/>
                  </a:cubicBezTo>
                  <a:close/>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8" name="Freeform 87">
              <a:extLst>
                <a:ext uri="{FF2B5EF4-FFF2-40B4-BE49-F238E27FC236}">
                  <a16:creationId xmlns:a16="http://schemas.microsoft.com/office/drawing/2014/main" id="{5F4C051D-562A-4542-ADC6-AD41DBF39A19}"/>
                </a:ext>
              </a:extLst>
            </p:cNvPr>
            <p:cNvSpPr>
              <a:spLocks noChangeArrowheads="1"/>
            </p:cNvSpPr>
            <p:nvPr/>
          </p:nvSpPr>
          <p:spPr bwMode="auto">
            <a:xfrm>
              <a:off x="8392108" y="6618948"/>
              <a:ext cx="505135" cy="534429"/>
            </a:xfrm>
            <a:custGeom>
              <a:avLst/>
              <a:gdLst>
                <a:gd name="connsiteX0" fmla="*/ 231513 w 505135"/>
                <a:gd name="connsiteY0" fmla="*/ 388 h 534429"/>
                <a:gd name="connsiteX1" fmla="*/ 378925 w 505135"/>
                <a:gd name="connsiteY1" fmla="*/ 33046 h 534429"/>
                <a:gd name="connsiteX2" fmla="*/ 411406 w 505135"/>
                <a:gd name="connsiteY2" fmla="*/ 534429 h 534429"/>
                <a:gd name="connsiteX3" fmla="*/ 385171 w 505135"/>
                <a:gd name="connsiteY3" fmla="*/ 469735 h 534429"/>
                <a:gd name="connsiteX4" fmla="*/ 396117 w 505135"/>
                <a:gd name="connsiteY4" fmla="*/ 422498 h 534429"/>
                <a:gd name="connsiteX5" fmla="*/ 427966 w 505135"/>
                <a:gd name="connsiteY5" fmla="*/ 399037 h 534429"/>
                <a:gd name="connsiteX6" fmla="*/ 440593 w 505135"/>
                <a:gd name="connsiteY6" fmla="*/ 328544 h 534429"/>
                <a:gd name="connsiteX7" fmla="*/ 374930 w 505135"/>
                <a:gd name="connsiteY7" fmla="*/ 353720 h 534429"/>
                <a:gd name="connsiteX8" fmla="*/ 367192 w 505135"/>
                <a:gd name="connsiteY8" fmla="*/ 368970 h 534429"/>
                <a:gd name="connsiteX9" fmla="*/ 336821 w 505135"/>
                <a:gd name="connsiteY9" fmla="*/ 373451 h 534429"/>
                <a:gd name="connsiteX10" fmla="*/ 45373 w 505135"/>
                <a:gd name="connsiteY10" fmla="*/ 275651 h 534429"/>
                <a:gd name="connsiteX11" fmla="*/ 84100 w 505135"/>
                <a:gd name="connsiteY11" fmla="*/ 107694 h 534429"/>
                <a:gd name="connsiteX12" fmla="*/ 231513 w 505135"/>
                <a:gd name="connsiteY12" fmla="*/ 388 h 534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05135" h="534429">
                  <a:moveTo>
                    <a:pt x="231513" y="388"/>
                  </a:moveTo>
                  <a:cubicBezTo>
                    <a:pt x="292102" y="-3033"/>
                    <a:pt x="352690" y="16873"/>
                    <a:pt x="378925" y="33046"/>
                  </a:cubicBezTo>
                  <a:cubicBezTo>
                    <a:pt x="642519" y="193539"/>
                    <a:pt x="411406" y="534429"/>
                    <a:pt x="411406" y="534429"/>
                  </a:cubicBezTo>
                  <a:lnTo>
                    <a:pt x="385171" y="469735"/>
                  </a:lnTo>
                  <a:lnTo>
                    <a:pt x="396117" y="422498"/>
                  </a:lnTo>
                  <a:lnTo>
                    <a:pt x="427966" y="399037"/>
                  </a:lnTo>
                  <a:cubicBezTo>
                    <a:pt x="449433" y="372602"/>
                    <a:pt x="455746" y="341132"/>
                    <a:pt x="440593" y="328544"/>
                  </a:cubicBezTo>
                  <a:cubicBezTo>
                    <a:pt x="425440" y="315956"/>
                    <a:pt x="396397" y="327285"/>
                    <a:pt x="374930" y="353720"/>
                  </a:cubicBezTo>
                  <a:lnTo>
                    <a:pt x="367192" y="368970"/>
                  </a:lnTo>
                  <a:lnTo>
                    <a:pt x="336821" y="373451"/>
                  </a:lnTo>
                  <a:cubicBezTo>
                    <a:pt x="243537" y="381091"/>
                    <a:pt x="107211" y="357763"/>
                    <a:pt x="45373" y="275651"/>
                  </a:cubicBezTo>
                  <a:cubicBezTo>
                    <a:pt x="-75805" y="115159"/>
                    <a:pt x="84100" y="107694"/>
                    <a:pt x="84100" y="107694"/>
                  </a:cubicBezTo>
                  <a:cubicBezTo>
                    <a:pt x="110335" y="30558"/>
                    <a:pt x="170924" y="3809"/>
                    <a:pt x="231513" y="388"/>
                  </a:cubicBezTo>
                  <a:close/>
                </a:path>
              </a:pathLst>
            </a:custGeom>
            <a:solidFill>
              <a:srgbClr val="2227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9" name="Freeform 134">
              <a:extLst>
                <a:ext uri="{FF2B5EF4-FFF2-40B4-BE49-F238E27FC236}">
                  <a16:creationId xmlns:a16="http://schemas.microsoft.com/office/drawing/2014/main" id="{21ADF127-9678-D143-85D5-92581A93CD9E}"/>
                </a:ext>
              </a:extLst>
            </p:cNvPr>
            <p:cNvSpPr>
              <a:spLocks noChangeArrowheads="1"/>
            </p:cNvSpPr>
            <p:nvPr/>
          </p:nvSpPr>
          <p:spPr bwMode="auto">
            <a:xfrm>
              <a:off x="7212224" y="11087562"/>
              <a:ext cx="499858" cy="615209"/>
            </a:xfrm>
            <a:custGeom>
              <a:avLst/>
              <a:gdLst>
                <a:gd name="T0" fmla="*/ 159 w 403"/>
                <a:gd name="T1" fmla="*/ 0 h 494"/>
                <a:gd name="T2" fmla="*/ 0 w 403"/>
                <a:gd name="T3" fmla="*/ 441 h 494"/>
                <a:gd name="T4" fmla="*/ 0 w 403"/>
                <a:gd name="T5" fmla="*/ 493 h 494"/>
                <a:gd name="T6" fmla="*/ 204 w 403"/>
                <a:gd name="T7" fmla="*/ 493 h 494"/>
                <a:gd name="T8" fmla="*/ 204 w 403"/>
                <a:gd name="T9" fmla="*/ 441 h 494"/>
                <a:gd name="T10" fmla="*/ 204 w 403"/>
                <a:gd name="T11" fmla="*/ 441 h 494"/>
                <a:gd name="T12" fmla="*/ 402 w 403"/>
                <a:gd name="T13" fmla="*/ 172 h 494"/>
                <a:gd name="T14" fmla="*/ 402 w 403"/>
                <a:gd name="T15" fmla="*/ 172 h 494"/>
                <a:gd name="T16" fmla="*/ 159 w 403"/>
                <a:gd name="T17" fmla="*/ 0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3" h="494">
                  <a:moveTo>
                    <a:pt x="159" y="0"/>
                  </a:moveTo>
                  <a:lnTo>
                    <a:pt x="0" y="441"/>
                  </a:lnTo>
                  <a:lnTo>
                    <a:pt x="0" y="493"/>
                  </a:lnTo>
                  <a:lnTo>
                    <a:pt x="204" y="493"/>
                  </a:lnTo>
                  <a:lnTo>
                    <a:pt x="204" y="441"/>
                  </a:lnTo>
                  <a:lnTo>
                    <a:pt x="204" y="441"/>
                  </a:lnTo>
                  <a:cubicBezTo>
                    <a:pt x="204" y="441"/>
                    <a:pt x="295" y="329"/>
                    <a:pt x="402" y="172"/>
                  </a:cubicBezTo>
                  <a:lnTo>
                    <a:pt x="402" y="172"/>
                  </a:lnTo>
                  <a:cubicBezTo>
                    <a:pt x="265" y="119"/>
                    <a:pt x="191" y="41"/>
                    <a:pt x="159" y="0"/>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35">
              <a:extLst>
                <a:ext uri="{FF2B5EF4-FFF2-40B4-BE49-F238E27FC236}">
                  <a16:creationId xmlns:a16="http://schemas.microsoft.com/office/drawing/2014/main" id="{9F3103D9-5447-0848-9FEF-E4C38BC321E5}"/>
                </a:ext>
              </a:extLst>
            </p:cNvPr>
            <p:cNvSpPr>
              <a:spLocks noChangeArrowheads="1"/>
            </p:cNvSpPr>
            <p:nvPr/>
          </p:nvSpPr>
          <p:spPr bwMode="auto">
            <a:xfrm>
              <a:off x="7409968" y="8780529"/>
              <a:ext cx="1499572" cy="2521260"/>
            </a:xfrm>
            <a:custGeom>
              <a:avLst/>
              <a:gdLst>
                <a:gd name="T0" fmla="*/ 614 w 1205"/>
                <a:gd name="T1" fmla="*/ 155 h 2023"/>
                <a:gd name="T2" fmla="*/ 0 w 1205"/>
                <a:gd name="T3" fmla="*/ 1850 h 2023"/>
                <a:gd name="T4" fmla="*/ 0 w 1205"/>
                <a:gd name="T5" fmla="*/ 1850 h 2023"/>
                <a:gd name="T6" fmla="*/ 243 w 1205"/>
                <a:gd name="T7" fmla="*/ 2022 h 2023"/>
                <a:gd name="T8" fmla="*/ 243 w 1205"/>
                <a:gd name="T9" fmla="*/ 2022 h 2023"/>
                <a:gd name="T10" fmla="*/ 580 w 1205"/>
                <a:gd name="T11" fmla="*/ 1305 h 2023"/>
                <a:gd name="T12" fmla="*/ 580 w 1205"/>
                <a:gd name="T13" fmla="*/ 1305 h 2023"/>
                <a:gd name="T14" fmla="*/ 1204 w 1205"/>
                <a:gd name="T15" fmla="*/ 288 h 2023"/>
                <a:gd name="T16" fmla="*/ 1204 w 1205"/>
                <a:gd name="T17" fmla="*/ 288 h 2023"/>
                <a:gd name="T18" fmla="*/ 614 w 1205"/>
                <a:gd name="T19" fmla="*/ 155 h 2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5" h="2023">
                  <a:moveTo>
                    <a:pt x="614" y="155"/>
                  </a:moveTo>
                  <a:lnTo>
                    <a:pt x="0" y="1850"/>
                  </a:lnTo>
                  <a:lnTo>
                    <a:pt x="0" y="1850"/>
                  </a:lnTo>
                  <a:cubicBezTo>
                    <a:pt x="32" y="1891"/>
                    <a:pt x="106" y="1969"/>
                    <a:pt x="243" y="2022"/>
                  </a:cubicBezTo>
                  <a:lnTo>
                    <a:pt x="243" y="2022"/>
                  </a:lnTo>
                  <a:cubicBezTo>
                    <a:pt x="387" y="1811"/>
                    <a:pt x="561" y="1517"/>
                    <a:pt x="580" y="1305"/>
                  </a:cubicBezTo>
                  <a:lnTo>
                    <a:pt x="580" y="1305"/>
                  </a:lnTo>
                  <a:cubicBezTo>
                    <a:pt x="580" y="1305"/>
                    <a:pt x="1067" y="897"/>
                    <a:pt x="1204" y="288"/>
                  </a:cubicBezTo>
                  <a:lnTo>
                    <a:pt x="1204" y="288"/>
                  </a:lnTo>
                  <a:cubicBezTo>
                    <a:pt x="1204" y="288"/>
                    <a:pt x="939" y="0"/>
                    <a:pt x="614" y="155"/>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36">
              <a:extLst>
                <a:ext uri="{FF2B5EF4-FFF2-40B4-BE49-F238E27FC236}">
                  <a16:creationId xmlns:a16="http://schemas.microsoft.com/office/drawing/2014/main" id="{C9BBE928-702C-F74B-9E74-1934A1C9D4C2}"/>
                </a:ext>
              </a:extLst>
            </p:cNvPr>
            <p:cNvSpPr>
              <a:spLocks noChangeArrowheads="1"/>
            </p:cNvSpPr>
            <p:nvPr/>
          </p:nvSpPr>
          <p:spPr bwMode="auto">
            <a:xfrm>
              <a:off x="7547292" y="8923346"/>
              <a:ext cx="1005205" cy="2323514"/>
            </a:xfrm>
            <a:custGeom>
              <a:avLst/>
              <a:gdLst>
                <a:gd name="T0" fmla="*/ 762 w 805"/>
                <a:gd name="T1" fmla="*/ 0 h 1864"/>
                <a:gd name="T2" fmla="*/ 0 w 805"/>
                <a:gd name="T3" fmla="*/ 1840 h 1864"/>
                <a:gd name="T4" fmla="*/ 0 w 805"/>
                <a:gd name="T5" fmla="*/ 1840 h 1864"/>
                <a:gd name="T6" fmla="*/ 36 w 805"/>
                <a:gd name="T7" fmla="*/ 1863 h 1864"/>
                <a:gd name="T8" fmla="*/ 804 w 805"/>
                <a:gd name="T9" fmla="*/ 8 h 1864"/>
                <a:gd name="T10" fmla="*/ 804 w 805"/>
                <a:gd name="T11" fmla="*/ 8 h 1864"/>
                <a:gd name="T12" fmla="*/ 762 w 805"/>
                <a:gd name="T13" fmla="*/ 0 h 1864"/>
              </a:gdLst>
              <a:ahLst/>
              <a:cxnLst>
                <a:cxn ang="0">
                  <a:pos x="T0" y="T1"/>
                </a:cxn>
                <a:cxn ang="0">
                  <a:pos x="T2" y="T3"/>
                </a:cxn>
                <a:cxn ang="0">
                  <a:pos x="T4" y="T5"/>
                </a:cxn>
                <a:cxn ang="0">
                  <a:pos x="T6" y="T7"/>
                </a:cxn>
                <a:cxn ang="0">
                  <a:pos x="T8" y="T9"/>
                </a:cxn>
                <a:cxn ang="0">
                  <a:pos x="T10" y="T11"/>
                </a:cxn>
                <a:cxn ang="0">
                  <a:pos x="T12" y="T13"/>
                </a:cxn>
              </a:cxnLst>
              <a:rect l="0" t="0" r="r" b="b"/>
              <a:pathLst>
                <a:path w="805" h="1864">
                  <a:moveTo>
                    <a:pt x="762" y="0"/>
                  </a:moveTo>
                  <a:lnTo>
                    <a:pt x="0" y="1840"/>
                  </a:lnTo>
                  <a:lnTo>
                    <a:pt x="0" y="1840"/>
                  </a:lnTo>
                  <a:cubicBezTo>
                    <a:pt x="11" y="1847"/>
                    <a:pt x="24" y="1855"/>
                    <a:pt x="36" y="1863"/>
                  </a:cubicBezTo>
                  <a:lnTo>
                    <a:pt x="804" y="8"/>
                  </a:lnTo>
                  <a:lnTo>
                    <a:pt x="804" y="8"/>
                  </a:lnTo>
                  <a:cubicBezTo>
                    <a:pt x="790" y="5"/>
                    <a:pt x="776" y="3"/>
                    <a:pt x="762"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137">
              <a:extLst>
                <a:ext uri="{FF2B5EF4-FFF2-40B4-BE49-F238E27FC236}">
                  <a16:creationId xmlns:a16="http://schemas.microsoft.com/office/drawing/2014/main" id="{56EB7E28-B199-8C4E-9FA8-A386E6C37CB9}"/>
                </a:ext>
              </a:extLst>
            </p:cNvPr>
            <p:cNvSpPr>
              <a:spLocks noChangeArrowheads="1"/>
            </p:cNvSpPr>
            <p:nvPr/>
          </p:nvSpPr>
          <p:spPr bwMode="auto">
            <a:xfrm>
              <a:off x="8173486" y="7313917"/>
              <a:ext cx="917319" cy="1823654"/>
            </a:xfrm>
            <a:custGeom>
              <a:avLst/>
              <a:gdLst>
                <a:gd name="T0" fmla="*/ 559 w 736"/>
                <a:gd name="T1" fmla="*/ 0 h 1465"/>
                <a:gd name="T2" fmla="*/ 559 w 736"/>
                <a:gd name="T3" fmla="*/ 0 h 1465"/>
                <a:gd name="T4" fmla="*/ 649 w 736"/>
                <a:gd name="T5" fmla="*/ 437 h 1465"/>
                <a:gd name="T6" fmla="*/ 649 w 736"/>
                <a:gd name="T7" fmla="*/ 437 h 1465"/>
                <a:gd name="T8" fmla="*/ 511 w 736"/>
                <a:gd name="T9" fmla="*/ 878 h 1465"/>
                <a:gd name="T10" fmla="*/ 511 w 736"/>
                <a:gd name="T11" fmla="*/ 878 h 1465"/>
                <a:gd name="T12" fmla="*/ 518 w 736"/>
                <a:gd name="T13" fmla="*/ 933 h 1465"/>
                <a:gd name="T14" fmla="*/ 518 w 736"/>
                <a:gd name="T15" fmla="*/ 933 h 1465"/>
                <a:gd name="T16" fmla="*/ 590 w 736"/>
                <a:gd name="T17" fmla="*/ 1464 h 1465"/>
                <a:gd name="T18" fmla="*/ 590 w 736"/>
                <a:gd name="T19" fmla="*/ 1464 h 1465"/>
                <a:gd name="T20" fmla="*/ 0 w 736"/>
                <a:gd name="T21" fmla="*/ 1330 h 1465"/>
                <a:gd name="T22" fmla="*/ 167 w 736"/>
                <a:gd name="T23" fmla="*/ 735 h 1465"/>
                <a:gd name="T24" fmla="*/ 170 w 736"/>
                <a:gd name="T25" fmla="*/ 611 h 1465"/>
                <a:gd name="T26" fmla="*/ 170 w 736"/>
                <a:gd name="T27" fmla="*/ 611 h 1465"/>
                <a:gd name="T28" fmla="*/ 102 w 736"/>
                <a:gd name="T29" fmla="*/ 437 h 1465"/>
                <a:gd name="T30" fmla="*/ 102 w 736"/>
                <a:gd name="T31" fmla="*/ 437 h 1465"/>
                <a:gd name="T32" fmla="*/ 390 w 736"/>
                <a:gd name="T33" fmla="*/ 136 h 1465"/>
                <a:gd name="T34" fmla="*/ 559 w 736"/>
                <a:gd name="T35" fmla="*/ 0 h 1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36" h="1465">
                  <a:moveTo>
                    <a:pt x="559" y="0"/>
                  </a:moveTo>
                  <a:lnTo>
                    <a:pt x="559" y="0"/>
                  </a:lnTo>
                  <a:cubicBezTo>
                    <a:pt x="559" y="0"/>
                    <a:pt x="735" y="165"/>
                    <a:pt x="649" y="437"/>
                  </a:cubicBezTo>
                  <a:lnTo>
                    <a:pt x="649" y="437"/>
                  </a:lnTo>
                  <a:cubicBezTo>
                    <a:pt x="583" y="646"/>
                    <a:pt x="531" y="812"/>
                    <a:pt x="511" y="878"/>
                  </a:cubicBezTo>
                  <a:lnTo>
                    <a:pt x="511" y="878"/>
                  </a:lnTo>
                  <a:cubicBezTo>
                    <a:pt x="505" y="897"/>
                    <a:pt x="506" y="917"/>
                    <a:pt x="518" y="933"/>
                  </a:cubicBezTo>
                  <a:lnTo>
                    <a:pt x="518" y="933"/>
                  </a:lnTo>
                  <a:cubicBezTo>
                    <a:pt x="564" y="996"/>
                    <a:pt x="672" y="1140"/>
                    <a:pt x="590" y="1464"/>
                  </a:cubicBezTo>
                  <a:lnTo>
                    <a:pt x="590" y="1464"/>
                  </a:lnTo>
                  <a:cubicBezTo>
                    <a:pt x="590" y="1464"/>
                    <a:pt x="297" y="1240"/>
                    <a:pt x="0" y="1330"/>
                  </a:cubicBezTo>
                  <a:lnTo>
                    <a:pt x="167" y="735"/>
                  </a:lnTo>
                  <a:lnTo>
                    <a:pt x="170" y="611"/>
                  </a:lnTo>
                  <a:lnTo>
                    <a:pt x="170" y="611"/>
                  </a:lnTo>
                  <a:cubicBezTo>
                    <a:pt x="170" y="611"/>
                    <a:pt x="19" y="546"/>
                    <a:pt x="102" y="437"/>
                  </a:cubicBezTo>
                  <a:lnTo>
                    <a:pt x="102" y="437"/>
                  </a:lnTo>
                  <a:cubicBezTo>
                    <a:pt x="187" y="327"/>
                    <a:pt x="390" y="136"/>
                    <a:pt x="390" y="136"/>
                  </a:cubicBezTo>
                  <a:lnTo>
                    <a:pt x="559" y="0"/>
                  </a:lnTo>
                </a:path>
              </a:pathLst>
            </a:custGeom>
            <a:solidFill>
              <a:srgbClr val="C9CCD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38">
              <a:extLst>
                <a:ext uri="{FF2B5EF4-FFF2-40B4-BE49-F238E27FC236}">
                  <a16:creationId xmlns:a16="http://schemas.microsoft.com/office/drawing/2014/main" id="{31462EFD-99B1-034D-A6A7-3B9BBB8CB3A1}"/>
                </a:ext>
              </a:extLst>
            </p:cNvPr>
            <p:cNvSpPr>
              <a:spLocks noChangeArrowheads="1"/>
            </p:cNvSpPr>
            <p:nvPr/>
          </p:nvSpPr>
          <p:spPr bwMode="auto">
            <a:xfrm>
              <a:off x="8294332" y="7747859"/>
              <a:ext cx="593238" cy="911827"/>
            </a:xfrm>
            <a:custGeom>
              <a:avLst/>
              <a:gdLst>
                <a:gd name="T0" fmla="*/ 369 w 475"/>
                <a:gd name="T1" fmla="*/ 322 h 730"/>
                <a:gd name="T2" fmla="*/ 369 w 475"/>
                <a:gd name="T3" fmla="*/ 322 h 730"/>
                <a:gd name="T4" fmla="*/ 474 w 475"/>
                <a:gd name="T5" fmla="*/ 52 h 730"/>
                <a:gd name="T6" fmla="*/ 222 w 475"/>
                <a:gd name="T7" fmla="*/ 0 h 730"/>
                <a:gd name="T8" fmla="*/ 222 w 475"/>
                <a:gd name="T9" fmla="*/ 0 h 730"/>
                <a:gd name="T10" fmla="*/ 73 w 475"/>
                <a:gd name="T11" fmla="*/ 265 h 730"/>
                <a:gd name="T12" fmla="*/ 70 w 475"/>
                <a:gd name="T13" fmla="*/ 389 h 730"/>
                <a:gd name="T14" fmla="*/ 0 w 475"/>
                <a:gd name="T15" fmla="*/ 638 h 730"/>
                <a:gd name="T16" fmla="*/ 0 w 475"/>
                <a:gd name="T17" fmla="*/ 638 h 730"/>
                <a:gd name="T18" fmla="*/ 369 w 475"/>
                <a:gd name="T19" fmla="*/ 322 h 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5" h="730">
                  <a:moveTo>
                    <a:pt x="369" y="322"/>
                  </a:moveTo>
                  <a:lnTo>
                    <a:pt x="369" y="322"/>
                  </a:lnTo>
                  <a:cubicBezTo>
                    <a:pt x="453" y="181"/>
                    <a:pt x="474" y="52"/>
                    <a:pt x="474" y="52"/>
                  </a:cubicBezTo>
                  <a:lnTo>
                    <a:pt x="222" y="0"/>
                  </a:lnTo>
                  <a:lnTo>
                    <a:pt x="222" y="0"/>
                  </a:lnTo>
                  <a:cubicBezTo>
                    <a:pt x="147" y="112"/>
                    <a:pt x="73" y="265"/>
                    <a:pt x="73" y="265"/>
                  </a:cubicBezTo>
                  <a:lnTo>
                    <a:pt x="70" y="389"/>
                  </a:lnTo>
                  <a:lnTo>
                    <a:pt x="0" y="638"/>
                  </a:lnTo>
                  <a:lnTo>
                    <a:pt x="0" y="638"/>
                  </a:lnTo>
                  <a:cubicBezTo>
                    <a:pt x="147" y="729"/>
                    <a:pt x="187" y="624"/>
                    <a:pt x="369" y="322"/>
                  </a:cubicBezTo>
                </a:path>
              </a:pathLst>
            </a:custGeom>
            <a:solidFill>
              <a:srgbClr val="B2B5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39">
              <a:extLst>
                <a:ext uri="{FF2B5EF4-FFF2-40B4-BE49-F238E27FC236}">
                  <a16:creationId xmlns:a16="http://schemas.microsoft.com/office/drawing/2014/main" id="{BDD63B63-B0F3-CD45-A03D-2F934767AA2F}"/>
                </a:ext>
              </a:extLst>
            </p:cNvPr>
            <p:cNvSpPr>
              <a:spLocks noChangeArrowheads="1"/>
            </p:cNvSpPr>
            <p:nvPr/>
          </p:nvSpPr>
          <p:spPr bwMode="auto">
            <a:xfrm>
              <a:off x="7316589" y="7868702"/>
              <a:ext cx="856898" cy="560280"/>
            </a:xfrm>
            <a:custGeom>
              <a:avLst/>
              <a:gdLst>
                <a:gd name="T0" fmla="*/ 238 w 686"/>
                <a:gd name="T1" fmla="*/ 125 h 448"/>
                <a:gd name="T2" fmla="*/ 219 w 686"/>
                <a:gd name="T3" fmla="*/ 42 h 448"/>
                <a:gd name="T4" fmla="*/ 219 w 686"/>
                <a:gd name="T5" fmla="*/ 42 h 448"/>
                <a:gd name="T6" fmla="*/ 209 w 686"/>
                <a:gd name="T7" fmla="*/ 28 h 448"/>
                <a:gd name="T8" fmla="*/ 165 w 686"/>
                <a:gd name="T9" fmla="*/ 0 h 448"/>
                <a:gd name="T10" fmla="*/ 181 w 686"/>
                <a:gd name="T11" fmla="*/ 47 h 448"/>
                <a:gd name="T12" fmla="*/ 170 w 686"/>
                <a:gd name="T13" fmla="*/ 98 h 448"/>
                <a:gd name="T14" fmla="*/ 98 w 686"/>
                <a:gd name="T15" fmla="*/ 112 h 448"/>
                <a:gd name="T16" fmla="*/ 45 w 686"/>
                <a:gd name="T17" fmla="*/ 76 h 448"/>
                <a:gd name="T18" fmla="*/ 21 w 686"/>
                <a:gd name="T19" fmla="*/ 7 h 448"/>
                <a:gd name="T20" fmla="*/ 5 w 686"/>
                <a:gd name="T21" fmla="*/ 53 h 448"/>
                <a:gd name="T22" fmla="*/ 5 w 686"/>
                <a:gd name="T23" fmla="*/ 53 h 448"/>
                <a:gd name="T24" fmla="*/ 10 w 686"/>
                <a:gd name="T25" fmla="*/ 104 h 448"/>
                <a:gd name="T26" fmla="*/ 16 w 686"/>
                <a:gd name="T27" fmla="*/ 115 h 448"/>
                <a:gd name="T28" fmla="*/ 16 w 686"/>
                <a:gd name="T29" fmla="*/ 115 h 448"/>
                <a:gd name="T30" fmla="*/ 27 w 686"/>
                <a:gd name="T31" fmla="*/ 157 h 448"/>
                <a:gd name="T32" fmla="*/ 27 w 686"/>
                <a:gd name="T33" fmla="*/ 157 h 448"/>
                <a:gd name="T34" fmla="*/ 47 w 686"/>
                <a:gd name="T35" fmla="*/ 200 h 448"/>
                <a:gd name="T36" fmla="*/ 47 w 686"/>
                <a:gd name="T37" fmla="*/ 200 h 448"/>
                <a:gd name="T38" fmla="*/ 80 w 686"/>
                <a:gd name="T39" fmla="*/ 241 h 448"/>
                <a:gd name="T40" fmla="*/ 224 w 686"/>
                <a:gd name="T41" fmla="*/ 247 h 448"/>
                <a:gd name="T42" fmla="*/ 224 w 686"/>
                <a:gd name="T43" fmla="*/ 247 h 448"/>
                <a:gd name="T44" fmla="*/ 631 w 686"/>
                <a:gd name="T45" fmla="*/ 447 h 448"/>
                <a:gd name="T46" fmla="*/ 631 w 686"/>
                <a:gd name="T47" fmla="*/ 447 h 448"/>
                <a:gd name="T48" fmla="*/ 685 w 686"/>
                <a:gd name="T49" fmla="*/ 262 h 448"/>
                <a:gd name="T50" fmla="*/ 238 w 686"/>
                <a:gd name="T51" fmla="*/ 125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86" h="448">
                  <a:moveTo>
                    <a:pt x="238" y="125"/>
                  </a:moveTo>
                  <a:lnTo>
                    <a:pt x="219" y="42"/>
                  </a:lnTo>
                  <a:lnTo>
                    <a:pt x="219" y="42"/>
                  </a:lnTo>
                  <a:cubicBezTo>
                    <a:pt x="217" y="36"/>
                    <a:pt x="214" y="31"/>
                    <a:pt x="209" y="28"/>
                  </a:cubicBezTo>
                  <a:lnTo>
                    <a:pt x="165" y="0"/>
                  </a:lnTo>
                  <a:lnTo>
                    <a:pt x="181" y="47"/>
                  </a:lnTo>
                  <a:lnTo>
                    <a:pt x="170" y="98"/>
                  </a:lnTo>
                  <a:lnTo>
                    <a:pt x="98" y="112"/>
                  </a:lnTo>
                  <a:lnTo>
                    <a:pt x="45" y="76"/>
                  </a:lnTo>
                  <a:lnTo>
                    <a:pt x="21" y="7"/>
                  </a:lnTo>
                  <a:lnTo>
                    <a:pt x="5" y="53"/>
                  </a:lnTo>
                  <a:lnTo>
                    <a:pt x="5" y="53"/>
                  </a:lnTo>
                  <a:cubicBezTo>
                    <a:pt x="0" y="70"/>
                    <a:pt x="1" y="88"/>
                    <a:pt x="10" y="104"/>
                  </a:cubicBezTo>
                  <a:lnTo>
                    <a:pt x="16" y="115"/>
                  </a:lnTo>
                  <a:lnTo>
                    <a:pt x="16" y="115"/>
                  </a:lnTo>
                  <a:cubicBezTo>
                    <a:pt x="16" y="115"/>
                    <a:pt x="7" y="138"/>
                    <a:pt x="27" y="157"/>
                  </a:cubicBezTo>
                  <a:lnTo>
                    <a:pt x="27" y="157"/>
                  </a:lnTo>
                  <a:cubicBezTo>
                    <a:pt x="27" y="157"/>
                    <a:pt x="19" y="189"/>
                    <a:pt x="47" y="200"/>
                  </a:cubicBezTo>
                  <a:lnTo>
                    <a:pt x="47" y="200"/>
                  </a:lnTo>
                  <a:cubicBezTo>
                    <a:pt x="47" y="200"/>
                    <a:pt x="47" y="236"/>
                    <a:pt x="80" y="241"/>
                  </a:cubicBezTo>
                  <a:lnTo>
                    <a:pt x="224" y="247"/>
                  </a:lnTo>
                  <a:lnTo>
                    <a:pt x="224" y="247"/>
                  </a:lnTo>
                  <a:cubicBezTo>
                    <a:pt x="224" y="247"/>
                    <a:pt x="445" y="365"/>
                    <a:pt x="631" y="447"/>
                  </a:cubicBezTo>
                  <a:lnTo>
                    <a:pt x="631" y="447"/>
                  </a:lnTo>
                  <a:cubicBezTo>
                    <a:pt x="676" y="388"/>
                    <a:pt x="685" y="310"/>
                    <a:pt x="685" y="262"/>
                  </a:cubicBezTo>
                  <a:lnTo>
                    <a:pt x="238" y="125"/>
                  </a:ln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40">
              <a:extLst>
                <a:ext uri="{FF2B5EF4-FFF2-40B4-BE49-F238E27FC236}">
                  <a16:creationId xmlns:a16="http://schemas.microsoft.com/office/drawing/2014/main" id="{459650A5-B0AF-E249-9438-213B53C60C60}"/>
                </a:ext>
              </a:extLst>
            </p:cNvPr>
            <p:cNvSpPr>
              <a:spLocks noChangeArrowheads="1"/>
            </p:cNvSpPr>
            <p:nvPr/>
          </p:nvSpPr>
          <p:spPr bwMode="auto">
            <a:xfrm>
              <a:off x="8102076" y="7572084"/>
              <a:ext cx="790984" cy="955771"/>
            </a:xfrm>
            <a:custGeom>
              <a:avLst/>
              <a:gdLst>
                <a:gd name="T0" fmla="*/ 512 w 634"/>
                <a:gd name="T1" fmla="*/ 21 h 769"/>
                <a:gd name="T2" fmla="*/ 512 w 634"/>
                <a:gd name="T3" fmla="*/ 21 h 769"/>
                <a:gd name="T4" fmla="*/ 387 w 634"/>
                <a:gd name="T5" fmla="*/ 118 h 769"/>
                <a:gd name="T6" fmla="*/ 182 w 634"/>
                <a:gd name="T7" fmla="*/ 537 h 769"/>
                <a:gd name="T8" fmla="*/ 54 w 634"/>
                <a:gd name="T9" fmla="*/ 500 h 769"/>
                <a:gd name="T10" fmla="*/ 54 w 634"/>
                <a:gd name="T11" fmla="*/ 500 h 769"/>
                <a:gd name="T12" fmla="*/ 0 w 634"/>
                <a:gd name="T13" fmla="*/ 685 h 769"/>
                <a:gd name="T14" fmla="*/ 0 w 634"/>
                <a:gd name="T15" fmla="*/ 685 h 769"/>
                <a:gd name="T16" fmla="*/ 238 w 634"/>
                <a:gd name="T17" fmla="*/ 764 h 769"/>
                <a:gd name="T18" fmla="*/ 238 w 634"/>
                <a:gd name="T19" fmla="*/ 764 h 769"/>
                <a:gd name="T20" fmla="*/ 617 w 634"/>
                <a:gd name="T21" fmla="*/ 227 h 769"/>
                <a:gd name="T22" fmla="*/ 617 w 634"/>
                <a:gd name="T23" fmla="*/ 227 h 769"/>
                <a:gd name="T24" fmla="*/ 633 w 634"/>
                <a:gd name="T25" fmla="*/ 168 h 769"/>
                <a:gd name="T26" fmla="*/ 633 w 634"/>
                <a:gd name="T27" fmla="*/ 168 h 769"/>
                <a:gd name="T28" fmla="*/ 512 w 634"/>
                <a:gd name="T29" fmla="*/ 21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4" h="769">
                  <a:moveTo>
                    <a:pt x="512" y="21"/>
                  </a:moveTo>
                  <a:lnTo>
                    <a:pt x="512" y="21"/>
                  </a:lnTo>
                  <a:cubicBezTo>
                    <a:pt x="457" y="31"/>
                    <a:pt x="412" y="68"/>
                    <a:pt x="387" y="118"/>
                  </a:cubicBezTo>
                  <a:lnTo>
                    <a:pt x="182" y="537"/>
                  </a:lnTo>
                  <a:lnTo>
                    <a:pt x="54" y="500"/>
                  </a:lnTo>
                  <a:lnTo>
                    <a:pt x="54" y="500"/>
                  </a:lnTo>
                  <a:cubicBezTo>
                    <a:pt x="54" y="548"/>
                    <a:pt x="45" y="626"/>
                    <a:pt x="0" y="685"/>
                  </a:cubicBezTo>
                  <a:lnTo>
                    <a:pt x="0" y="685"/>
                  </a:lnTo>
                  <a:cubicBezTo>
                    <a:pt x="107" y="732"/>
                    <a:pt x="202" y="768"/>
                    <a:pt x="238" y="764"/>
                  </a:cubicBezTo>
                  <a:lnTo>
                    <a:pt x="238" y="764"/>
                  </a:lnTo>
                  <a:cubicBezTo>
                    <a:pt x="321" y="753"/>
                    <a:pt x="558" y="334"/>
                    <a:pt x="617" y="227"/>
                  </a:cubicBezTo>
                  <a:lnTo>
                    <a:pt x="617" y="227"/>
                  </a:lnTo>
                  <a:cubicBezTo>
                    <a:pt x="627" y="209"/>
                    <a:pt x="633" y="189"/>
                    <a:pt x="633" y="168"/>
                  </a:cubicBezTo>
                  <a:lnTo>
                    <a:pt x="633" y="168"/>
                  </a:lnTo>
                  <a:cubicBezTo>
                    <a:pt x="633" y="110"/>
                    <a:pt x="620" y="0"/>
                    <a:pt x="512" y="21"/>
                  </a:cubicBezTo>
                </a:path>
              </a:pathLst>
            </a:custGeom>
            <a:solidFill>
              <a:srgbClr val="C9CCD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41">
              <a:extLst>
                <a:ext uri="{FF2B5EF4-FFF2-40B4-BE49-F238E27FC236}">
                  <a16:creationId xmlns:a16="http://schemas.microsoft.com/office/drawing/2014/main" id="{B976CB0B-DAAD-5448-90FF-69E763F5CBEC}"/>
                </a:ext>
              </a:extLst>
            </p:cNvPr>
            <p:cNvSpPr>
              <a:spLocks noChangeArrowheads="1"/>
            </p:cNvSpPr>
            <p:nvPr/>
          </p:nvSpPr>
          <p:spPr bwMode="auto">
            <a:xfrm>
              <a:off x="6794759" y="11548968"/>
              <a:ext cx="670138" cy="313099"/>
            </a:xfrm>
            <a:custGeom>
              <a:avLst/>
              <a:gdLst>
                <a:gd name="T0" fmla="*/ 537 w 538"/>
                <a:gd name="T1" fmla="*/ 251 h 252"/>
                <a:gd name="T2" fmla="*/ 0 w 538"/>
                <a:gd name="T3" fmla="*/ 251 h 252"/>
                <a:gd name="T4" fmla="*/ 0 w 538"/>
                <a:gd name="T5" fmla="*/ 222 h 252"/>
                <a:gd name="T6" fmla="*/ 0 w 538"/>
                <a:gd name="T7" fmla="*/ 222 h 252"/>
                <a:gd name="T8" fmla="*/ 42 w 538"/>
                <a:gd name="T9" fmla="*/ 159 h 252"/>
                <a:gd name="T10" fmla="*/ 284 w 538"/>
                <a:gd name="T11" fmla="*/ 67 h 252"/>
                <a:gd name="T12" fmla="*/ 327 w 538"/>
                <a:gd name="T13" fmla="*/ 11 h 252"/>
                <a:gd name="T14" fmla="*/ 327 w 538"/>
                <a:gd name="T15" fmla="*/ 11 h 252"/>
                <a:gd name="T16" fmla="*/ 350 w 538"/>
                <a:gd name="T17" fmla="*/ 3 h 252"/>
                <a:gd name="T18" fmla="*/ 377 w 538"/>
                <a:gd name="T19" fmla="*/ 10 h 252"/>
                <a:gd name="T20" fmla="*/ 377 w 538"/>
                <a:gd name="T21" fmla="*/ 10 h 252"/>
                <a:gd name="T22" fmla="*/ 391 w 538"/>
                <a:gd name="T23" fmla="*/ 41 h 252"/>
                <a:gd name="T24" fmla="*/ 377 w 538"/>
                <a:gd name="T25" fmla="*/ 67 h 252"/>
                <a:gd name="T26" fmla="*/ 377 w 538"/>
                <a:gd name="T27" fmla="*/ 67 h 252"/>
                <a:gd name="T28" fmla="*/ 462 w 538"/>
                <a:gd name="T29" fmla="*/ 92 h 252"/>
                <a:gd name="T30" fmla="*/ 462 w 538"/>
                <a:gd name="T31" fmla="*/ 92 h 252"/>
                <a:gd name="T32" fmla="*/ 537 w 538"/>
                <a:gd name="T33" fmla="*/ 67 h 252"/>
                <a:gd name="T34" fmla="*/ 537 w 538"/>
                <a:gd name="T35" fmla="*/ 251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38" h="252">
                  <a:moveTo>
                    <a:pt x="537" y="251"/>
                  </a:moveTo>
                  <a:lnTo>
                    <a:pt x="0" y="251"/>
                  </a:lnTo>
                  <a:lnTo>
                    <a:pt x="0" y="222"/>
                  </a:lnTo>
                  <a:lnTo>
                    <a:pt x="0" y="222"/>
                  </a:lnTo>
                  <a:cubicBezTo>
                    <a:pt x="0" y="194"/>
                    <a:pt x="16" y="170"/>
                    <a:pt x="42" y="159"/>
                  </a:cubicBezTo>
                  <a:lnTo>
                    <a:pt x="284" y="67"/>
                  </a:lnTo>
                  <a:lnTo>
                    <a:pt x="327" y="11"/>
                  </a:lnTo>
                  <a:lnTo>
                    <a:pt x="327" y="11"/>
                  </a:lnTo>
                  <a:cubicBezTo>
                    <a:pt x="332" y="4"/>
                    <a:pt x="341" y="0"/>
                    <a:pt x="350" y="3"/>
                  </a:cubicBezTo>
                  <a:lnTo>
                    <a:pt x="377" y="10"/>
                  </a:lnTo>
                  <a:lnTo>
                    <a:pt x="377" y="10"/>
                  </a:lnTo>
                  <a:cubicBezTo>
                    <a:pt x="391" y="13"/>
                    <a:pt x="397" y="29"/>
                    <a:pt x="391" y="41"/>
                  </a:cubicBezTo>
                  <a:lnTo>
                    <a:pt x="377" y="67"/>
                  </a:lnTo>
                  <a:lnTo>
                    <a:pt x="377" y="67"/>
                  </a:lnTo>
                  <a:cubicBezTo>
                    <a:pt x="377" y="67"/>
                    <a:pt x="432" y="92"/>
                    <a:pt x="462" y="92"/>
                  </a:cubicBezTo>
                  <a:lnTo>
                    <a:pt x="462" y="92"/>
                  </a:lnTo>
                  <a:cubicBezTo>
                    <a:pt x="501" y="92"/>
                    <a:pt x="537" y="67"/>
                    <a:pt x="537" y="67"/>
                  </a:cubicBezTo>
                  <a:lnTo>
                    <a:pt x="537" y="251"/>
                  </a:lnTo>
                </a:path>
              </a:pathLst>
            </a:custGeom>
            <a:solidFill>
              <a:srgbClr val="B2B5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142">
              <a:extLst>
                <a:ext uri="{FF2B5EF4-FFF2-40B4-BE49-F238E27FC236}">
                  <a16:creationId xmlns:a16="http://schemas.microsoft.com/office/drawing/2014/main" id="{149E21BA-4FEA-3C4D-BC52-DBA2210B9141}"/>
                </a:ext>
              </a:extLst>
            </p:cNvPr>
            <p:cNvSpPr>
              <a:spLocks noChangeArrowheads="1"/>
            </p:cNvSpPr>
            <p:nvPr/>
          </p:nvSpPr>
          <p:spPr bwMode="auto">
            <a:xfrm>
              <a:off x="8536020" y="5677022"/>
              <a:ext cx="4432798" cy="6190537"/>
            </a:xfrm>
            <a:custGeom>
              <a:avLst/>
              <a:gdLst>
                <a:gd name="T0" fmla="*/ 0 w 3558"/>
                <a:gd name="T1" fmla="*/ 3466 h 4970"/>
                <a:gd name="T2" fmla="*/ 943 w 3558"/>
                <a:gd name="T3" fmla="*/ 3382 h 4970"/>
                <a:gd name="T4" fmla="*/ 943 w 3558"/>
                <a:gd name="T5" fmla="*/ 3382 h 4970"/>
                <a:gd name="T6" fmla="*/ 940 w 3558"/>
                <a:gd name="T7" fmla="*/ 3482 h 4970"/>
                <a:gd name="T8" fmla="*/ 940 w 3558"/>
                <a:gd name="T9" fmla="*/ 3482 h 4970"/>
                <a:gd name="T10" fmla="*/ 1093 w 3558"/>
                <a:gd name="T11" fmla="*/ 4000 h 4970"/>
                <a:gd name="T12" fmla="*/ 1093 w 3558"/>
                <a:gd name="T13" fmla="*/ 4000 h 4970"/>
                <a:gd name="T14" fmla="*/ 1493 w 3558"/>
                <a:gd name="T15" fmla="*/ 4172 h 4970"/>
                <a:gd name="T16" fmla="*/ 1493 w 3558"/>
                <a:gd name="T17" fmla="*/ 4172 h 4970"/>
                <a:gd name="T18" fmla="*/ 2120 w 3558"/>
                <a:gd name="T19" fmla="*/ 3843 h 4970"/>
                <a:gd name="T20" fmla="*/ 2120 w 3558"/>
                <a:gd name="T21" fmla="*/ 3843 h 4970"/>
                <a:gd name="T22" fmla="*/ 2402 w 3558"/>
                <a:gd name="T23" fmla="*/ 2932 h 4970"/>
                <a:gd name="T24" fmla="*/ 2402 w 3558"/>
                <a:gd name="T25" fmla="*/ 2932 h 4970"/>
                <a:gd name="T26" fmla="*/ 2244 w 3558"/>
                <a:gd name="T27" fmla="*/ 2412 h 4970"/>
                <a:gd name="T28" fmla="*/ 2244 w 3558"/>
                <a:gd name="T29" fmla="*/ 2412 h 4970"/>
                <a:gd name="T30" fmla="*/ 1821 w 3558"/>
                <a:gd name="T31" fmla="*/ 2236 h 4970"/>
                <a:gd name="T32" fmla="*/ 1821 w 3558"/>
                <a:gd name="T33" fmla="*/ 2236 h 4970"/>
                <a:gd name="T34" fmla="*/ 1455 w 3558"/>
                <a:gd name="T35" fmla="*/ 2324 h 4970"/>
                <a:gd name="T36" fmla="*/ 1455 w 3558"/>
                <a:gd name="T37" fmla="*/ 2324 h 4970"/>
                <a:gd name="T38" fmla="*/ 1112 w 3558"/>
                <a:gd name="T39" fmla="*/ 2591 h 4970"/>
                <a:gd name="T40" fmla="*/ 314 w 3558"/>
                <a:gd name="T41" fmla="*/ 2530 h 4970"/>
                <a:gd name="T42" fmla="*/ 1068 w 3558"/>
                <a:gd name="T43" fmla="*/ 0 h 4970"/>
                <a:gd name="T44" fmla="*/ 3557 w 3558"/>
                <a:gd name="T45" fmla="*/ 0 h 4970"/>
                <a:gd name="T46" fmla="*/ 3375 w 3558"/>
                <a:gd name="T47" fmla="*/ 886 h 4970"/>
                <a:gd name="T48" fmla="*/ 1730 w 3558"/>
                <a:gd name="T49" fmla="*/ 886 h 4970"/>
                <a:gd name="T50" fmla="*/ 1504 w 3558"/>
                <a:gd name="T51" fmla="*/ 1648 h 4970"/>
                <a:gd name="T52" fmla="*/ 1504 w 3558"/>
                <a:gd name="T53" fmla="*/ 1648 h 4970"/>
                <a:gd name="T54" fmla="*/ 1788 w 3558"/>
                <a:gd name="T55" fmla="*/ 1552 h 4970"/>
                <a:gd name="T56" fmla="*/ 1788 w 3558"/>
                <a:gd name="T57" fmla="*/ 1552 h 4970"/>
                <a:gd name="T58" fmla="*/ 2068 w 3558"/>
                <a:gd name="T59" fmla="*/ 1519 h 4970"/>
                <a:gd name="T60" fmla="*/ 2068 w 3558"/>
                <a:gd name="T61" fmla="*/ 1519 h 4970"/>
                <a:gd name="T62" fmla="*/ 2999 w 3558"/>
                <a:gd name="T63" fmla="*/ 1902 h 4970"/>
                <a:gd name="T64" fmla="*/ 2999 w 3558"/>
                <a:gd name="T65" fmla="*/ 1902 h 4970"/>
                <a:gd name="T66" fmla="*/ 3364 w 3558"/>
                <a:gd name="T67" fmla="*/ 2925 h 4970"/>
                <a:gd name="T68" fmla="*/ 3364 w 3558"/>
                <a:gd name="T69" fmla="*/ 2925 h 4970"/>
                <a:gd name="T70" fmla="*/ 3110 w 3558"/>
                <a:gd name="T71" fmla="*/ 3937 h 4970"/>
                <a:gd name="T72" fmla="*/ 3110 w 3558"/>
                <a:gd name="T73" fmla="*/ 3937 h 4970"/>
                <a:gd name="T74" fmla="*/ 2402 w 3558"/>
                <a:gd name="T75" fmla="*/ 4703 h 4970"/>
                <a:gd name="T76" fmla="*/ 2402 w 3558"/>
                <a:gd name="T77" fmla="*/ 4703 h 4970"/>
                <a:gd name="T78" fmla="*/ 1453 w 3558"/>
                <a:gd name="T79" fmla="*/ 4969 h 4970"/>
                <a:gd name="T80" fmla="*/ 1453 w 3558"/>
                <a:gd name="T81" fmla="*/ 4969 h 4970"/>
                <a:gd name="T82" fmla="*/ 414 w 3558"/>
                <a:gd name="T83" fmla="*/ 4561 h 4970"/>
                <a:gd name="T84" fmla="*/ 414 w 3558"/>
                <a:gd name="T85" fmla="*/ 4561 h 4970"/>
                <a:gd name="T86" fmla="*/ 0 w 3558"/>
                <a:gd name="T87" fmla="*/ 3466 h 4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558" h="4970">
                  <a:moveTo>
                    <a:pt x="0" y="3466"/>
                  </a:moveTo>
                  <a:lnTo>
                    <a:pt x="943" y="3382"/>
                  </a:lnTo>
                  <a:lnTo>
                    <a:pt x="943" y="3382"/>
                  </a:lnTo>
                  <a:cubicBezTo>
                    <a:pt x="941" y="3426"/>
                    <a:pt x="940" y="3460"/>
                    <a:pt x="940" y="3482"/>
                  </a:cubicBezTo>
                  <a:lnTo>
                    <a:pt x="940" y="3482"/>
                  </a:lnTo>
                  <a:cubicBezTo>
                    <a:pt x="940" y="3712"/>
                    <a:pt x="991" y="3885"/>
                    <a:pt x="1093" y="4000"/>
                  </a:cubicBezTo>
                  <a:lnTo>
                    <a:pt x="1093" y="4000"/>
                  </a:lnTo>
                  <a:cubicBezTo>
                    <a:pt x="1196" y="4114"/>
                    <a:pt x="1329" y="4172"/>
                    <a:pt x="1493" y="4172"/>
                  </a:cubicBezTo>
                  <a:lnTo>
                    <a:pt x="1493" y="4172"/>
                  </a:lnTo>
                  <a:cubicBezTo>
                    <a:pt x="1723" y="4172"/>
                    <a:pt x="1932" y="4062"/>
                    <a:pt x="2120" y="3843"/>
                  </a:cubicBezTo>
                  <a:lnTo>
                    <a:pt x="2120" y="3843"/>
                  </a:lnTo>
                  <a:cubicBezTo>
                    <a:pt x="2309" y="3623"/>
                    <a:pt x="2402" y="3319"/>
                    <a:pt x="2402" y="2932"/>
                  </a:cubicBezTo>
                  <a:lnTo>
                    <a:pt x="2402" y="2932"/>
                  </a:lnTo>
                  <a:cubicBezTo>
                    <a:pt x="2402" y="2702"/>
                    <a:pt x="2350" y="2528"/>
                    <a:pt x="2244" y="2412"/>
                  </a:cubicBezTo>
                  <a:lnTo>
                    <a:pt x="2244" y="2412"/>
                  </a:lnTo>
                  <a:cubicBezTo>
                    <a:pt x="2138" y="2294"/>
                    <a:pt x="1997" y="2236"/>
                    <a:pt x="1821" y="2236"/>
                  </a:cubicBezTo>
                  <a:lnTo>
                    <a:pt x="1821" y="2236"/>
                  </a:lnTo>
                  <a:cubicBezTo>
                    <a:pt x="1695" y="2236"/>
                    <a:pt x="1573" y="2265"/>
                    <a:pt x="1455" y="2324"/>
                  </a:cubicBezTo>
                  <a:lnTo>
                    <a:pt x="1455" y="2324"/>
                  </a:lnTo>
                  <a:cubicBezTo>
                    <a:pt x="1336" y="2382"/>
                    <a:pt x="1222" y="2471"/>
                    <a:pt x="1112" y="2591"/>
                  </a:cubicBezTo>
                  <a:lnTo>
                    <a:pt x="314" y="2530"/>
                  </a:lnTo>
                  <a:lnTo>
                    <a:pt x="1068" y="0"/>
                  </a:lnTo>
                  <a:lnTo>
                    <a:pt x="3557" y="0"/>
                  </a:lnTo>
                  <a:lnTo>
                    <a:pt x="3375" y="886"/>
                  </a:lnTo>
                  <a:lnTo>
                    <a:pt x="1730" y="886"/>
                  </a:lnTo>
                  <a:lnTo>
                    <a:pt x="1504" y="1648"/>
                  </a:lnTo>
                  <a:lnTo>
                    <a:pt x="1504" y="1648"/>
                  </a:lnTo>
                  <a:cubicBezTo>
                    <a:pt x="1598" y="1605"/>
                    <a:pt x="1693" y="1573"/>
                    <a:pt x="1788" y="1552"/>
                  </a:cubicBezTo>
                  <a:lnTo>
                    <a:pt x="1788" y="1552"/>
                  </a:lnTo>
                  <a:cubicBezTo>
                    <a:pt x="1882" y="1530"/>
                    <a:pt x="1975" y="1519"/>
                    <a:pt x="2068" y="1519"/>
                  </a:cubicBezTo>
                  <a:lnTo>
                    <a:pt x="2068" y="1519"/>
                  </a:lnTo>
                  <a:cubicBezTo>
                    <a:pt x="2446" y="1519"/>
                    <a:pt x="2758" y="1647"/>
                    <a:pt x="2999" y="1902"/>
                  </a:cubicBezTo>
                  <a:lnTo>
                    <a:pt x="2999" y="1902"/>
                  </a:lnTo>
                  <a:cubicBezTo>
                    <a:pt x="3243" y="2156"/>
                    <a:pt x="3364" y="2497"/>
                    <a:pt x="3364" y="2925"/>
                  </a:cubicBezTo>
                  <a:lnTo>
                    <a:pt x="3364" y="2925"/>
                  </a:lnTo>
                  <a:cubicBezTo>
                    <a:pt x="3364" y="3268"/>
                    <a:pt x="3279" y="3605"/>
                    <a:pt x="3110" y="3937"/>
                  </a:cubicBezTo>
                  <a:lnTo>
                    <a:pt x="3110" y="3937"/>
                  </a:lnTo>
                  <a:cubicBezTo>
                    <a:pt x="2940" y="4270"/>
                    <a:pt x="2704" y="4525"/>
                    <a:pt x="2402" y="4703"/>
                  </a:cubicBezTo>
                  <a:lnTo>
                    <a:pt x="2402" y="4703"/>
                  </a:lnTo>
                  <a:cubicBezTo>
                    <a:pt x="2101" y="4881"/>
                    <a:pt x="1784" y="4969"/>
                    <a:pt x="1453" y="4969"/>
                  </a:cubicBezTo>
                  <a:lnTo>
                    <a:pt x="1453" y="4969"/>
                  </a:lnTo>
                  <a:cubicBezTo>
                    <a:pt x="1032" y="4969"/>
                    <a:pt x="686" y="4833"/>
                    <a:pt x="414" y="4561"/>
                  </a:cubicBezTo>
                  <a:lnTo>
                    <a:pt x="414" y="4561"/>
                  </a:lnTo>
                  <a:cubicBezTo>
                    <a:pt x="143" y="4288"/>
                    <a:pt x="4" y="3923"/>
                    <a:pt x="0" y="346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43">
              <a:extLst>
                <a:ext uri="{FF2B5EF4-FFF2-40B4-BE49-F238E27FC236}">
                  <a16:creationId xmlns:a16="http://schemas.microsoft.com/office/drawing/2014/main" id="{8CA08AF8-3B3C-EB47-83D6-61C608AF2327}"/>
                </a:ext>
              </a:extLst>
            </p:cNvPr>
            <p:cNvSpPr>
              <a:spLocks noChangeArrowheads="1"/>
            </p:cNvSpPr>
            <p:nvPr/>
          </p:nvSpPr>
          <p:spPr bwMode="auto">
            <a:xfrm>
              <a:off x="12968818" y="7171102"/>
              <a:ext cx="4372378" cy="4641529"/>
            </a:xfrm>
            <a:custGeom>
              <a:avLst/>
              <a:gdLst>
                <a:gd name="T0" fmla="*/ 1766 w 3509"/>
                <a:gd name="T1" fmla="*/ 1740 h 3725"/>
                <a:gd name="T2" fmla="*/ 3378 w 3509"/>
                <a:gd name="T3" fmla="*/ 1740 h 3725"/>
                <a:gd name="T4" fmla="*/ 3053 w 3509"/>
                <a:gd name="T5" fmla="*/ 3285 h 3725"/>
                <a:gd name="T6" fmla="*/ 3053 w 3509"/>
                <a:gd name="T7" fmla="*/ 3285 h 3725"/>
                <a:gd name="T8" fmla="*/ 2354 w 3509"/>
                <a:gd name="T9" fmla="*/ 3597 h 3725"/>
                <a:gd name="T10" fmla="*/ 2354 w 3509"/>
                <a:gd name="T11" fmla="*/ 3597 h 3725"/>
                <a:gd name="T12" fmla="*/ 1511 w 3509"/>
                <a:gd name="T13" fmla="*/ 3724 h 3725"/>
                <a:gd name="T14" fmla="*/ 1511 w 3509"/>
                <a:gd name="T15" fmla="*/ 3724 h 3725"/>
                <a:gd name="T16" fmla="*/ 486 w 3509"/>
                <a:gd name="T17" fmla="*/ 3423 h 3725"/>
                <a:gd name="T18" fmla="*/ 486 w 3509"/>
                <a:gd name="T19" fmla="*/ 3423 h 3725"/>
                <a:gd name="T20" fmla="*/ 0 w 3509"/>
                <a:gd name="T21" fmla="*/ 2226 h 3725"/>
                <a:gd name="T22" fmla="*/ 0 w 3509"/>
                <a:gd name="T23" fmla="*/ 2226 h 3725"/>
                <a:gd name="T24" fmla="*/ 208 w 3509"/>
                <a:gd name="T25" fmla="*/ 1219 h 3725"/>
                <a:gd name="T26" fmla="*/ 208 w 3509"/>
                <a:gd name="T27" fmla="*/ 1219 h 3725"/>
                <a:gd name="T28" fmla="*/ 921 w 3509"/>
                <a:gd name="T29" fmla="*/ 319 h 3725"/>
                <a:gd name="T30" fmla="*/ 921 w 3509"/>
                <a:gd name="T31" fmla="*/ 319 h 3725"/>
                <a:gd name="T32" fmla="*/ 2007 w 3509"/>
                <a:gd name="T33" fmla="*/ 0 h 3725"/>
                <a:gd name="T34" fmla="*/ 2007 w 3509"/>
                <a:gd name="T35" fmla="*/ 0 h 3725"/>
                <a:gd name="T36" fmla="*/ 3008 w 3509"/>
                <a:gd name="T37" fmla="*/ 290 h 3725"/>
                <a:gd name="T38" fmla="*/ 3008 w 3509"/>
                <a:gd name="T39" fmla="*/ 290 h 3725"/>
                <a:gd name="T40" fmla="*/ 3508 w 3509"/>
                <a:gd name="T41" fmla="*/ 1135 h 3725"/>
                <a:gd name="T42" fmla="*/ 2818 w 3509"/>
                <a:gd name="T43" fmla="*/ 1214 h 3725"/>
                <a:gd name="T44" fmla="*/ 2818 w 3509"/>
                <a:gd name="T45" fmla="*/ 1214 h 3725"/>
                <a:gd name="T46" fmla="*/ 2524 w 3509"/>
                <a:gd name="T47" fmla="*/ 754 h 3725"/>
                <a:gd name="T48" fmla="*/ 2524 w 3509"/>
                <a:gd name="T49" fmla="*/ 754 h 3725"/>
                <a:gd name="T50" fmla="*/ 2014 w 3509"/>
                <a:gd name="T51" fmla="*/ 599 h 3725"/>
                <a:gd name="T52" fmla="*/ 2014 w 3509"/>
                <a:gd name="T53" fmla="*/ 599 h 3725"/>
                <a:gd name="T54" fmla="*/ 1356 w 3509"/>
                <a:gd name="T55" fmla="*/ 787 h 3725"/>
                <a:gd name="T56" fmla="*/ 1356 w 3509"/>
                <a:gd name="T57" fmla="*/ 787 h 3725"/>
                <a:gd name="T58" fmla="*/ 886 w 3509"/>
                <a:gd name="T59" fmla="*/ 1364 h 3725"/>
                <a:gd name="T60" fmla="*/ 886 w 3509"/>
                <a:gd name="T61" fmla="*/ 1364 h 3725"/>
                <a:gd name="T62" fmla="*/ 717 w 3509"/>
                <a:gd name="T63" fmla="*/ 2217 h 3725"/>
                <a:gd name="T64" fmla="*/ 717 w 3509"/>
                <a:gd name="T65" fmla="*/ 2217 h 3725"/>
                <a:gd name="T66" fmla="*/ 923 w 3509"/>
                <a:gd name="T67" fmla="*/ 2888 h 3725"/>
                <a:gd name="T68" fmla="*/ 923 w 3509"/>
                <a:gd name="T69" fmla="*/ 2888 h 3725"/>
                <a:gd name="T70" fmla="*/ 1528 w 3509"/>
                <a:gd name="T71" fmla="*/ 3106 h 3725"/>
                <a:gd name="T72" fmla="*/ 1528 w 3509"/>
                <a:gd name="T73" fmla="*/ 3106 h 3725"/>
                <a:gd name="T74" fmla="*/ 2017 w 3509"/>
                <a:gd name="T75" fmla="*/ 3038 h 3725"/>
                <a:gd name="T76" fmla="*/ 2017 w 3509"/>
                <a:gd name="T77" fmla="*/ 3038 h 3725"/>
                <a:gd name="T78" fmla="*/ 2449 w 3509"/>
                <a:gd name="T79" fmla="*/ 2877 h 3725"/>
                <a:gd name="T80" fmla="*/ 2560 w 3509"/>
                <a:gd name="T81" fmla="*/ 2341 h 3725"/>
                <a:gd name="T82" fmla="*/ 1641 w 3509"/>
                <a:gd name="T83" fmla="*/ 2341 h 3725"/>
                <a:gd name="T84" fmla="*/ 1766 w 3509"/>
                <a:gd name="T85" fmla="*/ 1740 h 3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09" h="3725">
                  <a:moveTo>
                    <a:pt x="1766" y="1740"/>
                  </a:moveTo>
                  <a:lnTo>
                    <a:pt x="3378" y="1740"/>
                  </a:lnTo>
                  <a:lnTo>
                    <a:pt x="3053" y="3285"/>
                  </a:lnTo>
                  <a:lnTo>
                    <a:pt x="3053" y="3285"/>
                  </a:lnTo>
                  <a:cubicBezTo>
                    <a:pt x="2864" y="3408"/>
                    <a:pt x="2631" y="3512"/>
                    <a:pt x="2354" y="3597"/>
                  </a:cubicBezTo>
                  <a:lnTo>
                    <a:pt x="2354" y="3597"/>
                  </a:lnTo>
                  <a:cubicBezTo>
                    <a:pt x="2078" y="3682"/>
                    <a:pt x="1797" y="3724"/>
                    <a:pt x="1511" y="3724"/>
                  </a:cubicBezTo>
                  <a:lnTo>
                    <a:pt x="1511" y="3724"/>
                  </a:lnTo>
                  <a:cubicBezTo>
                    <a:pt x="1065" y="3724"/>
                    <a:pt x="724" y="3624"/>
                    <a:pt x="486" y="3423"/>
                  </a:cubicBezTo>
                  <a:lnTo>
                    <a:pt x="486" y="3423"/>
                  </a:lnTo>
                  <a:cubicBezTo>
                    <a:pt x="162" y="3147"/>
                    <a:pt x="0" y="2748"/>
                    <a:pt x="0" y="2226"/>
                  </a:cubicBezTo>
                  <a:lnTo>
                    <a:pt x="0" y="2226"/>
                  </a:lnTo>
                  <a:cubicBezTo>
                    <a:pt x="0" y="1876"/>
                    <a:pt x="69" y="1540"/>
                    <a:pt x="208" y="1219"/>
                  </a:cubicBezTo>
                  <a:lnTo>
                    <a:pt x="208" y="1219"/>
                  </a:lnTo>
                  <a:cubicBezTo>
                    <a:pt x="376" y="833"/>
                    <a:pt x="613" y="533"/>
                    <a:pt x="921" y="319"/>
                  </a:cubicBezTo>
                  <a:lnTo>
                    <a:pt x="921" y="319"/>
                  </a:lnTo>
                  <a:cubicBezTo>
                    <a:pt x="1229" y="107"/>
                    <a:pt x="1591" y="0"/>
                    <a:pt x="2007" y="0"/>
                  </a:cubicBezTo>
                  <a:lnTo>
                    <a:pt x="2007" y="0"/>
                  </a:lnTo>
                  <a:cubicBezTo>
                    <a:pt x="2423" y="0"/>
                    <a:pt x="2757" y="97"/>
                    <a:pt x="3008" y="290"/>
                  </a:cubicBezTo>
                  <a:lnTo>
                    <a:pt x="3008" y="290"/>
                  </a:lnTo>
                  <a:cubicBezTo>
                    <a:pt x="3260" y="483"/>
                    <a:pt x="3426" y="765"/>
                    <a:pt x="3508" y="1135"/>
                  </a:cubicBezTo>
                  <a:lnTo>
                    <a:pt x="2818" y="1214"/>
                  </a:lnTo>
                  <a:lnTo>
                    <a:pt x="2818" y="1214"/>
                  </a:lnTo>
                  <a:cubicBezTo>
                    <a:pt x="2757" y="1011"/>
                    <a:pt x="2659" y="857"/>
                    <a:pt x="2524" y="754"/>
                  </a:cubicBezTo>
                  <a:lnTo>
                    <a:pt x="2524" y="754"/>
                  </a:lnTo>
                  <a:cubicBezTo>
                    <a:pt x="2389" y="651"/>
                    <a:pt x="2219" y="599"/>
                    <a:pt x="2014" y="599"/>
                  </a:cubicBezTo>
                  <a:lnTo>
                    <a:pt x="2014" y="599"/>
                  </a:lnTo>
                  <a:cubicBezTo>
                    <a:pt x="1775" y="599"/>
                    <a:pt x="1556" y="662"/>
                    <a:pt x="1356" y="787"/>
                  </a:cubicBezTo>
                  <a:lnTo>
                    <a:pt x="1356" y="787"/>
                  </a:lnTo>
                  <a:cubicBezTo>
                    <a:pt x="1156" y="911"/>
                    <a:pt x="1000" y="1103"/>
                    <a:pt x="886" y="1364"/>
                  </a:cubicBezTo>
                  <a:lnTo>
                    <a:pt x="886" y="1364"/>
                  </a:lnTo>
                  <a:cubicBezTo>
                    <a:pt x="774" y="1624"/>
                    <a:pt x="717" y="1908"/>
                    <a:pt x="717" y="2217"/>
                  </a:cubicBezTo>
                  <a:lnTo>
                    <a:pt x="717" y="2217"/>
                  </a:lnTo>
                  <a:cubicBezTo>
                    <a:pt x="717" y="2519"/>
                    <a:pt x="786" y="2743"/>
                    <a:pt x="923" y="2888"/>
                  </a:cubicBezTo>
                  <a:lnTo>
                    <a:pt x="923" y="2888"/>
                  </a:lnTo>
                  <a:cubicBezTo>
                    <a:pt x="1061" y="3033"/>
                    <a:pt x="1263" y="3106"/>
                    <a:pt x="1528" y="3106"/>
                  </a:cubicBezTo>
                  <a:lnTo>
                    <a:pt x="1528" y="3106"/>
                  </a:lnTo>
                  <a:cubicBezTo>
                    <a:pt x="1687" y="3106"/>
                    <a:pt x="1850" y="3083"/>
                    <a:pt x="2017" y="3038"/>
                  </a:cubicBezTo>
                  <a:lnTo>
                    <a:pt x="2017" y="3038"/>
                  </a:lnTo>
                  <a:cubicBezTo>
                    <a:pt x="2184" y="2993"/>
                    <a:pt x="2328" y="2939"/>
                    <a:pt x="2449" y="2877"/>
                  </a:cubicBezTo>
                  <a:lnTo>
                    <a:pt x="2560" y="2341"/>
                  </a:lnTo>
                  <a:lnTo>
                    <a:pt x="1641" y="2341"/>
                  </a:lnTo>
                  <a:lnTo>
                    <a:pt x="1766" y="174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44">
              <a:extLst>
                <a:ext uri="{FF2B5EF4-FFF2-40B4-BE49-F238E27FC236}">
                  <a16:creationId xmlns:a16="http://schemas.microsoft.com/office/drawing/2014/main" id="{150F8C21-1F42-B74D-9989-7F6B869532B5}"/>
                </a:ext>
              </a:extLst>
            </p:cNvPr>
            <p:cNvSpPr>
              <a:spLocks noChangeArrowheads="1"/>
            </p:cNvSpPr>
            <p:nvPr/>
          </p:nvSpPr>
          <p:spPr bwMode="auto">
            <a:xfrm>
              <a:off x="16346975" y="10889818"/>
              <a:ext cx="790984" cy="977743"/>
            </a:xfrm>
            <a:custGeom>
              <a:avLst/>
              <a:gdLst>
                <a:gd name="T0" fmla="*/ 496 w 633"/>
                <a:gd name="T1" fmla="*/ 1 h 784"/>
                <a:gd name="T2" fmla="*/ 496 w 633"/>
                <a:gd name="T3" fmla="*/ 1 h 784"/>
                <a:gd name="T4" fmla="*/ 23 w 633"/>
                <a:gd name="T5" fmla="*/ 624 h 784"/>
                <a:gd name="T6" fmla="*/ 23 w 633"/>
                <a:gd name="T7" fmla="*/ 624 h 784"/>
                <a:gd name="T8" fmla="*/ 9 w 633"/>
                <a:gd name="T9" fmla="*/ 783 h 784"/>
                <a:gd name="T10" fmla="*/ 603 w 633"/>
                <a:gd name="T11" fmla="*/ 783 h 784"/>
                <a:gd name="T12" fmla="*/ 603 w 633"/>
                <a:gd name="T13" fmla="*/ 783 h 784"/>
                <a:gd name="T14" fmla="*/ 496 w 633"/>
                <a:gd name="T15" fmla="*/ 1 h 7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3" h="784">
                  <a:moveTo>
                    <a:pt x="496" y="1"/>
                  </a:moveTo>
                  <a:lnTo>
                    <a:pt x="496" y="1"/>
                  </a:lnTo>
                  <a:cubicBezTo>
                    <a:pt x="450" y="0"/>
                    <a:pt x="80" y="467"/>
                    <a:pt x="23" y="624"/>
                  </a:cubicBezTo>
                  <a:lnTo>
                    <a:pt x="23" y="624"/>
                  </a:lnTo>
                  <a:cubicBezTo>
                    <a:pt x="3" y="677"/>
                    <a:pt x="0" y="732"/>
                    <a:pt x="9" y="783"/>
                  </a:cubicBezTo>
                  <a:lnTo>
                    <a:pt x="603" y="783"/>
                  </a:lnTo>
                  <a:lnTo>
                    <a:pt x="603" y="783"/>
                  </a:lnTo>
                  <a:cubicBezTo>
                    <a:pt x="632" y="568"/>
                    <a:pt x="539" y="2"/>
                    <a:pt x="496" y="1"/>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45">
              <a:extLst>
                <a:ext uri="{FF2B5EF4-FFF2-40B4-BE49-F238E27FC236}">
                  <a16:creationId xmlns:a16="http://schemas.microsoft.com/office/drawing/2014/main" id="{D86731F7-C99A-6B47-8CCB-BCBA6DBF410B}"/>
                </a:ext>
              </a:extLst>
            </p:cNvPr>
            <p:cNvSpPr>
              <a:spLocks noChangeArrowheads="1"/>
            </p:cNvSpPr>
            <p:nvPr/>
          </p:nvSpPr>
          <p:spPr bwMode="auto">
            <a:xfrm>
              <a:off x="16566693" y="11208407"/>
              <a:ext cx="411969" cy="659152"/>
            </a:xfrm>
            <a:custGeom>
              <a:avLst/>
              <a:gdLst>
                <a:gd name="T0" fmla="*/ 327 w 331"/>
                <a:gd name="T1" fmla="*/ 104 h 529"/>
                <a:gd name="T2" fmla="*/ 327 w 331"/>
                <a:gd name="T3" fmla="*/ 104 h 529"/>
                <a:gd name="T4" fmla="*/ 318 w 331"/>
                <a:gd name="T5" fmla="*/ 102 h 529"/>
                <a:gd name="T6" fmla="*/ 212 w 331"/>
                <a:gd name="T7" fmla="*/ 170 h 529"/>
                <a:gd name="T8" fmla="*/ 268 w 331"/>
                <a:gd name="T9" fmla="*/ 11 h 529"/>
                <a:gd name="T10" fmla="*/ 268 w 331"/>
                <a:gd name="T11" fmla="*/ 11 h 529"/>
                <a:gd name="T12" fmla="*/ 264 w 331"/>
                <a:gd name="T13" fmla="*/ 2 h 529"/>
                <a:gd name="T14" fmla="*/ 264 w 331"/>
                <a:gd name="T15" fmla="*/ 2 h 529"/>
                <a:gd name="T16" fmla="*/ 255 w 331"/>
                <a:gd name="T17" fmla="*/ 6 h 529"/>
                <a:gd name="T18" fmla="*/ 95 w 331"/>
                <a:gd name="T19" fmla="*/ 455 h 529"/>
                <a:gd name="T20" fmla="*/ 15 w 331"/>
                <a:gd name="T21" fmla="*/ 286 h 529"/>
                <a:gd name="T22" fmla="*/ 15 w 331"/>
                <a:gd name="T23" fmla="*/ 286 h 529"/>
                <a:gd name="T24" fmla="*/ 5 w 331"/>
                <a:gd name="T25" fmla="*/ 282 h 529"/>
                <a:gd name="T26" fmla="*/ 5 w 331"/>
                <a:gd name="T27" fmla="*/ 282 h 529"/>
                <a:gd name="T28" fmla="*/ 2 w 331"/>
                <a:gd name="T29" fmla="*/ 292 h 529"/>
                <a:gd name="T30" fmla="*/ 89 w 331"/>
                <a:gd name="T31" fmla="*/ 474 h 529"/>
                <a:gd name="T32" fmla="*/ 69 w 331"/>
                <a:gd name="T33" fmla="*/ 528 h 529"/>
                <a:gd name="T34" fmla="*/ 84 w 331"/>
                <a:gd name="T35" fmla="*/ 528 h 529"/>
                <a:gd name="T36" fmla="*/ 204 w 331"/>
                <a:gd name="T37" fmla="*/ 192 h 529"/>
                <a:gd name="T38" fmla="*/ 325 w 331"/>
                <a:gd name="T39" fmla="*/ 114 h 529"/>
                <a:gd name="T40" fmla="*/ 325 w 331"/>
                <a:gd name="T41" fmla="*/ 114 h 529"/>
                <a:gd name="T42" fmla="*/ 327 w 331"/>
                <a:gd name="T43" fmla="*/ 104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31" h="529">
                  <a:moveTo>
                    <a:pt x="327" y="104"/>
                  </a:moveTo>
                  <a:lnTo>
                    <a:pt x="327" y="104"/>
                  </a:lnTo>
                  <a:cubicBezTo>
                    <a:pt x="325" y="101"/>
                    <a:pt x="321" y="100"/>
                    <a:pt x="318" y="102"/>
                  </a:cubicBezTo>
                  <a:lnTo>
                    <a:pt x="212" y="170"/>
                  </a:lnTo>
                  <a:lnTo>
                    <a:pt x="268" y="11"/>
                  </a:lnTo>
                  <a:lnTo>
                    <a:pt x="268" y="11"/>
                  </a:lnTo>
                  <a:cubicBezTo>
                    <a:pt x="270" y="7"/>
                    <a:pt x="268" y="3"/>
                    <a:pt x="264" y="2"/>
                  </a:cubicBezTo>
                  <a:lnTo>
                    <a:pt x="264" y="2"/>
                  </a:lnTo>
                  <a:cubicBezTo>
                    <a:pt x="261" y="0"/>
                    <a:pt x="257" y="2"/>
                    <a:pt x="255" y="6"/>
                  </a:cubicBezTo>
                  <a:lnTo>
                    <a:pt x="95" y="455"/>
                  </a:lnTo>
                  <a:lnTo>
                    <a:pt x="15" y="286"/>
                  </a:lnTo>
                  <a:lnTo>
                    <a:pt x="15" y="286"/>
                  </a:lnTo>
                  <a:cubicBezTo>
                    <a:pt x="14" y="282"/>
                    <a:pt x="9" y="281"/>
                    <a:pt x="5" y="282"/>
                  </a:cubicBezTo>
                  <a:lnTo>
                    <a:pt x="5" y="282"/>
                  </a:lnTo>
                  <a:cubicBezTo>
                    <a:pt x="2" y="284"/>
                    <a:pt x="0" y="288"/>
                    <a:pt x="2" y="292"/>
                  </a:cubicBezTo>
                  <a:lnTo>
                    <a:pt x="89" y="474"/>
                  </a:lnTo>
                  <a:lnTo>
                    <a:pt x="69" y="528"/>
                  </a:lnTo>
                  <a:lnTo>
                    <a:pt x="84" y="528"/>
                  </a:lnTo>
                  <a:lnTo>
                    <a:pt x="204" y="192"/>
                  </a:lnTo>
                  <a:lnTo>
                    <a:pt x="325" y="114"/>
                  </a:lnTo>
                  <a:lnTo>
                    <a:pt x="325" y="114"/>
                  </a:lnTo>
                  <a:cubicBezTo>
                    <a:pt x="328" y="112"/>
                    <a:pt x="330" y="108"/>
                    <a:pt x="327" y="104"/>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01" name="Freeform 146">
              <a:extLst>
                <a:ext uri="{FF2B5EF4-FFF2-40B4-BE49-F238E27FC236}">
                  <a16:creationId xmlns:a16="http://schemas.microsoft.com/office/drawing/2014/main" id="{26E7386A-00F5-8443-B6DE-CB14EB865307}"/>
                </a:ext>
              </a:extLst>
            </p:cNvPr>
            <p:cNvSpPr>
              <a:spLocks noChangeArrowheads="1"/>
            </p:cNvSpPr>
            <p:nvPr/>
          </p:nvSpPr>
          <p:spPr bwMode="auto">
            <a:xfrm>
              <a:off x="15160502" y="10082357"/>
              <a:ext cx="1713795" cy="1785202"/>
            </a:xfrm>
            <a:custGeom>
              <a:avLst/>
              <a:gdLst>
                <a:gd name="T0" fmla="*/ 1301 w 1375"/>
                <a:gd name="T1" fmla="*/ 28 h 1433"/>
                <a:gd name="T2" fmla="*/ 1301 w 1375"/>
                <a:gd name="T3" fmla="*/ 28 h 1433"/>
                <a:gd name="T4" fmla="*/ 156 w 1375"/>
                <a:gd name="T5" fmla="*/ 795 h 1433"/>
                <a:gd name="T6" fmla="*/ 156 w 1375"/>
                <a:gd name="T7" fmla="*/ 795 h 1433"/>
                <a:gd name="T8" fmla="*/ 129 w 1375"/>
                <a:gd name="T9" fmla="*/ 1432 h 1433"/>
                <a:gd name="T10" fmla="*/ 1008 w 1375"/>
                <a:gd name="T11" fmla="*/ 1432 h 1433"/>
                <a:gd name="T12" fmla="*/ 1008 w 1375"/>
                <a:gd name="T13" fmla="*/ 1432 h 1433"/>
                <a:gd name="T14" fmla="*/ 1301 w 1375"/>
                <a:gd name="T15" fmla="*/ 28 h 14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5" h="1433">
                  <a:moveTo>
                    <a:pt x="1301" y="28"/>
                  </a:moveTo>
                  <a:lnTo>
                    <a:pt x="1301" y="28"/>
                  </a:lnTo>
                  <a:cubicBezTo>
                    <a:pt x="1223" y="0"/>
                    <a:pt x="342" y="567"/>
                    <a:pt x="156" y="795"/>
                  </a:cubicBezTo>
                  <a:lnTo>
                    <a:pt x="156" y="795"/>
                  </a:lnTo>
                  <a:cubicBezTo>
                    <a:pt x="3" y="983"/>
                    <a:pt x="0" y="1243"/>
                    <a:pt x="129" y="1432"/>
                  </a:cubicBezTo>
                  <a:lnTo>
                    <a:pt x="1008" y="1432"/>
                  </a:lnTo>
                  <a:lnTo>
                    <a:pt x="1008" y="1432"/>
                  </a:lnTo>
                  <a:cubicBezTo>
                    <a:pt x="1187" y="1138"/>
                    <a:pt x="1374" y="55"/>
                    <a:pt x="1301" y="28"/>
                  </a:cubicBezTo>
                </a:path>
              </a:pathLst>
            </a:custGeom>
            <a:solidFill>
              <a:srgbClr val="462F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47">
              <a:extLst>
                <a:ext uri="{FF2B5EF4-FFF2-40B4-BE49-F238E27FC236}">
                  <a16:creationId xmlns:a16="http://schemas.microsoft.com/office/drawing/2014/main" id="{40623944-499A-3F42-A70B-154E0B97920C}"/>
                </a:ext>
              </a:extLst>
            </p:cNvPr>
            <p:cNvSpPr>
              <a:spLocks noChangeArrowheads="1"/>
            </p:cNvSpPr>
            <p:nvPr/>
          </p:nvSpPr>
          <p:spPr bwMode="auto">
            <a:xfrm>
              <a:off x="15649371" y="10499820"/>
              <a:ext cx="906337" cy="1367738"/>
            </a:xfrm>
            <a:custGeom>
              <a:avLst/>
              <a:gdLst>
                <a:gd name="T0" fmla="*/ 726 w 728"/>
                <a:gd name="T1" fmla="*/ 89 h 1097"/>
                <a:gd name="T2" fmla="*/ 726 w 728"/>
                <a:gd name="T3" fmla="*/ 89 h 1097"/>
                <a:gd name="T4" fmla="*/ 717 w 728"/>
                <a:gd name="T5" fmla="*/ 84 h 1097"/>
                <a:gd name="T6" fmla="*/ 653 w 728"/>
                <a:gd name="T7" fmla="*/ 98 h 1097"/>
                <a:gd name="T8" fmla="*/ 708 w 728"/>
                <a:gd name="T9" fmla="*/ 12 h 1097"/>
                <a:gd name="T10" fmla="*/ 708 w 728"/>
                <a:gd name="T11" fmla="*/ 12 h 1097"/>
                <a:gd name="T12" fmla="*/ 705 w 728"/>
                <a:gd name="T13" fmla="*/ 3 h 1097"/>
                <a:gd name="T14" fmla="*/ 705 w 728"/>
                <a:gd name="T15" fmla="*/ 3 h 1097"/>
                <a:gd name="T16" fmla="*/ 696 w 728"/>
                <a:gd name="T17" fmla="*/ 5 h 1097"/>
                <a:gd name="T18" fmla="*/ 388 w 728"/>
                <a:gd name="T19" fmla="*/ 489 h 1097"/>
                <a:gd name="T20" fmla="*/ 350 w 728"/>
                <a:gd name="T21" fmla="*/ 321 h 1097"/>
                <a:gd name="T22" fmla="*/ 350 w 728"/>
                <a:gd name="T23" fmla="*/ 321 h 1097"/>
                <a:gd name="T24" fmla="*/ 342 w 728"/>
                <a:gd name="T25" fmla="*/ 316 h 1097"/>
                <a:gd name="T26" fmla="*/ 342 w 728"/>
                <a:gd name="T27" fmla="*/ 316 h 1097"/>
                <a:gd name="T28" fmla="*/ 336 w 728"/>
                <a:gd name="T29" fmla="*/ 325 h 1097"/>
                <a:gd name="T30" fmla="*/ 377 w 728"/>
                <a:gd name="T31" fmla="*/ 505 h 1097"/>
                <a:gd name="T32" fmla="*/ 0 w 728"/>
                <a:gd name="T33" fmla="*/ 1096 h 1097"/>
                <a:gd name="T34" fmla="*/ 17 w 728"/>
                <a:gd name="T35" fmla="*/ 1096 h 1097"/>
                <a:gd name="T36" fmla="*/ 211 w 728"/>
                <a:gd name="T37" fmla="*/ 791 h 1097"/>
                <a:gd name="T38" fmla="*/ 510 w 728"/>
                <a:gd name="T39" fmla="*/ 707 h 1097"/>
                <a:gd name="T40" fmla="*/ 510 w 728"/>
                <a:gd name="T41" fmla="*/ 707 h 1097"/>
                <a:gd name="T42" fmla="*/ 515 w 728"/>
                <a:gd name="T43" fmla="*/ 699 h 1097"/>
                <a:gd name="T44" fmla="*/ 515 w 728"/>
                <a:gd name="T45" fmla="*/ 699 h 1097"/>
                <a:gd name="T46" fmla="*/ 507 w 728"/>
                <a:gd name="T47" fmla="*/ 694 h 1097"/>
                <a:gd name="T48" fmla="*/ 223 w 728"/>
                <a:gd name="T49" fmla="*/ 773 h 1097"/>
                <a:gd name="T50" fmla="*/ 642 w 728"/>
                <a:gd name="T51" fmla="*/ 115 h 1097"/>
                <a:gd name="T52" fmla="*/ 642 w 728"/>
                <a:gd name="T53" fmla="*/ 115 h 1097"/>
                <a:gd name="T54" fmla="*/ 643 w 728"/>
                <a:gd name="T55" fmla="*/ 115 h 1097"/>
                <a:gd name="T56" fmla="*/ 643 w 728"/>
                <a:gd name="T57" fmla="*/ 115 h 1097"/>
                <a:gd name="T58" fmla="*/ 644 w 728"/>
                <a:gd name="T59" fmla="*/ 115 h 1097"/>
                <a:gd name="T60" fmla="*/ 720 w 728"/>
                <a:gd name="T61" fmla="*/ 97 h 1097"/>
                <a:gd name="T62" fmla="*/ 720 w 728"/>
                <a:gd name="T63" fmla="*/ 97 h 1097"/>
                <a:gd name="T64" fmla="*/ 726 w 728"/>
                <a:gd name="T65" fmla="*/ 89 h 10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8" h="1097">
                  <a:moveTo>
                    <a:pt x="726" y="89"/>
                  </a:moveTo>
                  <a:lnTo>
                    <a:pt x="726" y="89"/>
                  </a:lnTo>
                  <a:cubicBezTo>
                    <a:pt x="725" y="85"/>
                    <a:pt x="721" y="83"/>
                    <a:pt x="717" y="84"/>
                  </a:cubicBezTo>
                  <a:lnTo>
                    <a:pt x="653" y="98"/>
                  </a:lnTo>
                  <a:lnTo>
                    <a:pt x="708" y="12"/>
                  </a:lnTo>
                  <a:lnTo>
                    <a:pt x="708" y="12"/>
                  </a:lnTo>
                  <a:cubicBezTo>
                    <a:pt x="710" y="10"/>
                    <a:pt x="709" y="5"/>
                    <a:pt x="705" y="3"/>
                  </a:cubicBezTo>
                  <a:lnTo>
                    <a:pt x="705" y="3"/>
                  </a:lnTo>
                  <a:cubicBezTo>
                    <a:pt x="702" y="0"/>
                    <a:pt x="698" y="1"/>
                    <a:pt x="696" y="5"/>
                  </a:cubicBezTo>
                  <a:lnTo>
                    <a:pt x="388" y="489"/>
                  </a:lnTo>
                  <a:lnTo>
                    <a:pt x="350" y="321"/>
                  </a:lnTo>
                  <a:lnTo>
                    <a:pt x="350" y="321"/>
                  </a:lnTo>
                  <a:cubicBezTo>
                    <a:pt x="349" y="318"/>
                    <a:pt x="346" y="315"/>
                    <a:pt x="342" y="316"/>
                  </a:cubicBezTo>
                  <a:lnTo>
                    <a:pt x="342" y="316"/>
                  </a:lnTo>
                  <a:cubicBezTo>
                    <a:pt x="338" y="316"/>
                    <a:pt x="336" y="321"/>
                    <a:pt x="336" y="325"/>
                  </a:cubicBezTo>
                  <a:lnTo>
                    <a:pt x="377" y="505"/>
                  </a:lnTo>
                  <a:lnTo>
                    <a:pt x="0" y="1096"/>
                  </a:lnTo>
                  <a:lnTo>
                    <a:pt x="17" y="1096"/>
                  </a:lnTo>
                  <a:lnTo>
                    <a:pt x="211" y="791"/>
                  </a:lnTo>
                  <a:lnTo>
                    <a:pt x="510" y="707"/>
                  </a:lnTo>
                  <a:lnTo>
                    <a:pt x="510" y="707"/>
                  </a:lnTo>
                  <a:cubicBezTo>
                    <a:pt x="514" y="707"/>
                    <a:pt x="516" y="702"/>
                    <a:pt x="515" y="699"/>
                  </a:cubicBezTo>
                  <a:lnTo>
                    <a:pt x="515" y="699"/>
                  </a:lnTo>
                  <a:cubicBezTo>
                    <a:pt x="514" y="695"/>
                    <a:pt x="510" y="693"/>
                    <a:pt x="507" y="694"/>
                  </a:cubicBezTo>
                  <a:lnTo>
                    <a:pt x="223" y="773"/>
                  </a:lnTo>
                  <a:lnTo>
                    <a:pt x="642" y="115"/>
                  </a:lnTo>
                  <a:lnTo>
                    <a:pt x="642" y="115"/>
                  </a:lnTo>
                  <a:cubicBezTo>
                    <a:pt x="642" y="115"/>
                    <a:pt x="642" y="115"/>
                    <a:pt x="643" y="115"/>
                  </a:cubicBezTo>
                  <a:lnTo>
                    <a:pt x="643" y="115"/>
                  </a:lnTo>
                  <a:lnTo>
                    <a:pt x="644" y="115"/>
                  </a:lnTo>
                  <a:lnTo>
                    <a:pt x="720" y="97"/>
                  </a:lnTo>
                  <a:lnTo>
                    <a:pt x="720" y="97"/>
                  </a:lnTo>
                  <a:cubicBezTo>
                    <a:pt x="724" y="97"/>
                    <a:pt x="727" y="93"/>
                    <a:pt x="726" y="89"/>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03" name="Freeform 148">
              <a:extLst>
                <a:ext uri="{FF2B5EF4-FFF2-40B4-BE49-F238E27FC236}">
                  <a16:creationId xmlns:a16="http://schemas.microsoft.com/office/drawing/2014/main" id="{B5C4F77F-627F-A646-9BFD-55AFA7B0A60B}"/>
                </a:ext>
              </a:extLst>
            </p:cNvPr>
            <p:cNvSpPr>
              <a:spLocks noChangeArrowheads="1"/>
            </p:cNvSpPr>
            <p:nvPr/>
          </p:nvSpPr>
          <p:spPr bwMode="auto">
            <a:xfrm>
              <a:off x="12705160" y="10604185"/>
              <a:ext cx="1153518" cy="1263376"/>
            </a:xfrm>
            <a:custGeom>
              <a:avLst/>
              <a:gdLst>
                <a:gd name="T0" fmla="*/ 874 w 927"/>
                <a:gd name="T1" fmla="*/ 15 h 1013"/>
                <a:gd name="T2" fmla="*/ 874 w 927"/>
                <a:gd name="T3" fmla="*/ 15 h 1013"/>
                <a:gd name="T4" fmla="*/ 74 w 927"/>
                <a:gd name="T5" fmla="*/ 709 h 1013"/>
                <a:gd name="T6" fmla="*/ 74 w 927"/>
                <a:gd name="T7" fmla="*/ 709 h 1013"/>
                <a:gd name="T8" fmla="*/ 21 w 927"/>
                <a:gd name="T9" fmla="*/ 1012 h 1013"/>
                <a:gd name="T10" fmla="*/ 819 w 927"/>
                <a:gd name="T11" fmla="*/ 1012 h 1013"/>
                <a:gd name="T12" fmla="*/ 819 w 927"/>
                <a:gd name="T13" fmla="*/ 1012 h 1013"/>
                <a:gd name="T14" fmla="*/ 874 w 927"/>
                <a:gd name="T15" fmla="*/ 15 h 10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7" h="1013">
                  <a:moveTo>
                    <a:pt x="874" y="15"/>
                  </a:moveTo>
                  <a:lnTo>
                    <a:pt x="874" y="15"/>
                  </a:lnTo>
                  <a:cubicBezTo>
                    <a:pt x="813" y="0"/>
                    <a:pt x="194" y="517"/>
                    <a:pt x="74" y="709"/>
                  </a:cubicBezTo>
                  <a:lnTo>
                    <a:pt x="74" y="709"/>
                  </a:lnTo>
                  <a:cubicBezTo>
                    <a:pt x="16" y="803"/>
                    <a:pt x="0" y="912"/>
                    <a:pt x="21" y="1012"/>
                  </a:cubicBezTo>
                  <a:lnTo>
                    <a:pt x="819" y="1012"/>
                  </a:lnTo>
                  <a:lnTo>
                    <a:pt x="819" y="1012"/>
                  </a:lnTo>
                  <a:cubicBezTo>
                    <a:pt x="901" y="694"/>
                    <a:pt x="926" y="26"/>
                    <a:pt x="874" y="15"/>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49">
              <a:extLst>
                <a:ext uri="{FF2B5EF4-FFF2-40B4-BE49-F238E27FC236}">
                  <a16:creationId xmlns:a16="http://schemas.microsoft.com/office/drawing/2014/main" id="{AA50BB95-C87C-6B4F-80D5-27EEEC2DA324}"/>
                </a:ext>
              </a:extLst>
            </p:cNvPr>
            <p:cNvSpPr>
              <a:spLocks noChangeArrowheads="1"/>
            </p:cNvSpPr>
            <p:nvPr/>
          </p:nvSpPr>
          <p:spPr bwMode="auto">
            <a:xfrm>
              <a:off x="13155579" y="10950240"/>
              <a:ext cx="554787" cy="917319"/>
            </a:xfrm>
            <a:custGeom>
              <a:avLst/>
              <a:gdLst>
                <a:gd name="T0" fmla="*/ 443 w 444"/>
                <a:gd name="T1" fmla="*/ 168 h 736"/>
                <a:gd name="T2" fmla="*/ 443 w 444"/>
                <a:gd name="T3" fmla="*/ 168 h 736"/>
                <a:gd name="T4" fmla="*/ 434 w 444"/>
                <a:gd name="T5" fmla="*/ 163 h 736"/>
                <a:gd name="T6" fmla="*/ 319 w 444"/>
                <a:gd name="T7" fmla="*/ 195 h 736"/>
                <a:gd name="T8" fmla="*/ 422 w 444"/>
                <a:gd name="T9" fmla="*/ 11 h 736"/>
                <a:gd name="T10" fmla="*/ 422 w 444"/>
                <a:gd name="T11" fmla="*/ 11 h 736"/>
                <a:gd name="T12" fmla="*/ 419 w 444"/>
                <a:gd name="T13" fmla="*/ 1 h 736"/>
                <a:gd name="T14" fmla="*/ 419 w 444"/>
                <a:gd name="T15" fmla="*/ 1 h 736"/>
                <a:gd name="T16" fmla="*/ 409 w 444"/>
                <a:gd name="T17" fmla="*/ 5 h 736"/>
                <a:gd name="T18" fmla="*/ 299 w 444"/>
                <a:gd name="T19" fmla="*/ 202 h 736"/>
                <a:gd name="T20" fmla="*/ 299 w 444"/>
                <a:gd name="T21" fmla="*/ 202 h 736"/>
                <a:gd name="T22" fmla="*/ 297 w 444"/>
                <a:gd name="T23" fmla="*/ 205 h 736"/>
                <a:gd name="T24" fmla="*/ 164 w 444"/>
                <a:gd name="T25" fmla="*/ 443 h 736"/>
                <a:gd name="T26" fmla="*/ 110 w 444"/>
                <a:gd name="T27" fmla="*/ 252 h 736"/>
                <a:gd name="T28" fmla="*/ 110 w 444"/>
                <a:gd name="T29" fmla="*/ 252 h 736"/>
                <a:gd name="T30" fmla="*/ 102 w 444"/>
                <a:gd name="T31" fmla="*/ 247 h 736"/>
                <a:gd name="T32" fmla="*/ 102 w 444"/>
                <a:gd name="T33" fmla="*/ 247 h 736"/>
                <a:gd name="T34" fmla="*/ 97 w 444"/>
                <a:gd name="T35" fmla="*/ 256 h 736"/>
                <a:gd name="T36" fmla="*/ 154 w 444"/>
                <a:gd name="T37" fmla="*/ 460 h 736"/>
                <a:gd name="T38" fmla="*/ 0 w 444"/>
                <a:gd name="T39" fmla="*/ 735 h 736"/>
                <a:gd name="T40" fmla="*/ 17 w 444"/>
                <a:gd name="T41" fmla="*/ 735 h 736"/>
                <a:gd name="T42" fmla="*/ 38 w 444"/>
                <a:gd name="T43" fmla="*/ 697 h 736"/>
                <a:gd name="T44" fmla="*/ 381 w 444"/>
                <a:gd name="T45" fmla="*/ 589 h 736"/>
                <a:gd name="T46" fmla="*/ 381 w 444"/>
                <a:gd name="T47" fmla="*/ 589 h 736"/>
                <a:gd name="T48" fmla="*/ 386 w 444"/>
                <a:gd name="T49" fmla="*/ 580 h 736"/>
                <a:gd name="T50" fmla="*/ 386 w 444"/>
                <a:gd name="T51" fmla="*/ 580 h 736"/>
                <a:gd name="T52" fmla="*/ 377 w 444"/>
                <a:gd name="T53" fmla="*/ 576 h 736"/>
                <a:gd name="T54" fmla="*/ 49 w 444"/>
                <a:gd name="T55" fmla="*/ 679 h 736"/>
                <a:gd name="T56" fmla="*/ 309 w 444"/>
                <a:gd name="T57" fmla="*/ 213 h 736"/>
                <a:gd name="T58" fmla="*/ 438 w 444"/>
                <a:gd name="T59" fmla="*/ 176 h 736"/>
                <a:gd name="T60" fmla="*/ 438 w 444"/>
                <a:gd name="T61" fmla="*/ 176 h 736"/>
                <a:gd name="T62" fmla="*/ 443 w 444"/>
                <a:gd name="T63" fmla="*/ 168 h 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4" h="736">
                  <a:moveTo>
                    <a:pt x="443" y="168"/>
                  </a:moveTo>
                  <a:lnTo>
                    <a:pt x="443" y="168"/>
                  </a:lnTo>
                  <a:cubicBezTo>
                    <a:pt x="442" y="164"/>
                    <a:pt x="437" y="162"/>
                    <a:pt x="434" y="163"/>
                  </a:cubicBezTo>
                  <a:lnTo>
                    <a:pt x="319" y="195"/>
                  </a:lnTo>
                  <a:lnTo>
                    <a:pt x="422" y="11"/>
                  </a:lnTo>
                  <a:lnTo>
                    <a:pt x="422" y="11"/>
                  </a:lnTo>
                  <a:cubicBezTo>
                    <a:pt x="424" y="7"/>
                    <a:pt x="423" y="3"/>
                    <a:pt x="419" y="1"/>
                  </a:cubicBezTo>
                  <a:lnTo>
                    <a:pt x="419" y="1"/>
                  </a:lnTo>
                  <a:cubicBezTo>
                    <a:pt x="416" y="0"/>
                    <a:pt x="412" y="1"/>
                    <a:pt x="409" y="5"/>
                  </a:cubicBezTo>
                  <a:lnTo>
                    <a:pt x="299" y="202"/>
                  </a:lnTo>
                  <a:lnTo>
                    <a:pt x="299" y="202"/>
                  </a:lnTo>
                  <a:cubicBezTo>
                    <a:pt x="298" y="203"/>
                    <a:pt x="297" y="204"/>
                    <a:pt x="297" y="205"/>
                  </a:cubicBezTo>
                  <a:lnTo>
                    <a:pt x="164" y="443"/>
                  </a:lnTo>
                  <a:lnTo>
                    <a:pt x="110" y="252"/>
                  </a:lnTo>
                  <a:lnTo>
                    <a:pt x="110" y="252"/>
                  </a:lnTo>
                  <a:cubicBezTo>
                    <a:pt x="109" y="248"/>
                    <a:pt x="105" y="246"/>
                    <a:pt x="102" y="247"/>
                  </a:cubicBezTo>
                  <a:lnTo>
                    <a:pt x="102" y="247"/>
                  </a:lnTo>
                  <a:cubicBezTo>
                    <a:pt x="97" y="248"/>
                    <a:pt x="96" y="252"/>
                    <a:pt x="97" y="256"/>
                  </a:cubicBezTo>
                  <a:lnTo>
                    <a:pt x="154" y="460"/>
                  </a:lnTo>
                  <a:lnTo>
                    <a:pt x="0" y="735"/>
                  </a:lnTo>
                  <a:lnTo>
                    <a:pt x="17" y="735"/>
                  </a:lnTo>
                  <a:lnTo>
                    <a:pt x="38" y="697"/>
                  </a:lnTo>
                  <a:lnTo>
                    <a:pt x="381" y="589"/>
                  </a:lnTo>
                  <a:lnTo>
                    <a:pt x="381" y="589"/>
                  </a:lnTo>
                  <a:cubicBezTo>
                    <a:pt x="385" y="588"/>
                    <a:pt x="387" y="584"/>
                    <a:pt x="386" y="580"/>
                  </a:cubicBezTo>
                  <a:lnTo>
                    <a:pt x="386" y="580"/>
                  </a:lnTo>
                  <a:cubicBezTo>
                    <a:pt x="385" y="576"/>
                    <a:pt x="381" y="574"/>
                    <a:pt x="377" y="576"/>
                  </a:cubicBezTo>
                  <a:lnTo>
                    <a:pt x="49" y="679"/>
                  </a:lnTo>
                  <a:lnTo>
                    <a:pt x="309" y="213"/>
                  </a:lnTo>
                  <a:lnTo>
                    <a:pt x="438" y="176"/>
                  </a:lnTo>
                  <a:lnTo>
                    <a:pt x="438" y="176"/>
                  </a:lnTo>
                  <a:cubicBezTo>
                    <a:pt x="442" y="176"/>
                    <a:pt x="443" y="171"/>
                    <a:pt x="443" y="168"/>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05" name="Freeform 150">
              <a:extLst>
                <a:ext uri="{FF2B5EF4-FFF2-40B4-BE49-F238E27FC236}">
                  <a16:creationId xmlns:a16="http://schemas.microsoft.com/office/drawing/2014/main" id="{216F5531-119B-6A44-9F65-ECCD092287D9}"/>
                </a:ext>
              </a:extLst>
            </p:cNvPr>
            <p:cNvSpPr>
              <a:spLocks noChangeArrowheads="1"/>
            </p:cNvSpPr>
            <p:nvPr/>
          </p:nvSpPr>
          <p:spPr bwMode="auto">
            <a:xfrm>
              <a:off x="8431656" y="10362496"/>
              <a:ext cx="1400700" cy="1505065"/>
            </a:xfrm>
            <a:custGeom>
              <a:avLst/>
              <a:gdLst>
                <a:gd name="T0" fmla="*/ 1060 w 1124"/>
                <a:gd name="T1" fmla="*/ 17 h 1208"/>
                <a:gd name="T2" fmla="*/ 1060 w 1124"/>
                <a:gd name="T3" fmla="*/ 17 h 1208"/>
                <a:gd name="T4" fmla="*/ 88 w 1124"/>
                <a:gd name="T5" fmla="*/ 862 h 1208"/>
                <a:gd name="T6" fmla="*/ 88 w 1124"/>
                <a:gd name="T7" fmla="*/ 862 h 1208"/>
                <a:gd name="T8" fmla="*/ 19 w 1124"/>
                <a:gd name="T9" fmla="*/ 1207 h 1208"/>
                <a:gd name="T10" fmla="*/ 999 w 1124"/>
                <a:gd name="T11" fmla="*/ 1207 h 1208"/>
                <a:gd name="T12" fmla="*/ 999 w 1124"/>
                <a:gd name="T13" fmla="*/ 1207 h 1208"/>
                <a:gd name="T14" fmla="*/ 1060 w 1124"/>
                <a:gd name="T15" fmla="*/ 17 h 1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24" h="1208">
                  <a:moveTo>
                    <a:pt x="1060" y="17"/>
                  </a:moveTo>
                  <a:lnTo>
                    <a:pt x="1060" y="17"/>
                  </a:lnTo>
                  <a:cubicBezTo>
                    <a:pt x="986" y="0"/>
                    <a:pt x="233" y="629"/>
                    <a:pt x="88" y="862"/>
                  </a:cubicBezTo>
                  <a:lnTo>
                    <a:pt x="88" y="862"/>
                  </a:lnTo>
                  <a:cubicBezTo>
                    <a:pt x="21" y="969"/>
                    <a:pt x="0" y="1092"/>
                    <a:pt x="19" y="1207"/>
                  </a:cubicBezTo>
                  <a:lnTo>
                    <a:pt x="999" y="1207"/>
                  </a:lnTo>
                  <a:lnTo>
                    <a:pt x="999" y="1207"/>
                  </a:lnTo>
                  <a:cubicBezTo>
                    <a:pt x="1094" y="811"/>
                    <a:pt x="1123" y="32"/>
                    <a:pt x="1060" y="17"/>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151">
              <a:extLst>
                <a:ext uri="{FF2B5EF4-FFF2-40B4-BE49-F238E27FC236}">
                  <a16:creationId xmlns:a16="http://schemas.microsoft.com/office/drawing/2014/main" id="{D4AA44D7-50B3-D14F-961B-0D6C2264DD36}"/>
                </a:ext>
              </a:extLst>
            </p:cNvPr>
            <p:cNvSpPr>
              <a:spLocks noChangeArrowheads="1"/>
            </p:cNvSpPr>
            <p:nvPr/>
          </p:nvSpPr>
          <p:spPr bwMode="auto">
            <a:xfrm>
              <a:off x="8986443" y="10746999"/>
              <a:ext cx="670138" cy="1120559"/>
            </a:xfrm>
            <a:custGeom>
              <a:avLst/>
              <a:gdLst>
                <a:gd name="T0" fmla="*/ 538 w 540"/>
                <a:gd name="T1" fmla="*/ 203 h 899"/>
                <a:gd name="T2" fmla="*/ 538 w 540"/>
                <a:gd name="T3" fmla="*/ 203 h 899"/>
                <a:gd name="T4" fmla="*/ 529 w 540"/>
                <a:gd name="T5" fmla="*/ 198 h 899"/>
                <a:gd name="T6" fmla="*/ 386 w 540"/>
                <a:gd name="T7" fmla="*/ 239 h 899"/>
                <a:gd name="T8" fmla="*/ 513 w 540"/>
                <a:gd name="T9" fmla="*/ 12 h 899"/>
                <a:gd name="T10" fmla="*/ 513 w 540"/>
                <a:gd name="T11" fmla="*/ 12 h 899"/>
                <a:gd name="T12" fmla="*/ 510 w 540"/>
                <a:gd name="T13" fmla="*/ 2 h 899"/>
                <a:gd name="T14" fmla="*/ 510 w 540"/>
                <a:gd name="T15" fmla="*/ 2 h 899"/>
                <a:gd name="T16" fmla="*/ 500 w 540"/>
                <a:gd name="T17" fmla="*/ 5 h 899"/>
                <a:gd name="T18" fmla="*/ 366 w 540"/>
                <a:gd name="T19" fmla="*/ 246 h 899"/>
                <a:gd name="T20" fmla="*/ 366 w 540"/>
                <a:gd name="T21" fmla="*/ 246 h 899"/>
                <a:gd name="T22" fmla="*/ 364 w 540"/>
                <a:gd name="T23" fmla="*/ 249 h 899"/>
                <a:gd name="T24" fmla="*/ 200 w 540"/>
                <a:gd name="T25" fmla="*/ 541 h 899"/>
                <a:gd name="T26" fmla="*/ 133 w 540"/>
                <a:gd name="T27" fmla="*/ 306 h 899"/>
                <a:gd name="T28" fmla="*/ 133 w 540"/>
                <a:gd name="T29" fmla="*/ 306 h 899"/>
                <a:gd name="T30" fmla="*/ 125 w 540"/>
                <a:gd name="T31" fmla="*/ 301 h 899"/>
                <a:gd name="T32" fmla="*/ 125 w 540"/>
                <a:gd name="T33" fmla="*/ 301 h 899"/>
                <a:gd name="T34" fmla="*/ 120 w 540"/>
                <a:gd name="T35" fmla="*/ 309 h 899"/>
                <a:gd name="T36" fmla="*/ 190 w 540"/>
                <a:gd name="T37" fmla="*/ 559 h 899"/>
                <a:gd name="T38" fmla="*/ 0 w 540"/>
                <a:gd name="T39" fmla="*/ 898 h 899"/>
                <a:gd name="T40" fmla="*/ 16 w 540"/>
                <a:gd name="T41" fmla="*/ 898 h 899"/>
                <a:gd name="T42" fmla="*/ 376 w 540"/>
                <a:gd name="T43" fmla="*/ 256 h 899"/>
                <a:gd name="T44" fmla="*/ 533 w 540"/>
                <a:gd name="T45" fmla="*/ 212 h 899"/>
                <a:gd name="T46" fmla="*/ 533 w 540"/>
                <a:gd name="T47" fmla="*/ 212 h 899"/>
                <a:gd name="T48" fmla="*/ 538 w 540"/>
                <a:gd name="T49" fmla="*/ 203 h 8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40" h="899">
                  <a:moveTo>
                    <a:pt x="538" y="203"/>
                  </a:moveTo>
                  <a:lnTo>
                    <a:pt x="538" y="203"/>
                  </a:lnTo>
                  <a:cubicBezTo>
                    <a:pt x="537" y="199"/>
                    <a:pt x="533" y="197"/>
                    <a:pt x="529" y="198"/>
                  </a:cubicBezTo>
                  <a:lnTo>
                    <a:pt x="386" y="239"/>
                  </a:lnTo>
                  <a:lnTo>
                    <a:pt x="513" y="12"/>
                  </a:lnTo>
                  <a:lnTo>
                    <a:pt x="513" y="12"/>
                  </a:lnTo>
                  <a:cubicBezTo>
                    <a:pt x="515" y="8"/>
                    <a:pt x="513" y="3"/>
                    <a:pt x="510" y="2"/>
                  </a:cubicBezTo>
                  <a:lnTo>
                    <a:pt x="510" y="2"/>
                  </a:lnTo>
                  <a:cubicBezTo>
                    <a:pt x="506" y="0"/>
                    <a:pt x="502" y="1"/>
                    <a:pt x="500" y="5"/>
                  </a:cubicBezTo>
                  <a:lnTo>
                    <a:pt x="366" y="246"/>
                  </a:lnTo>
                  <a:lnTo>
                    <a:pt x="366" y="246"/>
                  </a:lnTo>
                  <a:cubicBezTo>
                    <a:pt x="364" y="246"/>
                    <a:pt x="364" y="248"/>
                    <a:pt x="364" y="249"/>
                  </a:cubicBezTo>
                  <a:lnTo>
                    <a:pt x="200" y="541"/>
                  </a:lnTo>
                  <a:lnTo>
                    <a:pt x="133" y="306"/>
                  </a:lnTo>
                  <a:lnTo>
                    <a:pt x="133" y="306"/>
                  </a:lnTo>
                  <a:cubicBezTo>
                    <a:pt x="133" y="301"/>
                    <a:pt x="128" y="300"/>
                    <a:pt x="125" y="301"/>
                  </a:cubicBezTo>
                  <a:lnTo>
                    <a:pt x="125" y="301"/>
                  </a:lnTo>
                  <a:cubicBezTo>
                    <a:pt x="121" y="301"/>
                    <a:pt x="119" y="306"/>
                    <a:pt x="120" y="309"/>
                  </a:cubicBezTo>
                  <a:lnTo>
                    <a:pt x="190" y="559"/>
                  </a:lnTo>
                  <a:lnTo>
                    <a:pt x="0" y="898"/>
                  </a:lnTo>
                  <a:lnTo>
                    <a:pt x="16" y="898"/>
                  </a:lnTo>
                  <a:lnTo>
                    <a:pt x="376" y="256"/>
                  </a:lnTo>
                  <a:lnTo>
                    <a:pt x="533" y="212"/>
                  </a:lnTo>
                  <a:lnTo>
                    <a:pt x="533" y="212"/>
                  </a:lnTo>
                  <a:cubicBezTo>
                    <a:pt x="537" y="211"/>
                    <a:pt x="539" y="207"/>
                    <a:pt x="538" y="203"/>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07" name="Freeform 152">
              <a:extLst>
                <a:ext uri="{FF2B5EF4-FFF2-40B4-BE49-F238E27FC236}">
                  <a16:creationId xmlns:a16="http://schemas.microsoft.com/office/drawing/2014/main" id="{55BA02A6-3DF1-7340-AA68-70E3DE31E757}"/>
                </a:ext>
              </a:extLst>
            </p:cNvPr>
            <p:cNvSpPr>
              <a:spLocks noChangeArrowheads="1"/>
            </p:cNvSpPr>
            <p:nvPr/>
          </p:nvSpPr>
          <p:spPr bwMode="auto">
            <a:xfrm>
              <a:off x="9398412" y="9912073"/>
              <a:ext cx="1570979" cy="1955486"/>
            </a:xfrm>
            <a:custGeom>
              <a:avLst/>
              <a:gdLst>
                <a:gd name="T0" fmla="*/ 968 w 1261"/>
                <a:gd name="T1" fmla="*/ 1 h 1569"/>
                <a:gd name="T2" fmla="*/ 968 w 1261"/>
                <a:gd name="T3" fmla="*/ 1 h 1569"/>
                <a:gd name="T4" fmla="*/ 43 w 1261"/>
                <a:gd name="T5" fmla="*/ 1261 h 1569"/>
                <a:gd name="T6" fmla="*/ 43 w 1261"/>
                <a:gd name="T7" fmla="*/ 1261 h 1569"/>
                <a:gd name="T8" fmla="*/ 19 w 1261"/>
                <a:gd name="T9" fmla="*/ 1568 h 1569"/>
                <a:gd name="T10" fmla="*/ 1205 w 1261"/>
                <a:gd name="T11" fmla="*/ 1568 h 1569"/>
                <a:gd name="T12" fmla="*/ 1205 w 1261"/>
                <a:gd name="T13" fmla="*/ 1568 h 1569"/>
                <a:gd name="T14" fmla="*/ 968 w 1261"/>
                <a:gd name="T15" fmla="*/ 1 h 15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1" h="1569">
                  <a:moveTo>
                    <a:pt x="968" y="1"/>
                  </a:moveTo>
                  <a:lnTo>
                    <a:pt x="968" y="1"/>
                  </a:lnTo>
                  <a:cubicBezTo>
                    <a:pt x="874" y="0"/>
                    <a:pt x="153" y="946"/>
                    <a:pt x="43" y="1261"/>
                  </a:cubicBezTo>
                  <a:lnTo>
                    <a:pt x="43" y="1261"/>
                  </a:lnTo>
                  <a:cubicBezTo>
                    <a:pt x="7" y="1363"/>
                    <a:pt x="0" y="1469"/>
                    <a:pt x="19" y="1568"/>
                  </a:cubicBezTo>
                  <a:lnTo>
                    <a:pt x="1205" y="1568"/>
                  </a:lnTo>
                  <a:lnTo>
                    <a:pt x="1205" y="1568"/>
                  </a:lnTo>
                  <a:cubicBezTo>
                    <a:pt x="1260" y="1144"/>
                    <a:pt x="1054" y="1"/>
                    <a:pt x="968" y="1"/>
                  </a:cubicBez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53">
              <a:extLst>
                <a:ext uri="{FF2B5EF4-FFF2-40B4-BE49-F238E27FC236}">
                  <a16:creationId xmlns:a16="http://schemas.microsoft.com/office/drawing/2014/main" id="{ECC3CB2F-0D99-974E-BD03-8A625E3B2AED}"/>
                </a:ext>
              </a:extLst>
            </p:cNvPr>
            <p:cNvSpPr>
              <a:spLocks noChangeArrowheads="1"/>
            </p:cNvSpPr>
            <p:nvPr/>
          </p:nvSpPr>
          <p:spPr bwMode="auto">
            <a:xfrm>
              <a:off x="10150946" y="10422918"/>
              <a:ext cx="422954" cy="1444641"/>
            </a:xfrm>
            <a:custGeom>
              <a:avLst/>
              <a:gdLst>
                <a:gd name="T0" fmla="*/ 335 w 340"/>
                <a:gd name="T1" fmla="*/ 826 h 1158"/>
                <a:gd name="T2" fmla="*/ 335 w 340"/>
                <a:gd name="T3" fmla="*/ 826 h 1158"/>
                <a:gd name="T4" fmla="*/ 336 w 340"/>
                <a:gd name="T5" fmla="*/ 816 h 1158"/>
                <a:gd name="T6" fmla="*/ 336 w 340"/>
                <a:gd name="T7" fmla="*/ 816 h 1158"/>
                <a:gd name="T8" fmla="*/ 326 w 340"/>
                <a:gd name="T9" fmla="*/ 814 h 1158"/>
                <a:gd name="T10" fmla="*/ 48 w 340"/>
                <a:gd name="T11" fmla="*/ 1027 h 1158"/>
                <a:gd name="T12" fmla="*/ 246 w 340"/>
                <a:gd name="T13" fmla="*/ 143 h 1158"/>
                <a:gd name="T14" fmla="*/ 246 w 340"/>
                <a:gd name="T15" fmla="*/ 143 h 1158"/>
                <a:gd name="T16" fmla="*/ 248 w 340"/>
                <a:gd name="T17" fmla="*/ 141 h 1158"/>
                <a:gd name="T18" fmla="*/ 323 w 340"/>
                <a:gd name="T19" fmla="*/ 94 h 1158"/>
                <a:gd name="T20" fmla="*/ 323 w 340"/>
                <a:gd name="T21" fmla="*/ 94 h 1158"/>
                <a:gd name="T22" fmla="*/ 325 w 340"/>
                <a:gd name="T23" fmla="*/ 84 h 1158"/>
                <a:gd name="T24" fmla="*/ 325 w 340"/>
                <a:gd name="T25" fmla="*/ 84 h 1158"/>
                <a:gd name="T26" fmla="*/ 315 w 340"/>
                <a:gd name="T27" fmla="*/ 82 h 1158"/>
                <a:gd name="T28" fmla="*/ 250 w 340"/>
                <a:gd name="T29" fmla="*/ 123 h 1158"/>
                <a:gd name="T30" fmla="*/ 276 w 340"/>
                <a:gd name="T31" fmla="*/ 9 h 1158"/>
                <a:gd name="T32" fmla="*/ 276 w 340"/>
                <a:gd name="T33" fmla="*/ 9 h 1158"/>
                <a:gd name="T34" fmla="*/ 271 w 340"/>
                <a:gd name="T35" fmla="*/ 0 h 1158"/>
                <a:gd name="T36" fmla="*/ 271 w 340"/>
                <a:gd name="T37" fmla="*/ 0 h 1158"/>
                <a:gd name="T38" fmla="*/ 262 w 340"/>
                <a:gd name="T39" fmla="*/ 6 h 1158"/>
                <a:gd name="T40" fmla="*/ 120 w 340"/>
                <a:gd name="T41" fmla="*/ 643 h 1158"/>
                <a:gd name="T42" fmla="*/ 14 w 340"/>
                <a:gd name="T43" fmla="*/ 477 h 1158"/>
                <a:gd name="T44" fmla="*/ 14 w 340"/>
                <a:gd name="T45" fmla="*/ 477 h 1158"/>
                <a:gd name="T46" fmla="*/ 4 w 340"/>
                <a:gd name="T47" fmla="*/ 475 h 1158"/>
                <a:gd name="T48" fmla="*/ 4 w 340"/>
                <a:gd name="T49" fmla="*/ 475 h 1158"/>
                <a:gd name="T50" fmla="*/ 2 w 340"/>
                <a:gd name="T51" fmla="*/ 485 h 1158"/>
                <a:gd name="T52" fmla="*/ 115 w 340"/>
                <a:gd name="T53" fmla="*/ 663 h 1158"/>
                <a:gd name="T54" fmla="*/ 4 w 340"/>
                <a:gd name="T55" fmla="*/ 1157 h 1158"/>
                <a:gd name="T56" fmla="*/ 19 w 340"/>
                <a:gd name="T57" fmla="*/ 1157 h 1158"/>
                <a:gd name="T58" fmla="*/ 43 w 340"/>
                <a:gd name="T59" fmla="*/ 1049 h 1158"/>
                <a:gd name="T60" fmla="*/ 335 w 340"/>
                <a:gd name="T61" fmla="*/ 826 h 1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1158">
                  <a:moveTo>
                    <a:pt x="335" y="826"/>
                  </a:moveTo>
                  <a:lnTo>
                    <a:pt x="335" y="826"/>
                  </a:lnTo>
                  <a:cubicBezTo>
                    <a:pt x="338" y="823"/>
                    <a:pt x="339" y="819"/>
                    <a:pt x="336" y="816"/>
                  </a:cubicBezTo>
                  <a:lnTo>
                    <a:pt x="336" y="816"/>
                  </a:lnTo>
                  <a:cubicBezTo>
                    <a:pt x="334" y="812"/>
                    <a:pt x="329" y="812"/>
                    <a:pt x="326" y="814"/>
                  </a:cubicBezTo>
                  <a:lnTo>
                    <a:pt x="48" y="1027"/>
                  </a:lnTo>
                  <a:lnTo>
                    <a:pt x="246" y="143"/>
                  </a:lnTo>
                  <a:lnTo>
                    <a:pt x="246" y="143"/>
                  </a:lnTo>
                  <a:cubicBezTo>
                    <a:pt x="247" y="142"/>
                    <a:pt x="248" y="142"/>
                    <a:pt x="248" y="141"/>
                  </a:cubicBezTo>
                  <a:lnTo>
                    <a:pt x="323" y="94"/>
                  </a:lnTo>
                  <a:lnTo>
                    <a:pt x="323" y="94"/>
                  </a:lnTo>
                  <a:cubicBezTo>
                    <a:pt x="326" y="92"/>
                    <a:pt x="327" y="88"/>
                    <a:pt x="325" y="84"/>
                  </a:cubicBezTo>
                  <a:lnTo>
                    <a:pt x="325" y="84"/>
                  </a:lnTo>
                  <a:cubicBezTo>
                    <a:pt x="323" y="81"/>
                    <a:pt x="318" y="80"/>
                    <a:pt x="315" y="82"/>
                  </a:cubicBezTo>
                  <a:lnTo>
                    <a:pt x="250" y="123"/>
                  </a:lnTo>
                  <a:lnTo>
                    <a:pt x="276" y="9"/>
                  </a:lnTo>
                  <a:lnTo>
                    <a:pt x="276" y="9"/>
                  </a:lnTo>
                  <a:cubicBezTo>
                    <a:pt x="277" y="5"/>
                    <a:pt x="274" y="1"/>
                    <a:pt x="271" y="0"/>
                  </a:cubicBezTo>
                  <a:lnTo>
                    <a:pt x="271" y="0"/>
                  </a:lnTo>
                  <a:cubicBezTo>
                    <a:pt x="267" y="0"/>
                    <a:pt x="263" y="2"/>
                    <a:pt x="262" y="6"/>
                  </a:cubicBezTo>
                  <a:lnTo>
                    <a:pt x="120" y="643"/>
                  </a:lnTo>
                  <a:lnTo>
                    <a:pt x="14" y="477"/>
                  </a:lnTo>
                  <a:lnTo>
                    <a:pt x="14" y="477"/>
                  </a:lnTo>
                  <a:cubicBezTo>
                    <a:pt x="12" y="474"/>
                    <a:pt x="8" y="473"/>
                    <a:pt x="4" y="475"/>
                  </a:cubicBezTo>
                  <a:lnTo>
                    <a:pt x="4" y="475"/>
                  </a:lnTo>
                  <a:cubicBezTo>
                    <a:pt x="1" y="477"/>
                    <a:pt x="0" y="481"/>
                    <a:pt x="2" y="485"/>
                  </a:cubicBezTo>
                  <a:lnTo>
                    <a:pt x="115" y="663"/>
                  </a:lnTo>
                  <a:lnTo>
                    <a:pt x="4" y="1157"/>
                  </a:lnTo>
                  <a:lnTo>
                    <a:pt x="19" y="1157"/>
                  </a:lnTo>
                  <a:lnTo>
                    <a:pt x="43" y="1049"/>
                  </a:lnTo>
                  <a:lnTo>
                    <a:pt x="335" y="826"/>
                  </a:ln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sp>
          <p:nvSpPr>
            <p:cNvPr id="109" name="Freeform 154">
              <a:extLst>
                <a:ext uri="{FF2B5EF4-FFF2-40B4-BE49-F238E27FC236}">
                  <a16:creationId xmlns:a16="http://schemas.microsoft.com/office/drawing/2014/main" id="{37C43A47-2E96-6F4F-90B0-07D8FCEED7C5}"/>
                </a:ext>
              </a:extLst>
            </p:cNvPr>
            <p:cNvSpPr>
              <a:spLocks noChangeArrowheads="1"/>
            </p:cNvSpPr>
            <p:nvPr/>
          </p:nvSpPr>
          <p:spPr bwMode="auto">
            <a:xfrm>
              <a:off x="10486012" y="9258418"/>
              <a:ext cx="2131259" cy="2603651"/>
            </a:xfrm>
            <a:custGeom>
              <a:avLst/>
              <a:gdLst>
                <a:gd name="T0" fmla="*/ 1361 w 1710"/>
                <a:gd name="T1" fmla="*/ 1943 h 2091"/>
                <a:gd name="T2" fmla="*/ 1361 w 1710"/>
                <a:gd name="T3" fmla="*/ 1943 h 2091"/>
                <a:gd name="T4" fmla="*/ 1605 w 1710"/>
                <a:gd name="T5" fmla="*/ 28 h 2091"/>
                <a:gd name="T6" fmla="*/ 1605 w 1710"/>
                <a:gd name="T7" fmla="*/ 28 h 2091"/>
                <a:gd name="T8" fmla="*/ 202 w 1710"/>
                <a:gd name="T9" fmla="*/ 1162 h 2091"/>
                <a:gd name="T10" fmla="*/ 202 w 1710"/>
                <a:gd name="T11" fmla="*/ 1162 h 2091"/>
                <a:gd name="T12" fmla="*/ 336 w 1710"/>
                <a:gd name="T13" fmla="*/ 2090 h 2091"/>
                <a:gd name="T14" fmla="*/ 1228 w 1710"/>
                <a:gd name="T15" fmla="*/ 2090 h 2091"/>
                <a:gd name="T16" fmla="*/ 1228 w 1710"/>
                <a:gd name="T17" fmla="*/ 2090 h 2091"/>
                <a:gd name="T18" fmla="*/ 1361 w 1710"/>
                <a:gd name="T19" fmla="*/ 1943 h 20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0" h="2091">
                  <a:moveTo>
                    <a:pt x="1361" y="1943"/>
                  </a:moveTo>
                  <a:lnTo>
                    <a:pt x="1361" y="1943"/>
                  </a:lnTo>
                  <a:cubicBezTo>
                    <a:pt x="1575" y="1624"/>
                    <a:pt x="1709" y="56"/>
                    <a:pt x="1605" y="28"/>
                  </a:cubicBezTo>
                  <a:lnTo>
                    <a:pt x="1605" y="28"/>
                  </a:lnTo>
                  <a:cubicBezTo>
                    <a:pt x="1501" y="0"/>
                    <a:pt x="418" y="843"/>
                    <a:pt x="202" y="1162"/>
                  </a:cubicBezTo>
                  <a:lnTo>
                    <a:pt x="202" y="1162"/>
                  </a:lnTo>
                  <a:cubicBezTo>
                    <a:pt x="0" y="1463"/>
                    <a:pt x="62" y="1864"/>
                    <a:pt x="336" y="2090"/>
                  </a:cubicBezTo>
                  <a:lnTo>
                    <a:pt x="1228" y="2090"/>
                  </a:lnTo>
                  <a:lnTo>
                    <a:pt x="1228" y="2090"/>
                  </a:lnTo>
                  <a:cubicBezTo>
                    <a:pt x="1277" y="2049"/>
                    <a:pt x="1323" y="2000"/>
                    <a:pt x="1361" y="1943"/>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155">
              <a:extLst>
                <a:ext uri="{FF2B5EF4-FFF2-40B4-BE49-F238E27FC236}">
                  <a16:creationId xmlns:a16="http://schemas.microsoft.com/office/drawing/2014/main" id="{5ECFED41-B8F9-EC4C-A113-260E6C02AC7D}"/>
                </a:ext>
              </a:extLst>
            </p:cNvPr>
            <p:cNvSpPr>
              <a:spLocks noChangeArrowheads="1"/>
            </p:cNvSpPr>
            <p:nvPr/>
          </p:nvSpPr>
          <p:spPr bwMode="auto">
            <a:xfrm>
              <a:off x="11178122" y="9956016"/>
              <a:ext cx="1098586" cy="1653375"/>
            </a:xfrm>
            <a:custGeom>
              <a:avLst/>
              <a:gdLst>
                <a:gd name="T0" fmla="*/ 879 w 880"/>
                <a:gd name="T1" fmla="*/ 203 h 1328"/>
                <a:gd name="T2" fmla="*/ 879 w 880"/>
                <a:gd name="T3" fmla="*/ 203 h 1328"/>
                <a:gd name="T4" fmla="*/ 869 w 880"/>
                <a:gd name="T5" fmla="*/ 198 h 1328"/>
                <a:gd name="T6" fmla="*/ 660 w 880"/>
                <a:gd name="T7" fmla="*/ 260 h 1328"/>
                <a:gd name="T8" fmla="*/ 811 w 880"/>
                <a:gd name="T9" fmla="*/ 12 h 1328"/>
                <a:gd name="T10" fmla="*/ 811 w 880"/>
                <a:gd name="T11" fmla="*/ 12 h 1328"/>
                <a:gd name="T12" fmla="*/ 808 w 880"/>
                <a:gd name="T13" fmla="*/ 2 h 1328"/>
                <a:gd name="T14" fmla="*/ 808 w 880"/>
                <a:gd name="T15" fmla="*/ 2 h 1328"/>
                <a:gd name="T16" fmla="*/ 798 w 880"/>
                <a:gd name="T17" fmla="*/ 4 h 1328"/>
                <a:gd name="T18" fmla="*/ 348 w 880"/>
                <a:gd name="T19" fmla="*/ 747 h 1328"/>
                <a:gd name="T20" fmla="*/ 265 w 880"/>
                <a:gd name="T21" fmla="*/ 406 h 1328"/>
                <a:gd name="T22" fmla="*/ 265 w 880"/>
                <a:gd name="T23" fmla="*/ 406 h 1328"/>
                <a:gd name="T24" fmla="*/ 256 w 880"/>
                <a:gd name="T25" fmla="*/ 401 h 1328"/>
                <a:gd name="T26" fmla="*/ 256 w 880"/>
                <a:gd name="T27" fmla="*/ 401 h 1328"/>
                <a:gd name="T28" fmla="*/ 251 w 880"/>
                <a:gd name="T29" fmla="*/ 410 h 1328"/>
                <a:gd name="T30" fmla="*/ 338 w 880"/>
                <a:gd name="T31" fmla="*/ 764 h 1328"/>
                <a:gd name="T32" fmla="*/ 167 w 880"/>
                <a:gd name="T33" fmla="*/ 1045 h 1328"/>
                <a:gd name="T34" fmla="*/ 167 w 880"/>
                <a:gd name="T35" fmla="*/ 1045 h 1328"/>
                <a:gd name="T36" fmla="*/ 164 w 880"/>
                <a:gd name="T37" fmla="*/ 1049 h 1328"/>
                <a:gd name="T38" fmla="*/ 2 w 880"/>
                <a:gd name="T39" fmla="*/ 1317 h 1328"/>
                <a:gd name="T40" fmla="*/ 2 w 880"/>
                <a:gd name="T41" fmla="*/ 1317 h 1328"/>
                <a:gd name="T42" fmla="*/ 4 w 880"/>
                <a:gd name="T43" fmla="*/ 1327 h 1328"/>
                <a:gd name="T44" fmla="*/ 4 w 880"/>
                <a:gd name="T45" fmla="*/ 1327 h 1328"/>
                <a:gd name="T46" fmla="*/ 8 w 880"/>
                <a:gd name="T47" fmla="*/ 1327 h 1328"/>
                <a:gd name="T48" fmla="*/ 8 w 880"/>
                <a:gd name="T49" fmla="*/ 1327 h 1328"/>
                <a:gd name="T50" fmla="*/ 14 w 880"/>
                <a:gd name="T51" fmla="*/ 1324 h 1328"/>
                <a:gd name="T52" fmla="*/ 177 w 880"/>
                <a:gd name="T53" fmla="*/ 1056 h 1328"/>
                <a:gd name="T54" fmla="*/ 633 w 880"/>
                <a:gd name="T55" fmla="*/ 945 h 1328"/>
                <a:gd name="T56" fmla="*/ 633 w 880"/>
                <a:gd name="T57" fmla="*/ 945 h 1328"/>
                <a:gd name="T58" fmla="*/ 638 w 880"/>
                <a:gd name="T59" fmla="*/ 936 h 1328"/>
                <a:gd name="T60" fmla="*/ 638 w 880"/>
                <a:gd name="T61" fmla="*/ 936 h 1328"/>
                <a:gd name="T62" fmla="*/ 629 w 880"/>
                <a:gd name="T63" fmla="*/ 931 h 1328"/>
                <a:gd name="T64" fmla="*/ 187 w 880"/>
                <a:gd name="T65" fmla="*/ 1039 h 1328"/>
                <a:gd name="T66" fmla="*/ 650 w 880"/>
                <a:gd name="T67" fmla="*/ 277 h 1328"/>
                <a:gd name="T68" fmla="*/ 874 w 880"/>
                <a:gd name="T69" fmla="*/ 212 h 1328"/>
                <a:gd name="T70" fmla="*/ 874 w 880"/>
                <a:gd name="T71" fmla="*/ 212 h 1328"/>
                <a:gd name="T72" fmla="*/ 879 w 880"/>
                <a:gd name="T73" fmla="*/ 203 h 1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80" h="1328">
                  <a:moveTo>
                    <a:pt x="879" y="203"/>
                  </a:moveTo>
                  <a:lnTo>
                    <a:pt x="879" y="203"/>
                  </a:lnTo>
                  <a:cubicBezTo>
                    <a:pt x="877" y="199"/>
                    <a:pt x="873" y="197"/>
                    <a:pt x="869" y="198"/>
                  </a:cubicBezTo>
                  <a:lnTo>
                    <a:pt x="660" y="260"/>
                  </a:lnTo>
                  <a:lnTo>
                    <a:pt x="811" y="12"/>
                  </a:lnTo>
                  <a:lnTo>
                    <a:pt x="811" y="12"/>
                  </a:lnTo>
                  <a:cubicBezTo>
                    <a:pt x="812" y="9"/>
                    <a:pt x="811" y="4"/>
                    <a:pt x="808" y="2"/>
                  </a:cubicBezTo>
                  <a:lnTo>
                    <a:pt x="808" y="2"/>
                  </a:lnTo>
                  <a:cubicBezTo>
                    <a:pt x="804" y="0"/>
                    <a:pt x="800" y="1"/>
                    <a:pt x="798" y="4"/>
                  </a:cubicBezTo>
                  <a:lnTo>
                    <a:pt x="348" y="747"/>
                  </a:lnTo>
                  <a:lnTo>
                    <a:pt x="265" y="406"/>
                  </a:lnTo>
                  <a:lnTo>
                    <a:pt x="265" y="406"/>
                  </a:lnTo>
                  <a:cubicBezTo>
                    <a:pt x="264" y="403"/>
                    <a:pt x="260" y="400"/>
                    <a:pt x="256" y="401"/>
                  </a:cubicBezTo>
                  <a:lnTo>
                    <a:pt x="256" y="401"/>
                  </a:lnTo>
                  <a:cubicBezTo>
                    <a:pt x="252" y="402"/>
                    <a:pt x="250" y="406"/>
                    <a:pt x="251" y="410"/>
                  </a:cubicBezTo>
                  <a:lnTo>
                    <a:pt x="338" y="764"/>
                  </a:lnTo>
                  <a:lnTo>
                    <a:pt x="167" y="1045"/>
                  </a:lnTo>
                  <a:lnTo>
                    <a:pt x="167" y="1045"/>
                  </a:lnTo>
                  <a:cubicBezTo>
                    <a:pt x="166" y="1046"/>
                    <a:pt x="165" y="1048"/>
                    <a:pt x="164" y="1049"/>
                  </a:cubicBezTo>
                  <a:lnTo>
                    <a:pt x="2" y="1317"/>
                  </a:lnTo>
                  <a:lnTo>
                    <a:pt x="2" y="1317"/>
                  </a:lnTo>
                  <a:cubicBezTo>
                    <a:pt x="0" y="1320"/>
                    <a:pt x="1" y="1324"/>
                    <a:pt x="4" y="1327"/>
                  </a:cubicBezTo>
                  <a:lnTo>
                    <a:pt x="4" y="1327"/>
                  </a:lnTo>
                  <a:cubicBezTo>
                    <a:pt x="6" y="1327"/>
                    <a:pt x="7" y="1327"/>
                    <a:pt x="8" y="1327"/>
                  </a:cubicBezTo>
                  <a:lnTo>
                    <a:pt x="8" y="1327"/>
                  </a:lnTo>
                  <a:cubicBezTo>
                    <a:pt x="11" y="1327"/>
                    <a:pt x="13" y="1326"/>
                    <a:pt x="14" y="1324"/>
                  </a:cubicBezTo>
                  <a:lnTo>
                    <a:pt x="177" y="1056"/>
                  </a:lnTo>
                  <a:lnTo>
                    <a:pt x="633" y="945"/>
                  </a:lnTo>
                  <a:lnTo>
                    <a:pt x="633" y="945"/>
                  </a:lnTo>
                  <a:cubicBezTo>
                    <a:pt x="637" y="944"/>
                    <a:pt x="639" y="940"/>
                    <a:pt x="638" y="936"/>
                  </a:cubicBezTo>
                  <a:lnTo>
                    <a:pt x="638" y="936"/>
                  </a:lnTo>
                  <a:cubicBezTo>
                    <a:pt x="638" y="932"/>
                    <a:pt x="633" y="930"/>
                    <a:pt x="629" y="931"/>
                  </a:cubicBezTo>
                  <a:lnTo>
                    <a:pt x="187" y="1039"/>
                  </a:lnTo>
                  <a:lnTo>
                    <a:pt x="650" y="277"/>
                  </a:lnTo>
                  <a:lnTo>
                    <a:pt x="874" y="212"/>
                  </a:lnTo>
                  <a:lnTo>
                    <a:pt x="874" y="212"/>
                  </a:lnTo>
                  <a:cubicBezTo>
                    <a:pt x="877" y="211"/>
                    <a:pt x="879" y="207"/>
                    <a:pt x="879" y="203"/>
                  </a:cubicBezTo>
                </a:path>
              </a:pathLst>
            </a:custGeom>
            <a:solidFill>
              <a:srgbClr val="FFFFFF">
                <a:alpha val="50000"/>
              </a:srgbClr>
            </a:solidFill>
            <a:ln>
              <a:noFill/>
            </a:ln>
            <a:effectLst/>
          </p:spPr>
          <p:txBody>
            <a:bodyPr wrap="none" anchor="ctr"/>
            <a:lstStyle/>
            <a:p>
              <a:endParaRPr lang="en-US" sz="3599" dirty="0">
                <a:latin typeface="Poppins" pitchFamily="2" charset="77"/>
              </a:endParaRPr>
            </a:p>
          </p:txBody>
        </p:sp>
      </p:grpSp>
      <p:sp>
        <p:nvSpPr>
          <p:cNvPr id="111" name="Freeform 344">
            <a:extLst>
              <a:ext uri="{FF2B5EF4-FFF2-40B4-BE49-F238E27FC236}">
                <a16:creationId xmlns:a16="http://schemas.microsoft.com/office/drawing/2014/main" id="{4D3115D4-C83F-7D47-B7EF-1B54694B24FE}"/>
              </a:ext>
            </a:extLst>
          </p:cNvPr>
          <p:cNvSpPr>
            <a:spLocks noChangeArrowheads="1"/>
          </p:cNvSpPr>
          <p:nvPr/>
        </p:nvSpPr>
        <p:spPr bwMode="auto">
          <a:xfrm>
            <a:off x="20098650" y="3677592"/>
            <a:ext cx="2153232" cy="2153232"/>
          </a:xfrm>
          <a:custGeom>
            <a:avLst/>
            <a:gdLst>
              <a:gd name="T0" fmla="*/ 1726 w 1727"/>
              <a:gd name="T1" fmla="*/ 863 h 1727"/>
              <a:gd name="T2" fmla="*/ 1726 w 1727"/>
              <a:gd name="T3" fmla="*/ 863 h 1727"/>
              <a:gd name="T4" fmla="*/ 863 w 1727"/>
              <a:gd name="T5" fmla="*/ 1726 h 1727"/>
              <a:gd name="T6" fmla="*/ 863 w 1727"/>
              <a:gd name="T7" fmla="*/ 1726 h 1727"/>
              <a:gd name="T8" fmla="*/ 0 w 1727"/>
              <a:gd name="T9" fmla="*/ 863 h 1727"/>
              <a:gd name="T10" fmla="*/ 0 w 1727"/>
              <a:gd name="T11" fmla="*/ 863 h 1727"/>
              <a:gd name="T12" fmla="*/ 863 w 1727"/>
              <a:gd name="T13" fmla="*/ 0 h 1727"/>
              <a:gd name="T14" fmla="*/ 863 w 1727"/>
              <a:gd name="T15" fmla="*/ 0 h 1727"/>
              <a:gd name="T16" fmla="*/ 1726 w 1727"/>
              <a:gd name="T17" fmla="*/ 863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7" h="1727">
                <a:moveTo>
                  <a:pt x="1726" y="863"/>
                </a:moveTo>
                <a:lnTo>
                  <a:pt x="1726" y="863"/>
                </a:lnTo>
                <a:cubicBezTo>
                  <a:pt x="1726" y="1339"/>
                  <a:pt x="1340" y="1726"/>
                  <a:pt x="863" y="1726"/>
                </a:cubicBezTo>
                <a:lnTo>
                  <a:pt x="863" y="1726"/>
                </a:lnTo>
                <a:cubicBezTo>
                  <a:pt x="387" y="1726"/>
                  <a:pt x="0" y="1339"/>
                  <a:pt x="0" y="863"/>
                </a:cubicBezTo>
                <a:lnTo>
                  <a:pt x="0" y="863"/>
                </a:lnTo>
                <a:cubicBezTo>
                  <a:pt x="0" y="386"/>
                  <a:pt x="387" y="0"/>
                  <a:pt x="863" y="0"/>
                </a:cubicBezTo>
                <a:lnTo>
                  <a:pt x="863" y="0"/>
                </a:lnTo>
                <a:cubicBezTo>
                  <a:pt x="1340" y="0"/>
                  <a:pt x="1726" y="386"/>
                  <a:pt x="1726" y="863"/>
                </a:cubicBezTo>
              </a:path>
            </a:pathLst>
          </a:custGeom>
          <a:solidFill>
            <a:srgbClr val="2EB7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346">
            <a:extLst>
              <a:ext uri="{FF2B5EF4-FFF2-40B4-BE49-F238E27FC236}">
                <a16:creationId xmlns:a16="http://schemas.microsoft.com/office/drawing/2014/main" id="{FDFD41C2-5975-EF43-BA96-E61E9EA90C90}"/>
              </a:ext>
            </a:extLst>
          </p:cNvPr>
          <p:cNvSpPr>
            <a:spLocks noChangeArrowheads="1"/>
          </p:cNvSpPr>
          <p:nvPr/>
        </p:nvSpPr>
        <p:spPr bwMode="auto">
          <a:xfrm>
            <a:off x="2197172" y="8428980"/>
            <a:ext cx="2153232" cy="2153232"/>
          </a:xfrm>
          <a:custGeom>
            <a:avLst/>
            <a:gdLst>
              <a:gd name="T0" fmla="*/ 1726 w 1727"/>
              <a:gd name="T1" fmla="*/ 863 h 1727"/>
              <a:gd name="T2" fmla="*/ 1726 w 1727"/>
              <a:gd name="T3" fmla="*/ 863 h 1727"/>
              <a:gd name="T4" fmla="*/ 863 w 1727"/>
              <a:gd name="T5" fmla="*/ 1726 h 1727"/>
              <a:gd name="T6" fmla="*/ 863 w 1727"/>
              <a:gd name="T7" fmla="*/ 1726 h 1727"/>
              <a:gd name="T8" fmla="*/ 0 w 1727"/>
              <a:gd name="T9" fmla="*/ 863 h 1727"/>
              <a:gd name="T10" fmla="*/ 0 w 1727"/>
              <a:gd name="T11" fmla="*/ 863 h 1727"/>
              <a:gd name="T12" fmla="*/ 863 w 1727"/>
              <a:gd name="T13" fmla="*/ 0 h 1727"/>
              <a:gd name="T14" fmla="*/ 863 w 1727"/>
              <a:gd name="T15" fmla="*/ 0 h 1727"/>
              <a:gd name="T16" fmla="*/ 1726 w 1727"/>
              <a:gd name="T17" fmla="*/ 863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7" h="1727">
                <a:moveTo>
                  <a:pt x="1726" y="863"/>
                </a:moveTo>
                <a:lnTo>
                  <a:pt x="1726" y="863"/>
                </a:lnTo>
                <a:cubicBezTo>
                  <a:pt x="1726" y="1340"/>
                  <a:pt x="1339" y="1726"/>
                  <a:pt x="863" y="1726"/>
                </a:cubicBezTo>
                <a:lnTo>
                  <a:pt x="863" y="1726"/>
                </a:lnTo>
                <a:cubicBezTo>
                  <a:pt x="386" y="1726"/>
                  <a:pt x="0" y="1340"/>
                  <a:pt x="0" y="863"/>
                </a:cubicBezTo>
                <a:lnTo>
                  <a:pt x="0" y="863"/>
                </a:lnTo>
                <a:cubicBezTo>
                  <a:pt x="0" y="386"/>
                  <a:pt x="386" y="0"/>
                  <a:pt x="863" y="0"/>
                </a:cubicBezTo>
                <a:lnTo>
                  <a:pt x="863" y="0"/>
                </a:lnTo>
                <a:cubicBezTo>
                  <a:pt x="1339" y="0"/>
                  <a:pt x="1726" y="386"/>
                  <a:pt x="1726" y="863"/>
                </a:cubicBezTo>
              </a:path>
            </a:pathLst>
          </a:custGeom>
          <a:solidFill>
            <a:srgbClr val="178B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12">
            <a:extLst>
              <a:ext uri="{FF2B5EF4-FFF2-40B4-BE49-F238E27FC236}">
                <a16:creationId xmlns:a16="http://schemas.microsoft.com/office/drawing/2014/main" id="{BEF51A71-8909-EC46-9645-77031502A44F}"/>
              </a:ext>
            </a:extLst>
          </p:cNvPr>
          <p:cNvSpPr>
            <a:spLocks noChangeArrowheads="1"/>
          </p:cNvSpPr>
          <p:nvPr/>
        </p:nvSpPr>
        <p:spPr bwMode="auto">
          <a:xfrm>
            <a:off x="2614637" y="8916185"/>
            <a:ext cx="1311568" cy="1186899"/>
          </a:xfrm>
          <a:custGeom>
            <a:avLst/>
            <a:gdLst>
              <a:gd name="connsiteX0" fmla="*/ 282414 w 379053"/>
              <a:gd name="connsiteY0" fmla="*/ 143207 h 343023"/>
              <a:gd name="connsiteX1" fmla="*/ 288871 w 379053"/>
              <a:gd name="connsiteY1" fmla="*/ 143207 h 343023"/>
              <a:gd name="connsiteX2" fmla="*/ 338021 w 379053"/>
              <a:gd name="connsiteY2" fmla="*/ 161532 h 343023"/>
              <a:gd name="connsiteX3" fmla="*/ 349860 w 379053"/>
              <a:gd name="connsiteY3" fmla="*/ 160814 h 343023"/>
              <a:gd name="connsiteX4" fmla="*/ 353806 w 379053"/>
              <a:gd name="connsiteY4" fmla="*/ 162251 h 343023"/>
              <a:gd name="connsiteX5" fmla="*/ 355241 w 379053"/>
              <a:gd name="connsiteY5" fmla="*/ 165844 h 343023"/>
              <a:gd name="connsiteX6" fmla="*/ 355241 w 379053"/>
              <a:gd name="connsiteY6" fmla="*/ 207165 h 343023"/>
              <a:gd name="connsiteX7" fmla="*/ 287436 w 379053"/>
              <a:gd name="connsiteY7" fmla="*/ 315677 h 343023"/>
              <a:gd name="connsiteX8" fmla="*/ 285642 w 379053"/>
              <a:gd name="connsiteY8" fmla="*/ 316036 h 343023"/>
              <a:gd name="connsiteX9" fmla="*/ 282772 w 379053"/>
              <a:gd name="connsiteY9" fmla="*/ 315317 h 343023"/>
              <a:gd name="connsiteX10" fmla="*/ 280979 w 379053"/>
              <a:gd name="connsiteY10" fmla="*/ 311365 h 343023"/>
              <a:gd name="connsiteX11" fmla="*/ 280979 w 379053"/>
              <a:gd name="connsiteY11" fmla="*/ 181294 h 343023"/>
              <a:gd name="connsiteX12" fmla="*/ 285642 w 379053"/>
              <a:gd name="connsiteY12" fmla="*/ 176264 h 343023"/>
              <a:gd name="connsiteX13" fmla="*/ 290306 w 379053"/>
              <a:gd name="connsiteY13" fmla="*/ 181294 h 343023"/>
              <a:gd name="connsiteX14" fmla="*/ 290306 w 379053"/>
              <a:gd name="connsiteY14" fmla="*/ 303460 h 343023"/>
              <a:gd name="connsiteX15" fmla="*/ 345555 w 379053"/>
              <a:gd name="connsiteY15" fmla="*/ 207165 h 343023"/>
              <a:gd name="connsiteX16" fmla="*/ 345555 w 379053"/>
              <a:gd name="connsiteY16" fmla="*/ 170874 h 343023"/>
              <a:gd name="connsiteX17" fmla="*/ 338021 w 379053"/>
              <a:gd name="connsiteY17" fmla="*/ 171593 h 343023"/>
              <a:gd name="connsiteX18" fmla="*/ 285642 w 379053"/>
              <a:gd name="connsiteY18" fmla="*/ 153268 h 343023"/>
              <a:gd name="connsiteX19" fmla="*/ 233264 w 379053"/>
              <a:gd name="connsiteY19" fmla="*/ 171593 h 343023"/>
              <a:gd name="connsiteX20" fmla="*/ 228600 w 379053"/>
              <a:gd name="connsiteY20" fmla="*/ 166563 h 343023"/>
              <a:gd name="connsiteX21" fmla="*/ 233264 w 379053"/>
              <a:gd name="connsiteY21" fmla="*/ 161532 h 343023"/>
              <a:gd name="connsiteX22" fmla="*/ 282414 w 379053"/>
              <a:gd name="connsiteY22" fmla="*/ 143207 h 343023"/>
              <a:gd name="connsiteX23" fmla="*/ 285637 w 379053"/>
              <a:gd name="connsiteY23" fmla="*/ 122760 h 343023"/>
              <a:gd name="connsiteX24" fmla="*/ 282403 w 379053"/>
              <a:gd name="connsiteY24" fmla="*/ 124562 h 343023"/>
              <a:gd name="connsiteX25" fmla="*/ 205155 w 379053"/>
              <a:gd name="connsiteY25" fmla="*/ 145111 h 343023"/>
              <a:gd name="connsiteX26" fmla="*/ 204796 w 379053"/>
              <a:gd name="connsiteY26" fmla="*/ 145111 h 343023"/>
              <a:gd name="connsiteX27" fmla="*/ 203359 w 379053"/>
              <a:gd name="connsiteY27" fmla="*/ 145472 h 343023"/>
              <a:gd name="connsiteX28" fmla="*/ 201922 w 379053"/>
              <a:gd name="connsiteY28" fmla="*/ 148716 h 343023"/>
              <a:gd name="connsiteX29" fmla="*/ 201922 w 379053"/>
              <a:gd name="connsiteY29" fmla="*/ 208919 h 343023"/>
              <a:gd name="connsiteX30" fmla="*/ 285637 w 379053"/>
              <a:gd name="connsiteY30" fmla="*/ 332929 h 343023"/>
              <a:gd name="connsiteX31" fmla="*/ 369352 w 379053"/>
              <a:gd name="connsiteY31" fmla="*/ 208919 h 343023"/>
              <a:gd name="connsiteX32" fmla="*/ 369352 w 379053"/>
              <a:gd name="connsiteY32" fmla="*/ 148716 h 343023"/>
              <a:gd name="connsiteX33" fmla="*/ 367915 w 379053"/>
              <a:gd name="connsiteY33" fmla="*/ 145472 h 343023"/>
              <a:gd name="connsiteX34" fmla="*/ 366478 w 379053"/>
              <a:gd name="connsiteY34" fmla="*/ 145111 h 343023"/>
              <a:gd name="connsiteX35" fmla="*/ 288871 w 379053"/>
              <a:gd name="connsiteY35" fmla="*/ 124562 h 343023"/>
              <a:gd name="connsiteX36" fmla="*/ 285637 w 379053"/>
              <a:gd name="connsiteY36" fmla="*/ 122760 h 343023"/>
              <a:gd name="connsiteX37" fmla="*/ 249708 w 379053"/>
              <a:gd name="connsiteY37" fmla="*/ 10646 h 343023"/>
              <a:gd name="connsiteX38" fmla="*/ 186113 w 379053"/>
              <a:gd name="connsiteY38" fmla="*/ 36602 h 343023"/>
              <a:gd name="connsiteX39" fmla="*/ 168508 w 379053"/>
              <a:gd name="connsiteY39" fmla="*/ 39486 h 343023"/>
              <a:gd name="connsiteX40" fmla="*/ 130423 w 379053"/>
              <a:gd name="connsiteY40" fmla="*/ 28310 h 343023"/>
              <a:gd name="connsiteX41" fmla="*/ 59283 w 379053"/>
              <a:gd name="connsiteY41" fmla="*/ 100770 h 343023"/>
              <a:gd name="connsiteX42" fmla="*/ 59642 w 379053"/>
              <a:gd name="connsiteY42" fmla="*/ 102572 h 343023"/>
              <a:gd name="connsiteX43" fmla="*/ 48145 w 379053"/>
              <a:gd name="connsiteY43" fmla="*/ 117713 h 343023"/>
              <a:gd name="connsiteX44" fmla="*/ 9701 w 379053"/>
              <a:gd name="connsiteY44" fmla="*/ 169625 h 343023"/>
              <a:gd name="connsiteX45" fmla="*/ 62517 w 379053"/>
              <a:gd name="connsiteY45" fmla="*/ 223699 h 343023"/>
              <a:gd name="connsiteX46" fmla="*/ 193299 w 379053"/>
              <a:gd name="connsiteY46" fmla="*/ 223699 h 343023"/>
              <a:gd name="connsiteX47" fmla="*/ 192580 w 379053"/>
              <a:gd name="connsiteY47" fmla="*/ 208919 h 343023"/>
              <a:gd name="connsiteX48" fmla="*/ 192580 w 379053"/>
              <a:gd name="connsiteY48" fmla="*/ 148716 h 343023"/>
              <a:gd name="connsiteX49" fmla="*/ 197610 w 379053"/>
              <a:gd name="connsiteY49" fmla="*/ 137540 h 343023"/>
              <a:gd name="connsiteX50" fmla="*/ 207311 w 379053"/>
              <a:gd name="connsiteY50" fmla="*/ 135377 h 343023"/>
              <a:gd name="connsiteX51" fmla="*/ 275217 w 379053"/>
              <a:gd name="connsiteY51" fmla="*/ 118074 h 343023"/>
              <a:gd name="connsiteX52" fmla="*/ 285637 w 379053"/>
              <a:gd name="connsiteY52" fmla="*/ 112666 h 343023"/>
              <a:gd name="connsiteX53" fmla="*/ 296416 w 379053"/>
              <a:gd name="connsiteY53" fmla="*/ 118074 h 343023"/>
              <a:gd name="connsiteX54" fmla="*/ 349232 w 379053"/>
              <a:gd name="connsiteY54" fmla="*/ 137901 h 343023"/>
              <a:gd name="connsiteX55" fmla="*/ 318692 w 379053"/>
              <a:gd name="connsiteY55" fmla="*/ 116992 h 343023"/>
              <a:gd name="connsiteX56" fmla="*/ 310787 w 379053"/>
              <a:gd name="connsiteY56" fmla="*/ 111224 h 343023"/>
              <a:gd name="connsiteX57" fmla="*/ 309709 w 379053"/>
              <a:gd name="connsiteY57" fmla="*/ 101851 h 343023"/>
              <a:gd name="connsiteX58" fmla="*/ 310428 w 379053"/>
              <a:gd name="connsiteY58" fmla="*/ 66523 h 343023"/>
              <a:gd name="connsiteX59" fmla="*/ 249708 w 379053"/>
              <a:gd name="connsiteY59" fmla="*/ 10646 h 343023"/>
              <a:gd name="connsiteX60" fmla="*/ 251145 w 379053"/>
              <a:gd name="connsiteY60" fmla="*/ 552 h 343023"/>
              <a:gd name="connsiteX61" fmla="*/ 319770 w 379053"/>
              <a:gd name="connsiteY61" fmla="*/ 64360 h 343023"/>
              <a:gd name="connsiteX62" fmla="*/ 319051 w 379053"/>
              <a:gd name="connsiteY62" fmla="*/ 104375 h 343023"/>
              <a:gd name="connsiteX63" fmla="*/ 319410 w 379053"/>
              <a:gd name="connsiteY63" fmla="*/ 106177 h 343023"/>
              <a:gd name="connsiteX64" fmla="*/ 320848 w 379053"/>
              <a:gd name="connsiteY64" fmla="*/ 107619 h 343023"/>
              <a:gd name="connsiteX65" fmla="*/ 359292 w 379053"/>
              <a:gd name="connsiteY65" fmla="*/ 136459 h 343023"/>
              <a:gd name="connsiteX66" fmla="*/ 363963 w 379053"/>
              <a:gd name="connsiteY66" fmla="*/ 135377 h 343023"/>
              <a:gd name="connsiteX67" fmla="*/ 374023 w 379053"/>
              <a:gd name="connsiteY67" fmla="*/ 137540 h 343023"/>
              <a:gd name="connsiteX68" fmla="*/ 379053 w 379053"/>
              <a:gd name="connsiteY68" fmla="*/ 148716 h 343023"/>
              <a:gd name="connsiteX69" fmla="*/ 379053 w 379053"/>
              <a:gd name="connsiteY69" fmla="*/ 208919 h 343023"/>
              <a:gd name="connsiteX70" fmla="*/ 285637 w 379053"/>
              <a:gd name="connsiteY70" fmla="*/ 343023 h 343023"/>
              <a:gd name="connsiteX71" fmla="*/ 194736 w 379053"/>
              <a:gd name="connsiteY71" fmla="*/ 233432 h 343023"/>
              <a:gd name="connsiteX72" fmla="*/ 62517 w 379053"/>
              <a:gd name="connsiteY72" fmla="*/ 233432 h 343023"/>
              <a:gd name="connsiteX73" fmla="*/ 0 w 379053"/>
              <a:gd name="connsiteY73" fmla="*/ 169625 h 343023"/>
              <a:gd name="connsiteX74" fmla="*/ 45630 w 379053"/>
              <a:gd name="connsiteY74" fmla="*/ 107980 h 343023"/>
              <a:gd name="connsiteX75" fmla="*/ 49941 w 379053"/>
              <a:gd name="connsiteY75" fmla="*/ 102933 h 343023"/>
              <a:gd name="connsiteX76" fmla="*/ 49941 w 379053"/>
              <a:gd name="connsiteY76" fmla="*/ 100770 h 343023"/>
              <a:gd name="connsiteX77" fmla="*/ 130423 w 379053"/>
              <a:gd name="connsiteY77" fmla="*/ 18216 h 343023"/>
              <a:gd name="connsiteX78" fmla="*/ 173538 w 379053"/>
              <a:gd name="connsiteY78" fmla="*/ 31555 h 343023"/>
              <a:gd name="connsiteX79" fmla="*/ 178927 w 379053"/>
              <a:gd name="connsiteY79" fmla="*/ 30473 h 343023"/>
              <a:gd name="connsiteX80" fmla="*/ 251145 w 379053"/>
              <a:gd name="connsiteY80" fmla="*/ 552 h 343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379053" h="343023">
                <a:moveTo>
                  <a:pt x="282414" y="143207"/>
                </a:moveTo>
                <a:cubicBezTo>
                  <a:pt x="284207" y="141770"/>
                  <a:pt x="287077" y="141770"/>
                  <a:pt x="288871" y="143207"/>
                </a:cubicBezTo>
                <a:cubicBezTo>
                  <a:pt x="302863" y="155783"/>
                  <a:pt x="318648" y="161532"/>
                  <a:pt x="338021" y="161532"/>
                </a:cubicBezTo>
                <a:cubicBezTo>
                  <a:pt x="341967" y="161532"/>
                  <a:pt x="345914" y="161173"/>
                  <a:pt x="349860" y="160814"/>
                </a:cubicBezTo>
                <a:cubicBezTo>
                  <a:pt x="351295" y="160814"/>
                  <a:pt x="352371" y="161173"/>
                  <a:pt x="353806" y="162251"/>
                </a:cubicBezTo>
                <a:cubicBezTo>
                  <a:pt x="354524" y="162970"/>
                  <a:pt x="355241" y="164407"/>
                  <a:pt x="355241" y="165844"/>
                </a:cubicBezTo>
                <a:lnTo>
                  <a:pt x="355241" y="207165"/>
                </a:lnTo>
                <a:cubicBezTo>
                  <a:pt x="355241" y="271481"/>
                  <a:pt x="305374" y="309209"/>
                  <a:pt x="287436" y="315677"/>
                </a:cubicBezTo>
                <a:cubicBezTo>
                  <a:pt x="286719" y="316036"/>
                  <a:pt x="286360" y="316036"/>
                  <a:pt x="285642" y="316036"/>
                </a:cubicBezTo>
                <a:cubicBezTo>
                  <a:pt x="284566" y="316036"/>
                  <a:pt x="283849" y="315677"/>
                  <a:pt x="282772" y="315317"/>
                </a:cubicBezTo>
                <a:cubicBezTo>
                  <a:pt x="281696" y="314239"/>
                  <a:pt x="280979" y="312802"/>
                  <a:pt x="280979" y="311365"/>
                </a:cubicBezTo>
                <a:lnTo>
                  <a:pt x="280979" y="181294"/>
                </a:lnTo>
                <a:cubicBezTo>
                  <a:pt x="280979" y="178420"/>
                  <a:pt x="282772" y="176264"/>
                  <a:pt x="285642" y="176264"/>
                </a:cubicBezTo>
                <a:cubicBezTo>
                  <a:pt x="288512" y="176264"/>
                  <a:pt x="290306" y="178420"/>
                  <a:pt x="290306" y="181294"/>
                </a:cubicBezTo>
                <a:lnTo>
                  <a:pt x="290306" y="303460"/>
                </a:lnTo>
                <a:cubicBezTo>
                  <a:pt x="307527" y="293399"/>
                  <a:pt x="345555" y="262139"/>
                  <a:pt x="345555" y="207165"/>
                </a:cubicBezTo>
                <a:lnTo>
                  <a:pt x="345555" y="170874"/>
                </a:lnTo>
                <a:cubicBezTo>
                  <a:pt x="342685" y="171234"/>
                  <a:pt x="340532" y="171593"/>
                  <a:pt x="338021" y="171593"/>
                </a:cubicBezTo>
                <a:cubicBezTo>
                  <a:pt x="317931" y="171593"/>
                  <a:pt x="300710" y="165485"/>
                  <a:pt x="285642" y="153268"/>
                </a:cubicBezTo>
                <a:cubicBezTo>
                  <a:pt x="270575" y="165485"/>
                  <a:pt x="253713" y="171593"/>
                  <a:pt x="233264" y="171593"/>
                </a:cubicBezTo>
                <a:cubicBezTo>
                  <a:pt x="230753" y="171593"/>
                  <a:pt x="228600" y="169437"/>
                  <a:pt x="228600" y="166563"/>
                </a:cubicBezTo>
                <a:cubicBezTo>
                  <a:pt x="228600" y="163688"/>
                  <a:pt x="230753" y="161532"/>
                  <a:pt x="233264" y="161532"/>
                </a:cubicBezTo>
                <a:cubicBezTo>
                  <a:pt x="252637" y="161532"/>
                  <a:pt x="268422" y="155783"/>
                  <a:pt x="282414" y="143207"/>
                </a:cubicBezTo>
                <a:close/>
                <a:moveTo>
                  <a:pt x="285637" y="122760"/>
                </a:moveTo>
                <a:cubicBezTo>
                  <a:pt x="284559" y="122760"/>
                  <a:pt x="283481" y="123120"/>
                  <a:pt x="282403" y="124562"/>
                </a:cubicBezTo>
                <a:cubicBezTo>
                  <a:pt x="262642" y="147995"/>
                  <a:pt x="241085" y="153763"/>
                  <a:pt x="205155" y="145111"/>
                </a:cubicBezTo>
                <a:cubicBezTo>
                  <a:pt x="204796" y="145111"/>
                  <a:pt x="204796" y="145111"/>
                  <a:pt x="204796" y="145111"/>
                </a:cubicBezTo>
                <a:cubicBezTo>
                  <a:pt x="204437" y="145111"/>
                  <a:pt x="203718" y="145111"/>
                  <a:pt x="203359" y="145472"/>
                </a:cubicBezTo>
                <a:cubicBezTo>
                  <a:pt x="202640" y="145832"/>
                  <a:pt x="201922" y="147274"/>
                  <a:pt x="201922" y="148716"/>
                </a:cubicBezTo>
                <a:lnTo>
                  <a:pt x="201922" y="208919"/>
                </a:lnTo>
                <a:cubicBezTo>
                  <a:pt x="201922" y="289670"/>
                  <a:pt x="272343" y="332929"/>
                  <a:pt x="285637" y="332929"/>
                </a:cubicBezTo>
                <a:cubicBezTo>
                  <a:pt x="299290" y="332929"/>
                  <a:pt x="369352" y="289670"/>
                  <a:pt x="369352" y="208919"/>
                </a:cubicBezTo>
                <a:lnTo>
                  <a:pt x="369352" y="148716"/>
                </a:lnTo>
                <a:cubicBezTo>
                  <a:pt x="369352" y="147274"/>
                  <a:pt x="368993" y="145832"/>
                  <a:pt x="367915" y="145472"/>
                </a:cubicBezTo>
                <a:cubicBezTo>
                  <a:pt x="367196" y="145111"/>
                  <a:pt x="366837" y="144751"/>
                  <a:pt x="366478" y="145111"/>
                </a:cubicBezTo>
                <a:cubicBezTo>
                  <a:pt x="330189" y="153763"/>
                  <a:pt x="308632" y="147995"/>
                  <a:pt x="288871" y="124562"/>
                </a:cubicBezTo>
                <a:cubicBezTo>
                  <a:pt x="288152" y="123120"/>
                  <a:pt x="286715" y="122760"/>
                  <a:pt x="285637" y="122760"/>
                </a:cubicBezTo>
                <a:close/>
                <a:moveTo>
                  <a:pt x="249708" y="10646"/>
                </a:moveTo>
                <a:cubicBezTo>
                  <a:pt x="225635" y="7402"/>
                  <a:pt x="201563" y="17135"/>
                  <a:pt x="186113" y="36602"/>
                </a:cubicBezTo>
                <a:cubicBezTo>
                  <a:pt x="181802" y="42009"/>
                  <a:pt x="174256" y="43451"/>
                  <a:pt x="168508" y="39486"/>
                </a:cubicBezTo>
                <a:cubicBezTo>
                  <a:pt x="157010" y="31915"/>
                  <a:pt x="144076" y="28310"/>
                  <a:pt x="130423" y="28310"/>
                </a:cubicBezTo>
                <a:cubicBezTo>
                  <a:pt x="91260" y="28310"/>
                  <a:pt x="59283" y="60755"/>
                  <a:pt x="59283" y="100770"/>
                </a:cubicBezTo>
                <a:cubicBezTo>
                  <a:pt x="59283" y="101491"/>
                  <a:pt x="59283" y="101851"/>
                  <a:pt x="59642" y="102572"/>
                </a:cubicBezTo>
                <a:cubicBezTo>
                  <a:pt x="59642" y="109422"/>
                  <a:pt x="54972" y="115550"/>
                  <a:pt x="48145" y="117713"/>
                </a:cubicBezTo>
                <a:cubicBezTo>
                  <a:pt x="25869" y="123841"/>
                  <a:pt x="9701" y="145472"/>
                  <a:pt x="9701" y="169625"/>
                </a:cubicBezTo>
                <a:cubicBezTo>
                  <a:pt x="9701" y="199546"/>
                  <a:pt x="33414" y="223699"/>
                  <a:pt x="62517" y="223699"/>
                </a:cubicBezTo>
                <a:lnTo>
                  <a:pt x="193299" y="223699"/>
                </a:lnTo>
                <a:cubicBezTo>
                  <a:pt x="192580" y="218652"/>
                  <a:pt x="192580" y="213966"/>
                  <a:pt x="192580" y="208919"/>
                </a:cubicBezTo>
                <a:lnTo>
                  <a:pt x="192580" y="148716"/>
                </a:lnTo>
                <a:cubicBezTo>
                  <a:pt x="192580" y="144030"/>
                  <a:pt x="194377" y="140064"/>
                  <a:pt x="197610" y="137540"/>
                </a:cubicBezTo>
                <a:cubicBezTo>
                  <a:pt x="200485" y="135377"/>
                  <a:pt x="204078" y="134656"/>
                  <a:pt x="207311" y="135377"/>
                </a:cubicBezTo>
                <a:cubicBezTo>
                  <a:pt x="239648" y="143309"/>
                  <a:pt x="257971" y="138622"/>
                  <a:pt x="275217" y="118074"/>
                </a:cubicBezTo>
                <a:cubicBezTo>
                  <a:pt x="278092" y="114829"/>
                  <a:pt x="281685" y="112666"/>
                  <a:pt x="285637" y="112666"/>
                </a:cubicBezTo>
                <a:cubicBezTo>
                  <a:pt x="289948" y="112666"/>
                  <a:pt x="293541" y="114829"/>
                  <a:pt x="296416" y="118074"/>
                </a:cubicBezTo>
                <a:cubicBezTo>
                  <a:pt x="310787" y="135377"/>
                  <a:pt x="325878" y="141506"/>
                  <a:pt x="349232" y="137901"/>
                </a:cubicBezTo>
                <a:cubicBezTo>
                  <a:pt x="342046" y="127807"/>
                  <a:pt x="330908" y="119876"/>
                  <a:pt x="318692" y="116992"/>
                </a:cubicBezTo>
                <a:cubicBezTo>
                  <a:pt x="315458" y="116271"/>
                  <a:pt x="312584" y="114108"/>
                  <a:pt x="310787" y="111224"/>
                </a:cubicBezTo>
                <a:cubicBezTo>
                  <a:pt x="309350" y="108340"/>
                  <a:pt x="308991" y="105096"/>
                  <a:pt x="309709" y="101851"/>
                </a:cubicBezTo>
                <a:cubicBezTo>
                  <a:pt x="312943" y="90315"/>
                  <a:pt x="312943" y="78419"/>
                  <a:pt x="310428" y="66523"/>
                </a:cubicBezTo>
                <a:cubicBezTo>
                  <a:pt x="303961" y="36241"/>
                  <a:pt x="279529" y="13891"/>
                  <a:pt x="249708" y="10646"/>
                </a:cubicBezTo>
                <a:close/>
                <a:moveTo>
                  <a:pt x="251145" y="552"/>
                </a:moveTo>
                <a:cubicBezTo>
                  <a:pt x="284559" y="4878"/>
                  <a:pt x="312584" y="30113"/>
                  <a:pt x="319770" y="64360"/>
                </a:cubicBezTo>
                <a:cubicBezTo>
                  <a:pt x="322644" y="77698"/>
                  <a:pt x="322644" y="91036"/>
                  <a:pt x="319051" y="104375"/>
                </a:cubicBezTo>
                <a:cubicBezTo>
                  <a:pt x="318692" y="105096"/>
                  <a:pt x="319051" y="105817"/>
                  <a:pt x="319410" y="106177"/>
                </a:cubicBezTo>
                <a:cubicBezTo>
                  <a:pt x="319410" y="106898"/>
                  <a:pt x="320129" y="107259"/>
                  <a:pt x="320848" y="107619"/>
                </a:cubicBezTo>
                <a:cubicBezTo>
                  <a:pt x="336656" y="111224"/>
                  <a:pt x="350669" y="121678"/>
                  <a:pt x="359292" y="136459"/>
                </a:cubicBezTo>
                <a:cubicBezTo>
                  <a:pt x="361088" y="136098"/>
                  <a:pt x="362525" y="135738"/>
                  <a:pt x="363963" y="135377"/>
                </a:cubicBezTo>
                <a:cubicBezTo>
                  <a:pt x="367196" y="134656"/>
                  <a:pt x="371148" y="135377"/>
                  <a:pt x="374023" y="137540"/>
                </a:cubicBezTo>
                <a:cubicBezTo>
                  <a:pt x="376897" y="140064"/>
                  <a:pt x="379053" y="144030"/>
                  <a:pt x="379053" y="148716"/>
                </a:cubicBezTo>
                <a:lnTo>
                  <a:pt x="379053" y="208919"/>
                </a:lnTo>
                <a:cubicBezTo>
                  <a:pt x="379053" y="294356"/>
                  <a:pt x="305398" y="343023"/>
                  <a:pt x="285637" y="343023"/>
                </a:cubicBezTo>
                <a:cubicBezTo>
                  <a:pt x="267672" y="343023"/>
                  <a:pt x="206593" y="303368"/>
                  <a:pt x="194736" y="233432"/>
                </a:cubicBezTo>
                <a:lnTo>
                  <a:pt x="62517" y="233432"/>
                </a:lnTo>
                <a:cubicBezTo>
                  <a:pt x="28384" y="233432"/>
                  <a:pt x="0" y="204593"/>
                  <a:pt x="0" y="169625"/>
                </a:cubicBezTo>
                <a:cubicBezTo>
                  <a:pt x="0" y="141145"/>
                  <a:pt x="18683" y="115911"/>
                  <a:pt x="45630" y="107980"/>
                </a:cubicBezTo>
                <a:cubicBezTo>
                  <a:pt x="48145" y="107619"/>
                  <a:pt x="49941" y="105096"/>
                  <a:pt x="49941" y="102933"/>
                </a:cubicBezTo>
                <a:cubicBezTo>
                  <a:pt x="49941" y="102212"/>
                  <a:pt x="49941" y="101491"/>
                  <a:pt x="49941" y="100770"/>
                </a:cubicBezTo>
                <a:cubicBezTo>
                  <a:pt x="49941" y="55347"/>
                  <a:pt x="85871" y="18216"/>
                  <a:pt x="130423" y="18216"/>
                </a:cubicBezTo>
                <a:cubicBezTo>
                  <a:pt x="145872" y="18216"/>
                  <a:pt x="160963" y="22903"/>
                  <a:pt x="173538" y="31555"/>
                </a:cubicBezTo>
                <a:cubicBezTo>
                  <a:pt x="175334" y="32276"/>
                  <a:pt x="177490" y="31915"/>
                  <a:pt x="178927" y="30473"/>
                </a:cubicBezTo>
                <a:cubicBezTo>
                  <a:pt x="196532" y="8483"/>
                  <a:pt x="223479" y="-2692"/>
                  <a:pt x="251145" y="552"/>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4" name="Freeform 349">
            <a:extLst>
              <a:ext uri="{FF2B5EF4-FFF2-40B4-BE49-F238E27FC236}">
                <a16:creationId xmlns:a16="http://schemas.microsoft.com/office/drawing/2014/main" id="{D3E31473-82B9-884D-BCEA-E4D95853F8BF}"/>
              </a:ext>
            </a:extLst>
          </p:cNvPr>
          <p:cNvSpPr>
            <a:spLocks noChangeArrowheads="1"/>
          </p:cNvSpPr>
          <p:nvPr/>
        </p:nvSpPr>
        <p:spPr bwMode="auto">
          <a:xfrm>
            <a:off x="2197172" y="3677592"/>
            <a:ext cx="2153232" cy="2153232"/>
          </a:xfrm>
          <a:custGeom>
            <a:avLst/>
            <a:gdLst>
              <a:gd name="T0" fmla="*/ 1726 w 1727"/>
              <a:gd name="T1" fmla="*/ 863 h 1727"/>
              <a:gd name="T2" fmla="*/ 1726 w 1727"/>
              <a:gd name="T3" fmla="*/ 863 h 1727"/>
              <a:gd name="T4" fmla="*/ 863 w 1727"/>
              <a:gd name="T5" fmla="*/ 1726 h 1727"/>
              <a:gd name="T6" fmla="*/ 863 w 1727"/>
              <a:gd name="T7" fmla="*/ 1726 h 1727"/>
              <a:gd name="T8" fmla="*/ 0 w 1727"/>
              <a:gd name="T9" fmla="*/ 863 h 1727"/>
              <a:gd name="T10" fmla="*/ 0 w 1727"/>
              <a:gd name="T11" fmla="*/ 863 h 1727"/>
              <a:gd name="T12" fmla="*/ 863 w 1727"/>
              <a:gd name="T13" fmla="*/ 0 h 1727"/>
              <a:gd name="T14" fmla="*/ 863 w 1727"/>
              <a:gd name="T15" fmla="*/ 0 h 1727"/>
              <a:gd name="T16" fmla="*/ 1726 w 1727"/>
              <a:gd name="T17" fmla="*/ 863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7" h="1727">
                <a:moveTo>
                  <a:pt x="1726" y="863"/>
                </a:moveTo>
                <a:lnTo>
                  <a:pt x="1726" y="863"/>
                </a:lnTo>
                <a:cubicBezTo>
                  <a:pt x="1726" y="1339"/>
                  <a:pt x="1339" y="1726"/>
                  <a:pt x="863" y="1726"/>
                </a:cubicBezTo>
                <a:lnTo>
                  <a:pt x="863" y="1726"/>
                </a:lnTo>
                <a:cubicBezTo>
                  <a:pt x="386" y="1726"/>
                  <a:pt x="0" y="1339"/>
                  <a:pt x="0" y="863"/>
                </a:cubicBezTo>
                <a:lnTo>
                  <a:pt x="0" y="863"/>
                </a:lnTo>
                <a:cubicBezTo>
                  <a:pt x="0" y="386"/>
                  <a:pt x="386" y="0"/>
                  <a:pt x="863" y="0"/>
                </a:cubicBezTo>
                <a:lnTo>
                  <a:pt x="863" y="0"/>
                </a:lnTo>
                <a:cubicBezTo>
                  <a:pt x="1339" y="0"/>
                  <a:pt x="1726" y="386"/>
                  <a:pt x="1726" y="863"/>
                </a:cubicBezTo>
              </a:path>
            </a:pathLst>
          </a:custGeom>
          <a:solidFill>
            <a:srgbClr val="F931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114">
            <a:extLst>
              <a:ext uri="{FF2B5EF4-FFF2-40B4-BE49-F238E27FC236}">
                <a16:creationId xmlns:a16="http://schemas.microsoft.com/office/drawing/2014/main" id="{E0F59164-8BCD-1742-AB19-28CD7EA67DB8}"/>
              </a:ext>
            </a:extLst>
          </p:cNvPr>
          <p:cNvSpPr>
            <a:spLocks noChangeArrowheads="1"/>
          </p:cNvSpPr>
          <p:nvPr/>
        </p:nvSpPr>
        <p:spPr bwMode="auto">
          <a:xfrm>
            <a:off x="2625623" y="4281813"/>
            <a:ext cx="1295091" cy="943540"/>
          </a:xfrm>
          <a:custGeom>
            <a:avLst/>
            <a:gdLst>
              <a:gd name="connsiteX0" fmla="*/ 40308 w 374291"/>
              <a:gd name="connsiteY0" fmla="*/ 250825 h 272690"/>
              <a:gd name="connsiteX1" fmla="*/ 44105 w 374291"/>
              <a:gd name="connsiteY1" fmla="*/ 254621 h 272690"/>
              <a:gd name="connsiteX2" fmla="*/ 40308 w 374291"/>
              <a:gd name="connsiteY2" fmla="*/ 258417 h 272690"/>
              <a:gd name="connsiteX3" fmla="*/ 36512 w 374291"/>
              <a:gd name="connsiteY3" fmla="*/ 254621 h 272690"/>
              <a:gd name="connsiteX4" fmla="*/ 40308 w 374291"/>
              <a:gd name="connsiteY4" fmla="*/ 250825 h 272690"/>
              <a:gd name="connsiteX5" fmla="*/ 9708 w 374291"/>
              <a:gd name="connsiteY5" fmla="*/ 248161 h 272690"/>
              <a:gd name="connsiteX6" fmla="*/ 9708 w 374291"/>
              <a:gd name="connsiteY6" fmla="*/ 259344 h 272690"/>
              <a:gd name="connsiteX7" fmla="*/ 12944 w 374291"/>
              <a:gd name="connsiteY7" fmla="*/ 262951 h 272690"/>
              <a:gd name="connsiteX8" fmla="*/ 67955 w 374291"/>
              <a:gd name="connsiteY8" fmla="*/ 262951 h 272690"/>
              <a:gd name="connsiteX9" fmla="*/ 71191 w 374291"/>
              <a:gd name="connsiteY9" fmla="*/ 259344 h 272690"/>
              <a:gd name="connsiteX10" fmla="*/ 71191 w 374291"/>
              <a:gd name="connsiteY10" fmla="*/ 248161 h 272690"/>
              <a:gd name="connsiteX11" fmla="*/ 309562 w 374291"/>
              <a:gd name="connsiteY11" fmla="*/ 244475 h 272690"/>
              <a:gd name="connsiteX12" fmla="*/ 315559 w 374291"/>
              <a:gd name="connsiteY12" fmla="*/ 250653 h 272690"/>
              <a:gd name="connsiteX13" fmla="*/ 309562 w 374291"/>
              <a:gd name="connsiteY13" fmla="*/ 256832 h 272690"/>
              <a:gd name="connsiteX14" fmla="*/ 303212 w 374291"/>
              <a:gd name="connsiteY14" fmla="*/ 250653 h 272690"/>
              <a:gd name="connsiteX15" fmla="*/ 309562 w 374291"/>
              <a:gd name="connsiteY15" fmla="*/ 244475 h 272690"/>
              <a:gd name="connsiteX16" fmla="*/ 255639 w 374291"/>
              <a:gd name="connsiteY16" fmla="*/ 240226 h 272690"/>
              <a:gd name="connsiteX17" fmla="*/ 255639 w 374291"/>
              <a:gd name="connsiteY17" fmla="*/ 255015 h 272690"/>
              <a:gd name="connsiteX18" fmla="*/ 263190 w 374291"/>
              <a:gd name="connsiteY18" fmla="*/ 262951 h 272690"/>
              <a:gd name="connsiteX19" fmla="*/ 357032 w 374291"/>
              <a:gd name="connsiteY19" fmla="*/ 262951 h 272690"/>
              <a:gd name="connsiteX20" fmla="*/ 364583 w 374291"/>
              <a:gd name="connsiteY20" fmla="*/ 255015 h 272690"/>
              <a:gd name="connsiteX21" fmla="*/ 364583 w 374291"/>
              <a:gd name="connsiteY21" fmla="*/ 240226 h 272690"/>
              <a:gd name="connsiteX22" fmla="*/ 133393 w 374291"/>
              <a:gd name="connsiteY22" fmla="*/ 195860 h 272690"/>
              <a:gd name="connsiteX23" fmla="*/ 133393 w 374291"/>
              <a:gd name="connsiteY23" fmla="*/ 217863 h 272690"/>
              <a:gd name="connsiteX24" fmla="*/ 117213 w 374291"/>
              <a:gd name="connsiteY24" fmla="*/ 253212 h 272690"/>
              <a:gd name="connsiteX25" fmla="*/ 116494 w 374291"/>
              <a:gd name="connsiteY25" fmla="*/ 256819 h 272690"/>
              <a:gd name="connsiteX26" fmla="*/ 119370 w 374291"/>
              <a:gd name="connsiteY26" fmla="*/ 258622 h 272690"/>
              <a:gd name="connsiteX27" fmla="*/ 209617 w 374291"/>
              <a:gd name="connsiteY27" fmla="*/ 258622 h 272690"/>
              <a:gd name="connsiteX28" fmla="*/ 212493 w 374291"/>
              <a:gd name="connsiteY28" fmla="*/ 256819 h 272690"/>
              <a:gd name="connsiteX29" fmla="*/ 211415 w 374291"/>
              <a:gd name="connsiteY29" fmla="*/ 253212 h 272690"/>
              <a:gd name="connsiteX30" fmla="*/ 195235 w 374291"/>
              <a:gd name="connsiteY30" fmla="*/ 217863 h 272690"/>
              <a:gd name="connsiteX31" fmla="*/ 195235 w 374291"/>
              <a:gd name="connsiteY31" fmla="*/ 195860 h 272690"/>
              <a:gd name="connsiteX32" fmla="*/ 168103 w 374291"/>
              <a:gd name="connsiteY32" fmla="*/ 163512 h 272690"/>
              <a:gd name="connsiteX33" fmla="*/ 174282 w 374291"/>
              <a:gd name="connsiteY33" fmla="*/ 169690 h 272690"/>
              <a:gd name="connsiteX34" fmla="*/ 168103 w 374291"/>
              <a:gd name="connsiteY34" fmla="*/ 175869 h 272690"/>
              <a:gd name="connsiteX35" fmla="*/ 161925 w 374291"/>
              <a:gd name="connsiteY35" fmla="*/ 169690 h 272690"/>
              <a:gd name="connsiteX36" fmla="*/ 168103 w 374291"/>
              <a:gd name="connsiteY36" fmla="*/ 163512 h 272690"/>
              <a:gd name="connsiteX37" fmla="*/ 80899 w 374291"/>
              <a:gd name="connsiteY37" fmla="*/ 155101 h 272690"/>
              <a:gd name="connsiteX38" fmla="*/ 80899 w 374291"/>
              <a:gd name="connsiteY38" fmla="*/ 185760 h 272690"/>
              <a:gd name="connsiteX39" fmla="*/ 123685 w 374291"/>
              <a:gd name="connsiteY39" fmla="*/ 185760 h 272690"/>
              <a:gd name="connsiteX40" fmla="*/ 204943 w 374291"/>
              <a:gd name="connsiteY40" fmla="*/ 185760 h 272690"/>
              <a:gd name="connsiteX41" fmla="*/ 245932 w 374291"/>
              <a:gd name="connsiteY41" fmla="*/ 185760 h 272690"/>
              <a:gd name="connsiteX42" fmla="*/ 245932 w 374291"/>
              <a:gd name="connsiteY42" fmla="*/ 155101 h 272690"/>
              <a:gd name="connsiteX43" fmla="*/ 12944 w 374291"/>
              <a:gd name="connsiteY43" fmla="*/ 134902 h 272690"/>
              <a:gd name="connsiteX44" fmla="*/ 9708 w 374291"/>
              <a:gd name="connsiteY44" fmla="*/ 138509 h 272690"/>
              <a:gd name="connsiteX45" fmla="*/ 9708 w 374291"/>
              <a:gd name="connsiteY45" fmla="*/ 238423 h 272690"/>
              <a:gd name="connsiteX46" fmla="*/ 71191 w 374291"/>
              <a:gd name="connsiteY46" fmla="*/ 238423 h 272690"/>
              <a:gd name="connsiteX47" fmla="*/ 71191 w 374291"/>
              <a:gd name="connsiteY47" fmla="*/ 195860 h 272690"/>
              <a:gd name="connsiteX48" fmla="*/ 71191 w 374291"/>
              <a:gd name="connsiteY48" fmla="*/ 138509 h 272690"/>
              <a:gd name="connsiteX49" fmla="*/ 67955 w 374291"/>
              <a:gd name="connsiteY49" fmla="*/ 134902 h 272690"/>
              <a:gd name="connsiteX50" fmla="*/ 21213 w 374291"/>
              <a:gd name="connsiteY50" fmla="*/ 134902 h 272690"/>
              <a:gd name="connsiteX51" fmla="*/ 263190 w 374291"/>
              <a:gd name="connsiteY51" fmla="*/ 86568 h 272690"/>
              <a:gd name="connsiteX52" fmla="*/ 255639 w 374291"/>
              <a:gd name="connsiteY52" fmla="*/ 94142 h 272690"/>
              <a:gd name="connsiteX53" fmla="*/ 255639 w 374291"/>
              <a:gd name="connsiteY53" fmla="*/ 195860 h 272690"/>
              <a:gd name="connsiteX54" fmla="*/ 255639 w 374291"/>
              <a:gd name="connsiteY54" fmla="*/ 230487 h 272690"/>
              <a:gd name="connsiteX55" fmla="*/ 364583 w 374291"/>
              <a:gd name="connsiteY55" fmla="*/ 230487 h 272690"/>
              <a:gd name="connsiteX56" fmla="*/ 364583 w 374291"/>
              <a:gd name="connsiteY56" fmla="*/ 94142 h 272690"/>
              <a:gd name="connsiteX57" fmla="*/ 357032 w 374291"/>
              <a:gd name="connsiteY57" fmla="*/ 86568 h 272690"/>
              <a:gd name="connsiteX58" fmla="*/ 307414 w 374291"/>
              <a:gd name="connsiteY58" fmla="*/ 86568 h 272690"/>
              <a:gd name="connsiteX59" fmla="*/ 38112 w 374291"/>
              <a:gd name="connsiteY59" fmla="*/ 9739 h 272690"/>
              <a:gd name="connsiteX60" fmla="*/ 30921 w 374291"/>
              <a:gd name="connsiteY60" fmla="*/ 17313 h 272690"/>
              <a:gd name="connsiteX61" fmla="*/ 30921 w 374291"/>
              <a:gd name="connsiteY61" fmla="*/ 125163 h 272690"/>
              <a:gd name="connsiteX62" fmla="*/ 67955 w 374291"/>
              <a:gd name="connsiteY62" fmla="*/ 125163 h 272690"/>
              <a:gd name="connsiteX63" fmla="*/ 80899 w 374291"/>
              <a:gd name="connsiteY63" fmla="*/ 138509 h 272690"/>
              <a:gd name="connsiteX64" fmla="*/ 80899 w 374291"/>
              <a:gd name="connsiteY64" fmla="*/ 145362 h 272690"/>
              <a:gd name="connsiteX65" fmla="*/ 245932 w 374291"/>
              <a:gd name="connsiteY65" fmla="*/ 145362 h 272690"/>
              <a:gd name="connsiteX66" fmla="*/ 245932 w 374291"/>
              <a:gd name="connsiteY66" fmla="*/ 94142 h 272690"/>
              <a:gd name="connsiteX67" fmla="*/ 247370 w 374291"/>
              <a:gd name="connsiteY67" fmla="*/ 87289 h 272690"/>
              <a:gd name="connsiteX68" fmla="*/ 263190 w 374291"/>
              <a:gd name="connsiteY68" fmla="*/ 76829 h 272690"/>
              <a:gd name="connsiteX69" fmla="*/ 298066 w 374291"/>
              <a:gd name="connsiteY69" fmla="*/ 76829 h 272690"/>
              <a:gd name="connsiteX70" fmla="*/ 298066 w 374291"/>
              <a:gd name="connsiteY70" fmla="*/ 17313 h 272690"/>
              <a:gd name="connsiteX71" fmla="*/ 290516 w 374291"/>
              <a:gd name="connsiteY71" fmla="*/ 9739 h 272690"/>
              <a:gd name="connsiteX72" fmla="*/ 38112 w 374291"/>
              <a:gd name="connsiteY72" fmla="*/ 0 h 272690"/>
              <a:gd name="connsiteX73" fmla="*/ 290516 w 374291"/>
              <a:gd name="connsiteY73" fmla="*/ 0 h 272690"/>
              <a:gd name="connsiteX74" fmla="*/ 307414 w 374291"/>
              <a:gd name="connsiteY74" fmla="*/ 17313 h 272690"/>
              <a:gd name="connsiteX75" fmla="*/ 307414 w 374291"/>
              <a:gd name="connsiteY75" fmla="*/ 76829 h 272690"/>
              <a:gd name="connsiteX76" fmla="*/ 357032 w 374291"/>
              <a:gd name="connsiteY76" fmla="*/ 76829 h 272690"/>
              <a:gd name="connsiteX77" fmla="*/ 374291 w 374291"/>
              <a:gd name="connsiteY77" fmla="*/ 94142 h 272690"/>
              <a:gd name="connsiteX78" fmla="*/ 374291 w 374291"/>
              <a:gd name="connsiteY78" fmla="*/ 255015 h 272690"/>
              <a:gd name="connsiteX79" fmla="*/ 357032 w 374291"/>
              <a:gd name="connsiteY79" fmla="*/ 272690 h 272690"/>
              <a:gd name="connsiteX80" fmla="*/ 263190 w 374291"/>
              <a:gd name="connsiteY80" fmla="*/ 272690 h 272690"/>
              <a:gd name="connsiteX81" fmla="*/ 245932 w 374291"/>
              <a:gd name="connsiteY81" fmla="*/ 255015 h 272690"/>
              <a:gd name="connsiteX82" fmla="*/ 245932 w 374291"/>
              <a:gd name="connsiteY82" fmla="*/ 195860 h 272690"/>
              <a:gd name="connsiteX83" fmla="*/ 204943 w 374291"/>
              <a:gd name="connsiteY83" fmla="*/ 195860 h 272690"/>
              <a:gd name="connsiteX84" fmla="*/ 204943 w 374291"/>
              <a:gd name="connsiteY84" fmla="*/ 217863 h 272690"/>
              <a:gd name="connsiteX85" fmla="*/ 217527 w 374291"/>
              <a:gd name="connsiteY85" fmla="*/ 245637 h 272690"/>
              <a:gd name="connsiteX86" fmla="*/ 221482 w 374291"/>
              <a:gd name="connsiteY86" fmla="*/ 260065 h 272690"/>
              <a:gd name="connsiteX87" fmla="*/ 209617 w 374291"/>
              <a:gd name="connsiteY87" fmla="*/ 268722 h 272690"/>
              <a:gd name="connsiteX88" fmla="*/ 119370 w 374291"/>
              <a:gd name="connsiteY88" fmla="*/ 268722 h 272690"/>
              <a:gd name="connsiteX89" fmla="*/ 107146 w 374291"/>
              <a:gd name="connsiteY89" fmla="*/ 260065 h 272690"/>
              <a:gd name="connsiteX90" fmla="*/ 111101 w 374291"/>
              <a:gd name="connsiteY90" fmla="*/ 245637 h 272690"/>
              <a:gd name="connsiteX91" fmla="*/ 123685 w 374291"/>
              <a:gd name="connsiteY91" fmla="*/ 217863 h 272690"/>
              <a:gd name="connsiteX92" fmla="*/ 123685 w 374291"/>
              <a:gd name="connsiteY92" fmla="*/ 195860 h 272690"/>
              <a:gd name="connsiteX93" fmla="*/ 80899 w 374291"/>
              <a:gd name="connsiteY93" fmla="*/ 195860 h 272690"/>
              <a:gd name="connsiteX94" fmla="*/ 80899 w 374291"/>
              <a:gd name="connsiteY94" fmla="*/ 259344 h 272690"/>
              <a:gd name="connsiteX95" fmla="*/ 67955 w 374291"/>
              <a:gd name="connsiteY95" fmla="*/ 272690 h 272690"/>
              <a:gd name="connsiteX96" fmla="*/ 12944 w 374291"/>
              <a:gd name="connsiteY96" fmla="*/ 272690 h 272690"/>
              <a:gd name="connsiteX97" fmla="*/ 0 w 374291"/>
              <a:gd name="connsiteY97" fmla="*/ 259344 h 272690"/>
              <a:gd name="connsiteX98" fmla="*/ 0 w 374291"/>
              <a:gd name="connsiteY98" fmla="*/ 138509 h 272690"/>
              <a:gd name="connsiteX99" fmla="*/ 12944 w 374291"/>
              <a:gd name="connsiteY99" fmla="*/ 125163 h 272690"/>
              <a:gd name="connsiteX100" fmla="*/ 21213 w 374291"/>
              <a:gd name="connsiteY100" fmla="*/ 125163 h 272690"/>
              <a:gd name="connsiteX101" fmla="*/ 21213 w 374291"/>
              <a:gd name="connsiteY101" fmla="*/ 17313 h 272690"/>
              <a:gd name="connsiteX102" fmla="*/ 38112 w 374291"/>
              <a:gd name="connsiteY102" fmla="*/ 0 h 272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374291" h="272690">
                <a:moveTo>
                  <a:pt x="40308" y="250825"/>
                </a:moveTo>
                <a:cubicBezTo>
                  <a:pt x="42379" y="250825"/>
                  <a:pt x="44105" y="252551"/>
                  <a:pt x="44105" y="254621"/>
                </a:cubicBezTo>
                <a:cubicBezTo>
                  <a:pt x="44105" y="257037"/>
                  <a:pt x="42379" y="258417"/>
                  <a:pt x="40308" y="258417"/>
                </a:cubicBezTo>
                <a:cubicBezTo>
                  <a:pt x="38238" y="258417"/>
                  <a:pt x="36512" y="257037"/>
                  <a:pt x="36512" y="254621"/>
                </a:cubicBezTo>
                <a:cubicBezTo>
                  <a:pt x="36512" y="252551"/>
                  <a:pt x="38238" y="250825"/>
                  <a:pt x="40308" y="250825"/>
                </a:cubicBezTo>
                <a:close/>
                <a:moveTo>
                  <a:pt x="9708" y="248161"/>
                </a:moveTo>
                <a:lnTo>
                  <a:pt x="9708" y="259344"/>
                </a:lnTo>
                <a:cubicBezTo>
                  <a:pt x="9708" y="261147"/>
                  <a:pt x="11506" y="262951"/>
                  <a:pt x="12944" y="262951"/>
                </a:cubicBezTo>
                <a:lnTo>
                  <a:pt x="67955" y="262951"/>
                </a:lnTo>
                <a:cubicBezTo>
                  <a:pt x="69753" y="262951"/>
                  <a:pt x="71191" y="261147"/>
                  <a:pt x="71191" y="259344"/>
                </a:cubicBezTo>
                <a:lnTo>
                  <a:pt x="71191" y="248161"/>
                </a:lnTo>
                <a:close/>
                <a:moveTo>
                  <a:pt x="309562" y="244475"/>
                </a:moveTo>
                <a:cubicBezTo>
                  <a:pt x="312737" y="244475"/>
                  <a:pt x="315559" y="247221"/>
                  <a:pt x="315559" y="250653"/>
                </a:cubicBezTo>
                <a:cubicBezTo>
                  <a:pt x="315559" y="254086"/>
                  <a:pt x="312737" y="256832"/>
                  <a:pt x="309562" y="256832"/>
                </a:cubicBezTo>
                <a:cubicBezTo>
                  <a:pt x="306034" y="256832"/>
                  <a:pt x="303212" y="254086"/>
                  <a:pt x="303212" y="250653"/>
                </a:cubicBezTo>
                <a:cubicBezTo>
                  <a:pt x="303212" y="247221"/>
                  <a:pt x="306034" y="244475"/>
                  <a:pt x="309562" y="244475"/>
                </a:cubicBezTo>
                <a:close/>
                <a:moveTo>
                  <a:pt x="255639" y="240226"/>
                </a:moveTo>
                <a:lnTo>
                  <a:pt x="255639" y="255015"/>
                </a:lnTo>
                <a:cubicBezTo>
                  <a:pt x="255639" y="259344"/>
                  <a:pt x="258875" y="262951"/>
                  <a:pt x="263190" y="262951"/>
                </a:cubicBezTo>
                <a:lnTo>
                  <a:pt x="357032" y="262951"/>
                </a:lnTo>
                <a:cubicBezTo>
                  <a:pt x="361347" y="262951"/>
                  <a:pt x="364583" y="259344"/>
                  <a:pt x="364583" y="255015"/>
                </a:cubicBezTo>
                <a:lnTo>
                  <a:pt x="364583" y="240226"/>
                </a:lnTo>
                <a:close/>
                <a:moveTo>
                  <a:pt x="133393" y="195860"/>
                </a:moveTo>
                <a:lnTo>
                  <a:pt x="133393" y="217863"/>
                </a:lnTo>
                <a:cubicBezTo>
                  <a:pt x="133393" y="231930"/>
                  <a:pt x="127640" y="244554"/>
                  <a:pt x="117213" y="253212"/>
                </a:cubicBezTo>
                <a:cubicBezTo>
                  <a:pt x="115775" y="254655"/>
                  <a:pt x="116134" y="256097"/>
                  <a:pt x="116494" y="256819"/>
                </a:cubicBezTo>
                <a:cubicBezTo>
                  <a:pt x="116494" y="257179"/>
                  <a:pt x="117213" y="258622"/>
                  <a:pt x="119370" y="258622"/>
                </a:cubicBezTo>
                <a:lnTo>
                  <a:pt x="209617" y="258622"/>
                </a:lnTo>
                <a:cubicBezTo>
                  <a:pt x="211415" y="258622"/>
                  <a:pt x="212134" y="257179"/>
                  <a:pt x="212493" y="256819"/>
                </a:cubicBezTo>
                <a:cubicBezTo>
                  <a:pt x="212853" y="256097"/>
                  <a:pt x="212853" y="254655"/>
                  <a:pt x="211415" y="253212"/>
                </a:cubicBezTo>
                <a:cubicBezTo>
                  <a:pt x="200988" y="244554"/>
                  <a:pt x="195235" y="231930"/>
                  <a:pt x="195235" y="217863"/>
                </a:cubicBezTo>
                <a:lnTo>
                  <a:pt x="195235" y="195860"/>
                </a:lnTo>
                <a:close/>
                <a:moveTo>
                  <a:pt x="168103" y="163512"/>
                </a:moveTo>
                <a:cubicBezTo>
                  <a:pt x="171536" y="163512"/>
                  <a:pt x="174282" y="166258"/>
                  <a:pt x="174282" y="169690"/>
                </a:cubicBezTo>
                <a:cubicBezTo>
                  <a:pt x="174282" y="173123"/>
                  <a:pt x="171536" y="175869"/>
                  <a:pt x="168103" y="175869"/>
                </a:cubicBezTo>
                <a:cubicBezTo>
                  <a:pt x="164671" y="175869"/>
                  <a:pt x="161925" y="173123"/>
                  <a:pt x="161925" y="169690"/>
                </a:cubicBezTo>
                <a:cubicBezTo>
                  <a:pt x="161925" y="166258"/>
                  <a:pt x="164671" y="163512"/>
                  <a:pt x="168103" y="163512"/>
                </a:cubicBezTo>
                <a:close/>
                <a:moveTo>
                  <a:pt x="80899" y="155101"/>
                </a:moveTo>
                <a:lnTo>
                  <a:pt x="80899" y="185760"/>
                </a:lnTo>
                <a:lnTo>
                  <a:pt x="123685" y="185760"/>
                </a:lnTo>
                <a:lnTo>
                  <a:pt x="204943" y="185760"/>
                </a:lnTo>
                <a:lnTo>
                  <a:pt x="245932" y="185760"/>
                </a:lnTo>
                <a:lnTo>
                  <a:pt x="245932" y="155101"/>
                </a:lnTo>
                <a:close/>
                <a:moveTo>
                  <a:pt x="12944" y="134902"/>
                </a:moveTo>
                <a:cubicBezTo>
                  <a:pt x="11506" y="134902"/>
                  <a:pt x="9708" y="136705"/>
                  <a:pt x="9708" y="138509"/>
                </a:cubicBezTo>
                <a:lnTo>
                  <a:pt x="9708" y="238423"/>
                </a:lnTo>
                <a:lnTo>
                  <a:pt x="71191" y="238423"/>
                </a:lnTo>
                <a:lnTo>
                  <a:pt x="71191" y="195860"/>
                </a:lnTo>
                <a:lnTo>
                  <a:pt x="71191" y="138509"/>
                </a:lnTo>
                <a:cubicBezTo>
                  <a:pt x="71191" y="136705"/>
                  <a:pt x="69753" y="134902"/>
                  <a:pt x="67955" y="134902"/>
                </a:cubicBezTo>
                <a:lnTo>
                  <a:pt x="21213" y="134902"/>
                </a:lnTo>
                <a:close/>
                <a:moveTo>
                  <a:pt x="263190" y="86568"/>
                </a:moveTo>
                <a:cubicBezTo>
                  <a:pt x="258875" y="86568"/>
                  <a:pt x="255639" y="89814"/>
                  <a:pt x="255639" y="94142"/>
                </a:cubicBezTo>
                <a:lnTo>
                  <a:pt x="255639" y="195860"/>
                </a:lnTo>
                <a:lnTo>
                  <a:pt x="255639" y="230487"/>
                </a:lnTo>
                <a:lnTo>
                  <a:pt x="364583" y="230487"/>
                </a:lnTo>
                <a:lnTo>
                  <a:pt x="364583" y="94142"/>
                </a:lnTo>
                <a:cubicBezTo>
                  <a:pt x="364583" y="89814"/>
                  <a:pt x="361347" y="86568"/>
                  <a:pt x="357032" y="86568"/>
                </a:cubicBezTo>
                <a:lnTo>
                  <a:pt x="307414" y="86568"/>
                </a:lnTo>
                <a:close/>
                <a:moveTo>
                  <a:pt x="38112" y="9739"/>
                </a:moveTo>
                <a:cubicBezTo>
                  <a:pt x="34157" y="9739"/>
                  <a:pt x="30921" y="12985"/>
                  <a:pt x="30921" y="17313"/>
                </a:cubicBezTo>
                <a:lnTo>
                  <a:pt x="30921" y="125163"/>
                </a:lnTo>
                <a:lnTo>
                  <a:pt x="67955" y="125163"/>
                </a:lnTo>
                <a:cubicBezTo>
                  <a:pt x="75146" y="125163"/>
                  <a:pt x="80899" y="130934"/>
                  <a:pt x="80899" y="138509"/>
                </a:cubicBezTo>
                <a:lnTo>
                  <a:pt x="80899" y="145362"/>
                </a:lnTo>
                <a:lnTo>
                  <a:pt x="245932" y="145362"/>
                </a:lnTo>
                <a:lnTo>
                  <a:pt x="245932" y="94142"/>
                </a:lnTo>
                <a:cubicBezTo>
                  <a:pt x="245932" y="91618"/>
                  <a:pt x="246651" y="89453"/>
                  <a:pt x="247370" y="87289"/>
                </a:cubicBezTo>
                <a:cubicBezTo>
                  <a:pt x="249887" y="81157"/>
                  <a:pt x="255999" y="76829"/>
                  <a:pt x="263190" y="76829"/>
                </a:cubicBezTo>
                <a:lnTo>
                  <a:pt x="298066" y="76829"/>
                </a:lnTo>
                <a:lnTo>
                  <a:pt x="298066" y="17313"/>
                </a:lnTo>
                <a:cubicBezTo>
                  <a:pt x="298066" y="12985"/>
                  <a:pt x="294471" y="9739"/>
                  <a:pt x="290516" y="9739"/>
                </a:cubicBezTo>
                <a:close/>
                <a:moveTo>
                  <a:pt x="38112" y="0"/>
                </a:moveTo>
                <a:lnTo>
                  <a:pt x="290516" y="0"/>
                </a:lnTo>
                <a:cubicBezTo>
                  <a:pt x="300223" y="0"/>
                  <a:pt x="307414" y="7574"/>
                  <a:pt x="307414" y="17313"/>
                </a:cubicBezTo>
                <a:lnTo>
                  <a:pt x="307414" y="76829"/>
                </a:lnTo>
                <a:lnTo>
                  <a:pt x="357032" y="76829"/>
                </a:lnTo>
                <a:cubicBezTo>
                  <a:pt x="366740" y="76829"/>
                  <a:pt x="374291" y="84404"/>
                  <a:pt x="374291" y="94142"/>
                </a:cubicBezTo>
                <a:lnTo>
                  <a:pt x="374291" y="255015"/>
                </a:lnTo>
                <a:cubicBezTo>
                  <a:pt x="374291" y="264754"/>
                  <a:pt x="366740" y="272690"/>
                  <a:pt x="357032" y="272690"/>
                </a:cubicBezTo>
                <a:lnTo>
                  <a:pt x="263190" y="272690"/>
                </a:lnTo>
                <a:cubicBezTo>
                  <a:pt x="253482" y="272690"/>
                  <a:pt x="245932" y="264754"/>
                  <a:pt x="245932" y="255015"/>
                </a:cubicBezTo>
                <a:lnTo>
                  <a:pt x="245932" y="195860"/>
                </a:lnTo>
                <a:lnTo>
                  <a:pt x="204943" y="195860"/>
                </a:lnTo>
                <a:lnTo>
                  <a:pt x="204943" y="217863"/>
                </a:lnTo>
                <a:cubicBezTo>
                  <a:pt x="204943" y="228684"/>
                  <a:pt x="209617" y="238783"/>
                  <a:pt x="217527" y="245637"/>
                </a:cubicBezTo>
                <a:cubicBezTo>
                  <a:pt x="221842" y="249244"/>
                  <a:pt x="223280" y="254655"/>
                  <a:pt x="221482" y="260065"/>
                </a:cubicBezTo>
                <a:cubicBezTo>
                  <a:pt x="219684" y="265115"/>
                  <a:pt x="215010" y="268722"/>
                  <a:pt x="209617" y="268722"/>
                </a:cubicBezTo>
                <a:lnTo>
                  <a:pt x="119370" y="268722"/>
                </a:lnTo>
                <a:cubicBezTo>
                  <a:pt x="113618" y="268722"/>
                  <a:pt x="108943" y="265115"/>
                  <a:pt x="107146" y="260065"/>
                </a:cubicBezTo>
                <a:cubicBezTo>
                  <a:pt x="105348" y="254655"/>
                  <a:pt x="106786" y="249244"/>
                  <a:pt x="111101" y="245637"/>
                </a:cubicBezTo>
                <a:cubicBezTo>
                  <a:pt x="119370" y="238783"/>
                  <a:pt x="123685" y="228684"/>
                  <a:pt x="123685" y="217863"/>
                </a:cubicBezTo>
                <a:lnTo>
                  <a:pt x="123685" y="195860"/>
                </a:lnTo>
                <a:lnTo>
                  <a:pt x="80899" y="195860"/>
                </a:lnTo>
                <a:lnTo>
                  <a:pt x="80899" y="259344"/>
                </a:lnTo>
                <a:cubicBezTo>
                  <a:pt x="80899" y="266558"/>
                  <a:pt x="75146" y="272690"/>
                  <a:pt x="67955" y="272690"/>
                </a:cubicBezTo>
                <a:lnTo>
                  <a:pt x="12944" y="272690"/>
                </a:lnTo>
                <a:cubicBezTo>
                  <a:pt x="5753" y="272690"/>
                  <a:pt x="0" y="266558"/>
                  <a:pt x="0" y="259344"/>
                </a:cubicBezTo>
                <a:lnTo>
                  <a:pt x="0" y="138509"/>
                </a:lnTo>
                <a:cubicBezTo>
                  <a:pt x="0" y="130934"/>
                  <a:pt x="5753" y="125163"/>
                  <a:pt x="12944" y="125163"/>
                </a:cubicBezTo>
                <a:lnTo>
                  <a:pt x="21213" y="125163"/>
                </a:lnTo>
                <a:lnTo>
                  <a:pt x="21213" y="17313"/>
                </a:lnTo>
                <a:cubicBezTo>
                  <a:pt x="21213" y="7574"/>
                  <a:pt x="28764" y="0"/>
                  <a:pt x="38112"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6" name="Freeform 354">
            <a:extLst>
              <a:ext uri="{FF2B5EF4-FFF2-40B4-BE49-F238E27FC236}">
                <a16:creationId xmlns:a16="http://schemas.microsoft.com/office/drawing/2014/main" id="{2A465805-D1FF-AE47-9A4B-8A7EB8565F68}"/>
              </a:ext>
            </a:extLst>
          </p:cNvPr>
          <p:cNvSpPr>
            <a:spLocks noChangeArrowheads="1"/>
          </p:cNvSpPr>
          <p:nvPr/>
        </p:nvSpPr>
        <p:spPr bwMode="auto">
          <a:xfrm>
            <a:off x="20098650" y="8428980"/>
            <a:ext cx="2153232" cy="2153232"/>
          </a:xfrm>
          <a:custGeom>
            <a:avLst/>
            <a:gdLst>
              <a:gd name="T0" fmla="*/ 1726 w 1727"/>
              <a:gd name="T1" fmla="*/ 863 h 1727"/>
              <a:gd name="T2" fmla="*/ 1726 w 1727"/>
              <a:gd name="T3" fmla="*/ 863 h 1727"/>
              <a:gd name="T4" fmla="*/ 863 w 1727"/>
              <a:gd name="T5" fmla="*/ 1726 h 1727"/>
              <a:gd name="T6" fmla="*/ 863 w 1727"/>
              <a:gd name="T7" fmla="*/ 1726 h 1727"/>
              <a:gd name="T8" fmla="*/ 0 w 1727"/>
              <a:gd name="T9" fmla="*/ 863 h 1727"/>
              <a:gd name="T10" fmla="*/ 0 w 1727"/>
              <a:gd name="T11" fmla="*/ 863 h 1727"/>
              <a:gd name="T12" fmla="*/ 863 w 1727"/>
              <a:gd name="T13" fmla="*/ 0 h 1727"/>
              <a:gd name="T14" fmla="*/ 863 w 1727"/>
              <a:gd name="T15" fmla="*/ 0 h 1727"/>
              <a:gd name="T16" fmla="*/ 1726 w 1727"/>
              <a:gd name="T17" fmla="*/ 863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7" h="1727">
                <a:moveTo>
                  <a:pt x="1726" y="863"/>
                </a:moveTo>
                <a:lnTo>
                  <a:pt x="1726" y="863"/>
                </a:lnTo>
                <a:cubicBezTo>
                  <a:pt x="1726" y="1340"/>
                  <a:pt x="1340" y="1726"/>
                  <a:pt x="863" y="1726"/>
                </a:cubicBezTo>
                <a:lnTo>
                  <a:pt x="863" y="1726"/>
                </a:lnTo>
                <a:cubicBezTo>
                  <a:pt x="387" y="1726"/>
                  <a:pt x="0" y="1340"/>
                  <a:pt x="0" y="863"/>
                </a:cubicBezTo>
                <a:lnTo>
                  <a:pt x="0" y="863"/>
                </a:lnTo>
                <a:cubicBezTo>
                  <a:pt x="0" y="386"/>
                  <a:pt x="387" y="0"/>
                  <a:pt x="863" y="0"/>
                </a:cubicBezTo>
                <a:lnTo>
                  <a:pt x="863" y="0"/>
                </a:lnTo>
                <a:cubicBezTo>
                  <a:pt x="1340" y="0"/>
                  <a:pt x="1726" y="386"/>
                  <a:pt x="1726" y="863"/>
                </a:cubicBezTo>
              </a:path>
            </a:pathLst>
          </a:custGeom>
          <a:solidFill>
            <a:srgbClr val="F9B62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116">
            <a:extLst>
              <a:ext uri="{FF2B5EF4-FFF2-40B4-BE49-F238E27FC236}">
                <a16:creationId xmlns:a16="http://schemas.microsoft.com/office/drawing/2014/main" id="{5CF638E0-6054-EB40-9CD0-6ED5758AA2F8}"/>
              </a:ext>
            </a:extLst>
          </p:cNvPr>
          <p:cNvSpPr>
            <a:spLocks noChangeArrowheads="1"/>
          </p:cNvSpPr>
          <p:nvPr/>
        </p:nvSpPr>
        <p:spPr bwMode="auto">
          <a:xfrm>
            <a:off x="20532592" y="8857119"/>
            <a:ext cx="1278604" cy="1300898"/>
          </a:xfrm>
          <a:custGeom>
            <a:avLst/>
            <a:gdLst>
              <a:gd name="connsiteX0" fmla="*/ 260119 w 369526"/>
              <a:gd name="connsiteY0" fmla="*/ 330680 h 375969"/>
              <a:gd name="connsiteX1" fmla="*/ 260119 w 369526"/>
              <a:gd name="connsiteY1" fmla="*/ 342901 h 375969"/>
              <a:gd name="connsiteX2" fmla="*/ 249287 w 369526"/>
              <a:gd name="connsiteY2" fmla="*/ 366264 h 375969"/>
              <a:gd name="connsiteX3" fmla="*/ 255064 w 369526"/>
              <a:gd name="connsiteY3" fmla="*/ 366264 h 375969"/>
              <a:gd name="connsiteX4" fmla="*/ 305976 w 369526"/>
              <a:gd name="connsiteY4" fmla="*/ 366264 h 375969"/>
              <a:gd name="connsiteX5" fmla="*/ 295144 w 369526"/>
              <a:gd name="connsiteY5" fmla="*/ 342901 h 375969"/>
              <a:gd name="connsiteX6" fmla="*/ 295144 w 369526"/>
              <a:gd name="connsiteY6" fmla="*/ 330680 h 375969"/>
              <a:gd name="connsiteX7" fmla="*/ 280021 w 369526"/>
              <a:gd name="connsiteY7" fmla="*/ 308065 h 375969"/>
              <a:gd name="connsiteX8" fmla="*/ 283817 w 369526"/>
              <a:gd name="connsiteY8" fmla="*/ 311703 h 375969"/>
              <a:gd name="connsiteX9" fmla="*/ 280021 w 369526"/>
              <a:gd name="connsiteY9" fmla="*/ 315672 h 375969"/>
              <a:gd name="connsiteX10" fmla="*/ 276225 w 369526"/>
              <a:gd name="connsiteY10" fmla="*/ 311703 h 375969"/>
              <a:gd name="connsiteX11" fmla="*/ 280021 w 369526"/>
              <a:gd name="connsiteY11" fmla="*/ 308065 h 375969"/>
              <a:gd name="connsiteX12" fmla="*/ 144685 w 369526"/>
              <a:gd name="connsiteY12" fmla="*/ 306823 h 375969"/>
              <a:gd name="connsiteX13" fmla="*/ 169513 w 369526"/>
              <a:gd name="connsiteY13" fmla="*/ 312345 h 375969"/>
              <a:gd name="connsiteX14" fmla="*/ 173895 w 369526"/>
              <a:gd name="connsiteY14" fmla="*/ 317867 h 375969"/>
              <a:gd name="connsiteX15" fmla="*/ 169148 w 369526"/>
              <a:gd name="connsiteY15" fmla="*/ 322008 h 375969"/>
              <a:gd name="connsiteX16" fmla="*/ 168418 w 369526"/>
              <a:gd name="connsiteY16" fmla="*/ 321663 h 375969"/>
              <a:gd name="connsiteX17" fmla="*/ 141764 w 369526"/>
              <a:gd name="connsiteY17" fmla="*/ 316141 h 375969"/>
              <a:gd name="connsiteX18" fmla="*/ 138843 w 369526"/>
              <a:gd name="connsiteY18" fmla="*/ 309929 h 375969"/>
              <a:gd name="connsiteX19" fmla="*/ 144685 w 369526"/>
              <a:gd name="connsiteY19" fmla="*/ 306823 h 375969"/>
              <a:gd name="connsiteX20" fmla="*/ 195125 w 369526"/>
              <a:gd name="connsiteY20" fmla="*/ 305520 h 375969"/>
              <a:gd name="connsiteX21" fmla="*/ 195125 w 369526"/>
              <a:gd name="connsiteY21" fmla="*/ 318100 h 375969"/>
              <a:gd name="connsiteX22" fmla="*/ 198375 w 369526"/>
              <a:gd name="connsiteY22" fmla="*/ 320975 h 375969"/>
              <a:gd name="connsiteX23" fmla="*/ 250370 w 369526"/>
              <a:gd name="connsiteY23" fmla="*/ 320975 h 375969"/>
              <a:gd name="connsiteX24" fmla="*/ 304893 w 369526"/>
              <a:gd name="connsiteY24" fmla="*/ 320975 h 375969"/>
              <a:gd name="connsiteX25" fmla="*/ 356888 w 369526"/>
              <a:gd name="connsiteY25" fmla="*/ 320975 h 375969"/>
              <a:gd name="connsiteX26" fmla="*/ 359777 w 369526"/>
              <a:gd name="connsiteY26" fmla="*/ 318100 h 375969"/>
              <a:gd name="connsiteX27" fmla="*/ 359777 w 369526"/>
              <a:gd name="connsiteY27" fmla="*/ 305520 h 375969"/>
              <a:gd name="connsiteX28" fmla="*/ 89158 w 369526"/>
              <a:gd name="connsiteY28" fmla="*/ 275338 h 375969"/>
              <a:gd name="connsiteX29" fmla="*/ 96173 w 369526"/>
              <a:gd name="connsiteY29" fmla="*/ 275338 h 375969"/>
              <a:gd name="connsiteX30" fmla="*/ 115740 w 369526"/>
              <a:gd name="connsiteY30" fmla="*/ 292190 h 375969"/>
              <a:gd name="connsiteX31" fmla="*/ 117216 w 369526"/>
              <a:gd name="connsiteY31" fmla="*/ 299151 h 375969"/>
              <a:gd name="connsiteX32" fmla="*/ 112786 w 369526"/>
              <a:gd name="connsiteY32" fmla="*/ 301349 h 375969"/>
              <a:gd name="connsiteX33" fmla="*/ 110202 w 369526"/>
              <a:gd name="connsiteY33" fmla="*/ 300250 h 375969"/>
              <a:gd name="connsiteX34" fmla="*/ 89158 w 369526"/>
              <a:gd name="connsiteY34" fmla="*/ 282299 h 375969"/>
              <a:gd name="connsiteX35" fmla="*/ 89158 w 369526"/>
              <a:gd name="connsiteY35" fmla="*/ 275338 h 375969"/>
              <a:gd name="connsiteX36" fmla="*/ 59476 w 369526"/>
              <a:gd name="connsiteY36" fmla="*/ 219878 h 375969"/>
              <a:gd name="connsiteX37" fmla="*/ 65170 w 369526"/>
              <a:gd name="connsiteY37" fmla="*/ 223442 h 375969"/>
              <a:gd name="connsiteX38" fmla="*/ 74421 w 369526"/>
              <a:gd name="connsiteY38" fmla="*/ 246963 h 375969"/>
              <a:gd name="connsiteX39" fmla="*/ 72286 w 369526"/>
              <a:gd name="connsiteY39" fmla="*/ 253377 h 375969"/>
              <a:gd name="connsiteX40" fmla="*/ 70151 w 369526"/>
              <a:gd name="connsiteY40" fmla="*/ 253734 h 375969"/>
              <a:gd name="connsiteX41" fmla="*/ 66237 w 369526"/>
              <a:gd name="connsiteY41" fmla="*/ 251239 h 375969"/>
              <a:gd name="connsiteX42" fmla="*/ 56274 w 369526"/>
              <a:gd name="connsiteY42" fmla="*/ 225936 h 375969"/>
              <a:gd name="connsiteX43" fmla="*/ 59476 w 369526"/>
              <a:gd name="connsiteY43" fmla="*/ 219878 h 375969"/>
              <a:gd name="connsiteX44" fmla="*/ 198375 w 369526"/>
              <a:gd name="connsiteY44" fmla="*/ 214582 h 375969"/>
              <a:gd name="connsiteX45" fmla="*/ 195125 w 369526"/>
              <a:gd name="connsiteY45" fmla="*/ 217458 h 375969"/>
              <a:gd name="connsiteX46" fmla="*/ 195125 w 369526"/>
              <a:gd name="connsiteY46" fmla="*/ 295456 h 375969"/>
              <a:gd name="connsiteX47" fmla="*/ 359777 w 369526"/>
              <a:gd name="connsiteY47" fmla="*/ 295456 h 375969"/>
              <a:gd name="connsiteX48" fmla="*/ 359777 w 369526"/>
              <a:gd name="connsiteY48" fmla="*/ 217458 h 375969"/>
              <a:gd name="connsiteX49" fmla="*/ 356888 w 369526"/>
              <a:gd name="connsiteY49" fmla="*/ 214582 h 375969"/>
              <a:gd name="connsiteX50" fmla="*/ 198375 w 369526"/>
              <a:gd name="connsiteY50" fmla="*/ 204878 h 375969"/>
              <a:gd name="connsiteX51" fmla="*/ 356888 w 369526"/>
              <a:gd name="connsiteY51" fmla="*/ 204878 h 375969"/>
              <a:gd name="connsiteX52" fmla="*/ 369526 w 369526"/>
              <a:gd name="connsiteY52" fmla="*/ 217458 h 375969"/>
              <a:gd name="connsiteX53" fmla="*/ 369526 w 369526"/>
              <a:gd name="connsiteY53" fmla="*/ 318100 h 375969"/>
              <a:gd name="connsiteX54" fmla="*/ 356888 w 369526"/>
              <a:gd name="connsiteY54" fmla="*/ 330680 h 375969"/>
              <a:gd name="connsiteX55" fmla="*/ 304893 w 369526"/>
              <a:gd name="connsiteY55" fmla="*/ 330680 h 375969"/>
              <a:gd name="connsiteX56" fmla="*/ 304893 w 369526"/>
              <a:gd name="connsiteY56" fmla="*/ 342901 h 375969"/>
              <a:gd name="connsiteX57" fmla="*/ 312115 w 369526"/>
              <a:gd name="connsiteY57" fmla="*/ 358357 h 375969"/>
              <a:gd name="connsiteX58" fmla="*/ 315003 w 369526"/>
              <a:gd name="connsiteY58" fmla="*/ 369499 h 375969"/>
              <a:gd name="connsiteX59" fmla="*/ 305976 w 369526"/>
              <a:gd name="connsiteY59" fmla="*/ 375969 h 375969"/>
              <a:gd name="connsiteX60" fmla="*/ 249287 w 369526"/>
              <a:gd name="connsiteY60" fmla="*/ 375969 h 375969"/>
              <a:gd name="connsiteX61" fmla="*/ 239899 w 369526"/>
              <a:gd name="connsiteY61" fmla="*/ 369499 h 375969"/>
              <a:gd name="connsiteX62" fmla="*/ 242788 w 369526"/>
              <a:gd name="connsiteY62" fmla="*/ 358357 h 375969"/>
              <a:gd name="connsiteX63" fmla="*/ 250370 w 369526"/>
              <a:gd name="connsiteY63" fmla="*/ 342901 h 375969"/>
              <a:gd name="connsiteX64" fmla="*/ 250370 w 369526"/>
              <a:gd name="connsiteY64" fmla="*/ 330680 h 375969"/>
              <a:gd name="connsiteX65" fmla="*/ 198375 w 369526"/>
              <a:gd name="connsiteY65" fmla="*/ 330680 h 375969"/>
              <a:gd name="connsiteX66" fmla="*/ 185737 w 369526"/>
              <a:gd name="connsiteY66" fmla="*/ 318100 h 375969"/>
              <a:gd name="connsiteX67" fmla="*/ 185737 w 369526"/>
              <a:gd name="connsiteY67" fmla="*/ 217458 h 375969"/>
              <a:gd name="connsiteX68" fmla="*/ 198375 w 369526"/>
              <a:gd name="connsiteY68" fmla="*/ 204878 h 375969"/>
              <a:gd name="connsiteX69" fmla="*/ 60733 w 369526"/>
              <a:gd name="connsiteY69" fmla="*/ 156397 h 375969"/>
              <a:gd name="connsiteX70" fmla="*/ 64362 w 369526"/>
              <a:gd name="connsiteY70" fmla="*/ 162259 h 375969"/>
              <a:gd name="connsiteX71" fmla="*/ 61822 w 369526"/>
              <a:gd name="connsiteY71" fmla="*/ 188270 h 375969"/>
              <a:gd name="connsiteX72" fmla="*/ 56742 w 369526"/>
              <a:gd name="connsiteY72" fmla="*/ 193398 h 375969"/>
              <a:gd name="connsiteX73" fmla="*/ 52387 w 369526"/>
              <a:gd name="connsiteY73" fmla="*/ 188270 h 375969"/>
              <a:gd name="connsiteX74" fmla="*/ 54927 w 369526"/>
              <a:gd name="connsiteY74" fmla="*/ 160061 h 375969"/>
              <a:gd name="connsiteX75" fmla="*/ 60733 w 369526"/>
              <a:gd name="connsiteY75" fmla="*/ 156397 h 375969"/>
              <a:gd name="connsiteX76" fmla="*/ 309086 w 369526"/>
              <a:gd name="connsiteY76" fmla="*/ 151628 h 375969"/>
              <a:gd name="connsiteX77" fmla="*/ 314801 w 369526"/>
              <a:gd name="connsiteY77" fmla="*/ 155257 h 375969"/>
              <a:gd name="connsiteX78" fmla="*/ 318373 w 369526"/>
              <a:gd name="connsiteY78" fmla="*/ 182834 h 375969"/>
              <a:gd name="connsiteX79" fmla="*/ 318730 w 369526"/>
              <a:gd name="connsiteY79" fmla="*/ 183197 h 375969"/>
              <a:gd name="connsiteX80" fmla="*/ 313730 w 369526"/>
              <a:gd name="connsiteY80" fmla="*/ 188640 h 375969"/>
              <a:gd name="connsiteX81" fmla="*/ 309086 w 369526"/>
              <a:gd name="connsiteY81" fmla="*/ 183560 h 375969"/>
              <a:gd name="connsiteX82" fmla="*/ 309086 w 369526"/>
              <a:gd name="connsiteY82" fmla="*/ 183197 h 375969"/>
              <a:gd name="connsiteX83" fmla="*/ 305515 w 369526"/>
              <a:gd name="connsiteY83" fmla="*/ 157797 h 375969"/>
              <a:gd name="connsiteX84" fmla="*/ 309086 w 369526"/>
              <a:gd name="connsiteY84" fmla="*/ 151628 h 375969"/>
              <a:gd name="connsiteX85" fmla="*/ 278413 w 369526"/>
              <a:gd name="connsiteY85" fmla="*/ 97104 h 375969"/>
              <a:gd name="connsiteX86" fmla="*/ 285342 w 369526"/>
              <a:gd name="connsiteY86" fmla="*/ 97456 h 375969"/>
              <a:gd name="connsiteX87" fmla="*/ 301389 w 369526"/>
              <a:gd name="connsiteY87" fmla="*/ 119681 h 375969"/>
              <a:gd name="connsiteX88" fmla="*/ 299565 w 369526"/>
              <a:gd name="connsiteY88" fmla="*/ 126031 h 375969"/>
              <a:gd name="connsiteX89" fmla="*/ 297013 w 369526"/>
              <a:gd name="connsiteY89" fmla="*/ 126737 h 375969"/>
              <a:gd name="connsiteX90" fmla="*/ 293001 w 369526"/>
              <a:gd name="connsiteY90" fmla="*/ 124268 h 375969"/>
              <a:gd name="connsiteX91" fmla="*/ 278049 w 369526"/>
              <a:gd name="connsiteY91" fmla="*/ 104159 h 375969"/>
              <a:gd name="connsiteX92" fmla="*/ 278413 w 369526"/>
              <a:gd name="connsiteY92" fmla="*/ 97104 h 375969"/>
              <a:gd name="connsiteX93" fmla="*/ 232626 w 369526"/>
              <a:gd name="connsiteY93" fmla="*/ 61531 h 375969"/>
              <a:gd name="connsiteX94" fmla="*/ 257110 w 369526"/>
              <a:gd name="connsiteY94" fmla="*/ 74182 h 375969"/>
              <a:gd name="connsiteX95" fmla="*/ 258550 w 369526"/>
              <a:gd name="connsiteY95" fmla="*/ 81251 h 375969"/>
              <a:gd name="connsiteX96" fmla="*/ 254589 w 369526"/>
              <a:gd name="connsiteY96" fmla="*/ 83856 h 375969"/>
              <a:gd name="connsiteX97" fmla="*/ 251709 w 369526"/>
              <a:gd name="connsiteY97" fmla="*/ 82739 h 375969"/>
              <a:gd name="connsiteX98" fmla="*/ 229386 w 369526"/>
              <a:gd name="connsiteY98" fmla="*/ 70833 h 375969"/>
              <a:gd name="connsiteX99" fmla="*/ 226505 w 369526"/>
              <a:gd name="connsiteY99" fmla="*/ 64508 h 375969"/>
              <a:gd name="connsiteX100" fmla="*/ 232626 w 369526"/>
              <a:gd name="connsiteY100" fmla="*/ 61531 h 375969"/>
              <a:gd name="connsiteX101" fmla="*/ 126767 w 369526"/>
              <a:gd name="connsiteY101" fmla="*/ 10079 h 375969"/>
              <a:gd name="connsiteX102" fmla="*/ 97319 w 369526"/>
              <a:gd name="connsiteY102" fmla="*/ 22379 h 375969"/>
              <a:gd name="connsiteX103" fmla="*/ 85469 w 369526"/>
              <a:gd name="connsiteY103" fmla="*/ 24188 h 375969"/>
              <a:gd name="connsiteX104" fmla="*/ 67513 w 369526"/>
              <a:gd name="connsiteY104" fmla="*/ 19123 h 375969"/>
              <a:gd name="connsiteX105" fmla="*/ 34474 w 369526"/>
              <a:gd name="connsiteY105" fmla="*/ 53129 h 375969"/>
              <a:gd name="connsiteX106" fmla="*/ 34474 w 369526"/>
              <a:gd name="connsiteY106" fmla="*/ 53490 h 375969"/>
              <a:gd name="connsiteX107" fmla="*/ 63922 w 369526"/>
              <a:gd name="connsiteY107" fmla="*/ 63258 h 375969"/>
              <a:gd name="connsiteX108" fmla="*/ 63922 w 369526"/>
              <a:gd name="connsiteY108" fmla="*/ 70132 h 375969"/>
              <a:gd name="connsiteX109" fmla="*/ 57099 w 369526"/>
              <a:gd name="connsiteY109" fmla="*/ 69770 h 375969"/>
              <a:gd name="connsiteX110" fmla="*/ 30165 w 369526"/>
              <a:gd name="connsiteY110" fmla="*/ 63620 h 375969"/>
              <a:gd name="connsiteX111" fmla="*/ 21906 w 369526"/>
              <a:gd name="connsiteY111" fmla="*/ 66152 h 375969"/>
              <a:gd name="connsiteX112" fmla="*/ 11491 w 369526"/>
              <a:gd name="connsiteY112" fmla="*/ 78090 h 375969"/>
              <a:gd name="connsiteX113" fmla="*/ 9696 w 369526"/>
              <a:gd name="connsiteY113" fmla="*/ 88581 h 375969"/>
              <a:gd name="connsiteX114" fmla="*/ 33756 w 369526"/>
              <a:gd name="connsiteY114" fmla="*/ 112096 h 375969"/>
              <a:gd name="connsiteX115" fmla="*/ 155495 w 369526"/>
              <a:gd name="connsiteY115" fmla="*/ 112096 h 375969"/>
              <a:gd name="connsiteX116" fmla="*/ 179197 w 369526"/>
              <a:gd name="connsiteY116" fmla="*/ 87496 h 375969"/>
              <a:gd name="connsiteX117" fmla="*/ 161241 w 369526"/>
              <a:gd name="connsiteY117" fmla="*/ 63620 h 375969"/>
              <a:gd name="connsiteX118" fmla="*/ 146159 w 369526"/>
              <a:gd name="connsiteY118" fmla="*/ 82793 h 375969"/>
              <a:gd name="connsiteX119" fmla="*/ 142927 w 369526"/>
              <a:gd name="connsiteY119" fmla="*/ 84240 h 375969"/>
              <a:gd name="connsiteX120" fmla="*/ 139335 w 369526"/>
              <a:gd name="connsiteY120" fmla="*/ 82793 h 375969"/>
              <a:gd name="connsiteX121" fmla="*/ 139335 w 369526"/>
              <a:gd name="connsiteY121" fmla="*/ 75558 h 375969"/>
              <a:gd name="connsiteX122" fmla="*/ 154777 w 369526"/>
              <a:gd name="connsiteY122" fmla="*/ 53490 h 375969"/>
              <a:gd name="connsiteX123" fmla="*/ 155136 w 369526"/>
              <a:gd name="connsiteY123" fmla="*/ 52405 h 375969"/>
              <a:gd name="connsiteX124" fmla="*/ 155136 w 369526"/>
              <a:gd name="connsiteY124" fmla="*/ 36126 h 375969"/>
              <a:gd name="connsiteX125" fmla="*/ 126767 w 369526"/>
              <a:gd name="connsiteY125" fmla="*/ 10079 h 375969"/>
              <a:gd name="connsiteX126" fmla="*/ 128203 w 369526"/>
              <a:gd name="connsiteY126" fmla="*/ 312 h 375969"/>
              <a:gd name="connsiteX127" fmla="*/ 164832 w 369526"/>
              <a:gd name="connsiteY127" fmla="*/ 33955 h 375969"/>
              <a:gd name="connsiteX128" fmla="*/ 164473 w 369526"/>
              <a:gd name="connsiteY128" fmla="*/ 54214 h 375969"/>
              <a:gd name="connsiteX129" fmla="*/ 165910 w 369526"/>
              <a:gd name="connsiteY129" fmla="*/ 54576 h 375969"/>
              <a:gd name="connsiteX130" fmla="*/ 168423 w 369526"/>
              <a:gd name="connsiteY130" fmla="*/ 53490 h 375969"/>
              <a:gd name="connsiteX131" fmla="*/ 179197 w 369526"/>
              <a:gd name="connsiteY131" fmla="*/ 52767 h 375969"/>
              <a:gd name="connsiteX132" fmla="*/ 195357 w 369526"/>
              <a:gd name="connsiteY132" fmla="*/ 53129 h 375969"/>
              <a:gd name="connsiteX133" fmla="*/ 199666 w 369526"/>
              <a:gd name="connsiteY133" fmla="*/ 58555 h 375969"/>
              <a:gd name="connsiteX134" fmla="*/ 194639 w 369526"/>
              <a:gd name="connsiteY134" fmla="*/ 62896 h 375969"/>
              <a:gd name="connsiteX135" fmla="*/ 179197 w 369526"/>
              <a:gd name="connsiteY135" fmla="*/ 62535 h 375969"/>
              <a:gd name="connsiteX136" fmla="*/ 178838 w 369526"/>
              <a:gd name="connsiteY136" fmla="*/ 62535 h 375969"/>
              <a:gd name="connsiteX137" fmla="*/ 189252 w 369526"/>
              <a:gd name="connsiteY137" fmla="*/ 87496 h 375969"/>
              <a:gd name="connsiteX138" fmla="*/ 155495 w 369526"/>
              <a:gd name="connsiteY138" fmla="*/ 121863 h 375969"/>
              <a:gd name="connsiteX139" fmla="*/ 80082 w 369526"/>
              <a:gd name="connsiteY139" fmla="*/ 121863 h 375969"/>
              <a:gd name="connsiteX140" fmla="*/ 75414 w 369526"/>
              <a:gd name="connsiteY140" fmla="*/ 130184 h 375969"/>
              <a:gd name="connsiteX141" fmla="*/ 70745 w 369526"/>
              <a:gd name="connsiteY141" fmla="*/ 133078 h 375969"/>
              <a:gd name="connsiteX142" fmla="*/ 68591 w 369526"/>
              <a:gd name="connsiteY142" fmla="*/ 132354 h 375969"/>
              <a:gd name="connsiteX143" fmla="*/ 66795 w 369526"/>
              <a:gd name="connsiteY143" fmla="*/ 125481 h 375969"/>
              <a:gd name="connsiteX144" fmla="*/ 68591 w 369526"/>
              <a:gd name="connsiteY144" fmla="*/ 121863 h 375969"/>
              <a:gd name="connsiteX145" fmla="*/ 33756 w 369526"/>
              <a:gd name="connsiteY145" fmla="*/ 121863 h 375969"/>
              <a:gd name="connsiteX146" fmla="*/ 0 w 369526"/>
              <a:gd name="connsiteY146" fmla="*/ 90390 h 375969"/>
              <a:gd name="connsiteX147" fmla="*/ 0 w 369526"/>
              <a:gd name="connsiteY147" fmla="*/ 90028 h 375969"/>
              <a:gd name="connsiteX148" fmla="*/ 0 w 369526"/>
              <a:gd name="connsiteY148" fmla="*/ 88581 h 375969"/>
              <a:gd name="connsiteX149" fmla="*/ 0 w 369526"/>
              <a:gd name="connsiteY149" fmla="*/ 87496 h 375969"/>
              <a:gd name="connsiteX150" fmla="*/ 3591 w 369526"/>
              <a:gd name="connsiteY150" fmla="*/ 72664 h 375969"/>
              <a:gd name="connsiteX151" fmla="*/ 17596 w 369526"/>
              <a:gd name="connsiteY151" fmla="*/ 57108 h 375969"/>
              <a:gd name="connsiteX152" fmla="*/ 24419 w 369526"/>
              <a:gd name="connsiteY152" fmla="*/ 54214 h 375969"/>
              <a:gd name="connsiteX153" fmla="*/ 25138 w 369526"/>
              <a:gd name="connsiteY153" fmla="*/ 53852 h 375969"/>
              <a:gd name="connsiteX154" fmla="*/ 24778 w 369526"/>
              <a:gd name="connsiteY154" fmla="*/ 53129 h 375969"/>
              <a:gd name="connsiteX155" fmla="*/ 67513 w 369526"/>
              <a:gd name="connsiteY155" fmla="*/ 8994 h 375969"/>
              <a:gd name="connsiteX156" fmla="*/ 90137 w 369526"/>
              <a:gd name="connsiteY156" fmla="*/ 15867 h 375969"/>
              <a:gd name="connsiteX157" fmla="*/ 128203 w 369526"/>
              <a:gd name="connsiteY157" fmla="*/ 312 h 375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369526" h="375969">
                <a:moveTo>
                  <a:pt x="260119" y="330680"/>
                </a:moveTo>
                <a:lnTo>
                  <a:pt x="260119" y="342901"/>
                </a:lnTo>
                <a:cubicBezTo>
                  <a:pt x="260119" y="351887"/>
                  <a:pt x="256148" y="360513"/>
                  <a:pt x="249287" y="366264"/>
                </a:cubicBezTo>
                <a:lnTo>
                  <a:pt x="255064" y="366264"/>
                </a:lnTo>
                <a:lnTo>
                  <a:pt x="305976" y="366264"/>
                </a:lnTo>
                <a:cubicBezTo>
                  <a:pt x="299116" y="360513"/>
                  <a:pt x="295144" y="351887"/>
                  <a:pt x="295144" y="342901"/>
                </a:cubicBezTo>
                <a:lnTo>
                  <a:pt x="295144" y="330680"/>
                </a:lnTo>
                <a:close/>
                <a:moveTo>
                  <a:pt x="280021" y="308065"/>
                </a:moveTo>
                <a:cubicBezTo>
                  <a:pt x="282092" y="308065"/>
                  <a:pt x="283817" y="309719"/>
                  <a:pt x="283817" y="311703"/>
                </a:cubicBezTo>
                <a:cubicBezTo>
                  <a:pt x="283817" y="313688"/>
                  <a:pt x="282092" y="315672"/>
                  <a:pt x="280021" y="315672"/>
                </a:cubicBezTo>
                <a:cubicBezTo>
                  <a:pt x="277951" y="315672"/>
                  <a:pt x="276225" y="313688"/>
                  <a:pt x="276225" y="311703"/>
                </a:cubicBezTo>
                <a:cubicBezTo>
                  <a:pt x="276225" y="309719"/>
                  <a:pt x="277951" y="308065"/>
                  <a:pt x="280021" y="308065"/>
                </a:cubicBezTo>
                <a:close/>
                <a:moveTo>
                  <a:pt x="144685" y="306823"/>
                </a:moveTo>
                <a:cubicBezTo>
                  <a:pt x="152717" y="309929"/>
                  <a:pt x="161481" y="311655"/>
                  <a:pt x="169513" y="312345"/>
                </a:cubicBezTo>
                <a:cubicBezTo>
                  <a:pt x="172434" y="312690"/>
                  <a:pt x="174260" y="315106"/>
                  <a:pt x="173895" y="317867"/>
                </a:cubicBezTo>
                <a:cubicBezTo>
                  <a:pt x="173530" y="319937"/>
                  <a:pt x="171704" y="322008"/>
                  <a:pt x="169148" y="322008"/>
                </a:cubicBezTo>
                <a:cubicBezTo>
                  <a:pt x="169148" y="322008"/>
                  <a:pt x="168783" y="322008"/>
                  <a:pt x="168418" y="321663"/>
                </a:cubicBezTo>
                <a:cubicBezTo>
                  <a:pt x="159290" y="320628"/>
                  <a:pt x="150527" y="318902"/>
                  <a:pt x="141764" y="316141"/>
                </a:cubicBezTo>
                <a:cubicBezTo>
                  <a:pt x="139208" y="315106"/>
                  <a:pt x="138112" y="312345"/>
                  <a:pt x="138843" y="309929"/>
                </a:cubicBezTo>
                <a:cubicBezTo>
                  <a:pt x="139573" y="307514"/>
                  <a:pt x="142494" y="306478"/>
                  <a:pt x="144685" y="306823"/>
                </a:cubicBezTo>
                <a:close/>
                <a:moveTo>
                  <a:pt x="195125" y="305520"/>
                </a:moveTo>
                <a:lnTo>
                  <a:pt x="195125" y="318100"/>
                </a:lnTo>
                <a:cubicBezTo>
                  <a:pt x="195125" y="319538"/>
                  <a:pt x="196570" y="320975"/>
                  <a:pt x="198375" y="320975"/>
                </a:cubicBezTo>
                <a:lnTo>
                  <a:pt x="250370" y="320975"/>
                </a:lnTo>
                <a:lnTo>
                  <a:pt x="304893" y="320975"/>
                </a:lnTo>
                <a:lnTo>
                  <a:pt x="356888" y="320975"/>
                </a:lnTo>
                <a:cubicBezTo>
                  <a:pt x="358333" y="320975"/>
                  <a:pt x="359777" y="319538"/>
                  <a:pt x="359777" y="318100"/>
                </a:cubicBezTo>
                <a:lnTo>
                  <a:pt x="359777" y="305520"/>
                </a:lnTo>
                <a:close/>
                <a:moveTo>
                  <a:pt x="89158" y="275338"/>
                </a:moveTo>
                <a:cubicBezTo>
                  <a:pt x="91373" y="273140"/>
                  <a:pt x="94327" y="273140"/>
                  <a:pt x="96173" y="275338"/>
                </a:cubicBezTo>
                <a:cubicBezTo>
                  <a:pt x="102080" y="281566"/>
                  <a:pt x="108725" y="287428"/>
                  <a:pt x="115740" y="292190"/>
                </a:cubicBezTo>
                <a:cubicBezTo>
                  <a:pt x="117955" y="293656"/>
                  <a:pt x="118693" y="296953"/>
                  <a:pt x="117216" y="299151"/>
                </a:cubicBezTo>
                <a:cubicBezTo>
                  <a:pt x="116109" y="300616"/>
                  <a:pt x="114632" y="301349"/>
                  <a:pt x="112786" y="301349"/>
                </a:cubicBezTo>
                <a:cubicBezTo>
                  <a:pt x="112048" y="301349"/>
                  <a:pt x="110940" y="300983"/>
                  <a:pt x="110202" y="300250"/>
                </a:cubicBezTo>
                <a:cubicBezTo>
                  <a:pt x="102449" y="295121"/>
                  <a:pt x="95434" y="288893"/>
                  <a:pt x="89158" y="282299"/>
                </a:cubicBezTo>
                <a:cubicBezTo>
                  <a:pt x="87312" y="280101"/>
                  <a:pt x="87312" y="277170"/>
                  <a:pt x="89158" y="275338"/>
                </a:cubicBezTo>
                <a:close/>
                <a:moveTo>
                  <a:pt x="59476" y="219878"/>
                </a:moveTo>
                <a:cubicBezTo>
                  <a:pt x="61967" y="219165"/>
                  <a:pt x="64814" y="220591"/>
                  <a:pt x="65170" y="223442"/>
                </a:cubicBezTo>
                <a:cubicBezTo>
                  <a:pt x="67305" y="231282"/>
                  <a:pt x="70863" y="239122"/>
                  <a:pt x="74421" y="246963"/>
                </a:cubicBezTo>
                <a:cubicBezTo>
                  <a:pt x="75844" y="249101"/>
                  <a:pt x="74777" y="251952"/>
                  <a:pt x="72286" y="253377"/>
                </a:cubicBezTo>
                <a:cubicBezTo>
                  <a:pt x="71930" y="253734"/>
                  <a:pt x="70863" y="253734"/>
                  <a:pt x="70151" y="253734"/>
                </a:cubicBezTo>
                <a:cubicBezTo>
                  <a:pt x="68728" y="253734"/>
                  <a:pt x="66949" y="253021"/>
                  <a:pt x="66237" y="251239"/>
                </a:cubicBezTo>
                <a:cubicBezTo>
                  <a:pt x="61967" y="243043"/>
                  <a:pt x="58409" y="234489"/>
                  <a:pt x="56274" y="225936"/>
                </a:cubicBezTo>
                <a:cubicBezTo>
                  <a:pt x="55562" y="223442"/>
                  <a:pt x="56986" y="220591"/>
                  <a:pt x="59476" y="219878"/>
                </a:cubicBezTo>
                <a:close/>
                <a:moveTo>
                  <a:pt x="198375" y="214582"/>
                </a:moveTo>
                <a:cubicBezTo>
                  <a:pt x="196570" y="214582"/>
                  <a:pt x="195125" y="215661"/>
                  <a:pt x="195125" y="217458"/>
                </a:cubicBezTo>
                <a:lnTo>
                  <a:pt x="195125" y="295456"/>
                </a:lnTo>
                <a:lnTo>
                  <a:pt x="359777" y="295456"/>
                </a:lnTo>
                <a:lnTo>
                  <a:pt x="359777" y="217458"/>
                </a:lnTo>
                <a:cubicBezTo>
                  <a:pt x="359777" y="215661"/>
                  <a:pt x="358333" y="214582"/>
                  <a:pt x="356888" y="214582"/>
                </a:cubicBezTo>
                <a:close/>
                <a:moveTo>
                  <a:pt x="198375" y="204878"/>
                </a:moveTo>
                <a:lnTo>
                  <a:pt x="356888" y="204878"/>
                </a:lnTo>
                <a:cubicBezTo>
                  <a:pt x="363749" y="204878"/>
                  <a:pt x="369526" y="210629"/>
                  <a:pt x="369526" y="217458"/>
                </a:cubicBezTo>
                <a:lnTo>
                  <a:pt x="369526" y="318100"/>
                </a:lnTo>
                <a:cubicBezTo>
                  <a:pt x="369526" y="324929"/>
                  <a:pt x="363749" y="330680"/>
                  <a:pt x="356888" y="330680"/>
                </a:cubicBezTo>
                <a:lnTo>
                  <a:pt x="304893" y="330680"/>
                </a:lnTo>
                <a:lnTo>
                  <a:pt x="304893" y="342901"/>
                </a:lnTo>
                <a:cubicBezTo>
                  <a:pt x="304893" y="348652"/>
                  <a:pt x="307421" y="354762"/>
                  <a:pt x="312115" y="358357"/>
                </a:cubicBezTo>
                <a:cubicBezTo>
                  <a:pt x="315364" y="360873"/>
                  <a:pt x="316448" y="365545"/>
                  <a:pt x="315003" y="369499"/>
                </a:cubicBezTo>
                <a:cubicBezTo>
                  <a:pt x="313920" y="373453"/>
                  <a:pt x="309948" y="375969"/>
                  <a:pt x="305976" y="375969"/>
                </a:cubicBezTo>
                <a:lnTo>
                  <a:pt x="249287" y="375969"/>
                </a:lnTo>
                <a:cubicBezTo>
                  <a:pt x="244954" y="375969"/>
                  <a:pt x="241343" y="373453"/>
                  <a:pt x="239899" y="369499"/>
                </a:cubicBezTo>
                <a:cubicBezTo>
                  <a:pt x="238455" y="365545"/>
                  <a:pt x="239538" y="360873"/>
                  <a:pt x="242788" y="358357"/>
                </a:cubicBezTo>
                <a:cubicBezTo>
                  <a:pt x="247482" y="354762"/>
                  <a:pt x="250370" y="348652"/>
                  <a:pt x="250370" y="342901"/>
                </a:cubicBezTo>
                <a:lnTo>
                  <a:pt x="250370" y="330680"/>
                </a:lnTo>
                <a:lnTo>
                  <a:pt x="198375" y="330680"/>
                </a:lnTo>
                <a:cubicBezTo>
                  <a:pt x="191153" y="330680"/>
                  <a:pt x="185737" y="324929"/>
                  <a:pt x="185737" y="318100"/>
                </a:cubicBezTo>
                <a:lnTo>
                  <a:pt x="185737" y="217458"/>
                </a:lnTo>
                <a:cubicBezTo>
                  <a:pt x="185737" y="210629"/>
                  <a:pt x="191153" y="204878"/>
                  <a:pt x="198375" y="204878"/>
                </a:cubicBezTo>
                <a:close/>
                <a:moveTo>
                  <a:pt x="60733" y="156397"/>
                </a:moveTo>
                <a:cubicBezTo>
                  <a:pt x="63273" y="157130"/>
                  <a:pt x="64724" y="159695"/>
                  <a:pt x="64362" y="162259"/>
                </a:cubicBezTo>
                <a:cubicBezTo>
                  <a:pt x="62547" y="170685"/>
                  <a:pt x="61822" y="179477"/>
                  <a:pt x="61822" y="188270"/>
                </a:cubicBezTo>
                <a:cubicBezTo>
                  <a:pt x="61822" y="190834"/>
                  <a:pt x="59644" y="193398"/>
                  <a:pt x="56742" y="193398"/>
                </a:cubicBezTo>
                <a:cubicBezTo>
                  <a:pt x="54201" y="193398"/>
                  <a:pt x="52387" y="190834"/>
                  <a:pt x="52387" y="188270"/>
                </a:cubicBezTo>
                <a:cubicBezTo>
                  <a:pt x="52387" y="178745"/>
                  <a:pt x="53112" y="169586"/>
                  <a:pt x="54927" y="160061"/>
                </a:cubicBezTo>
                <a:cubicBezTo>
                  <a:pt x="55290" y="157496"/>
                  <a:pt x="58193" y="155665"/>
                  <a:pt x="60733" y="156397"/>
                </a:cubicBezTo>
                <a:close/>
                <a:moveTo>
                  <a:pt x="309086" y="151628"/>
                </a:moveTo>
                <a:cubicBezTo>
                  <a:pt x="311229" y="150903"/>
                  <a:pt x="314087" y="152717"/>
                  <a:pt x="314801" y="155257"/>
                </a:cubicBezTo>
                <a:cubicBezTo>
                  <a:pt x="316944" y="164328"/>
                  <a:pt x="318016" y="173400"/>
                  <a:pt x="318373" y="182834"/>
                </a:cubicBezTo>
                <a:lnTo>
                  <a:pt x="318730" y="183197"/>
                </a:lnTo>
                <a:cubicBezTo>
                  <a:pt x="318730" y="186100"/>
                  <a:pt x="316587" y="188277"/>
                  <a:pt x="313730" y="188640"/>
                </a:cubicBezTo>
                <a:cubicBezTo>
                  <a:pt x="311229" y="188640"/>
                  <a:pt x="309086" y="186463"/>
                  <a:pt x="309086" y="183560"/>
                </a:cubicBezTo>
                <a:lnTo>
                  <a:pt x="309086" y="183197"/>
                </a:lnTo>
                <a:cubicBezTo>
                  <a:pt x="308372" y="174488"/>
                  <a:pt x="307300" y="165780"/>
                  <a:pt x="305515" y="157797"/>
                </a:cubicBezTo>
                <a:cubicBezTo>
                  <a:pt x="304800" y="154894"/>
                  <a:pt x="306229" y="152354"/>
                  <a:pt x="309086" y="151628"/>
                </a:cubicBezTo>
                <a:close/>
                <a:moveTo>
                  <a:pt x="278413" y="97104"/>
                </a:moveTo>
                <a:cubicBezTo>
                  <a:pt x="280237" y="95340"/>
                  <a:pt x="283519" y="95693"/>
                  <a:pt x="285342" y="97456"/>
                </a:cubicBezTo>
                <a:cubicBezTo>
                  <a:pt x="291542" y="104159"/>
                  <a:pt x="297013" y="111920"/>
                  <a:pt x="301389" y="119681"/>
                </a:cubicBezTo>
                <a:cubicBezTo>
                  <a:pt x="302848" y="121798"/>
                  <a:pt x="302118" y="124620"/>
                  <a:pt x="299565" y="126031"/>
                </a:cubicBezTo>
                <a:cubicBezTo>
                  <a:pt x="298836" y="126384"/>
                  <a:pt x="298107" y="126737"/>
                  <a:pt x="297013" y="126737"/>
                </a:cubicBezTo>
                <a:cubicBezTo>
                  <a:pt x="295554" y="126737"/>
                  <a:pt x="293730" y="125679"/>
                  <a:pt x="293001" y="124268"/>
                </a:cubicBezTo>
                <a:cubicBezTo>
                  <a:pt x="288625" y="116859"/>
                  <a:pt x="283884" y="110156"/>
                  <a:pt x="278049" y="104159"/>
                </a:cubicBezTo>
                <a:cubicBezTo>
                  <a:pt x="276225" y="102043"/>
                  <a:pt x="276225" y="98868"/>
                  <a:pt x="278413" y="97104"/>
                </a:cubicBezTo>
                <a:close/>
                <a:moveTo>
                  <a:pt x="232626" y="61531"/>
                </a:moveTo>
                <a:cubicBezTo>
                  <a:pt x="241268" y="64880"/>
                  <a:pt x="249189" y="68973"/>
                  <a:pt x="257110" y="74182"/>
                </a:cubicBezTo>
                <a:cubicBezTo>
                  <a:pt x="259270" y="75670"/>
                  <a:pt x="259990" y="79019"/>
                  <a:pt x="258550" y="81251"/>
                </a:cubicBezTo>
                <a:cubicBezTo>
                  <a:pt x="257470" y="82739"/>
                  <a:pt x="256030" y="83856"/>
                  <a:pt x="254589" y="83856"/>
                </a:cubicBezTo>
                <a:cubicBezTo>
                  <a:pt x="253509" y="83856"/>
                  <a:pt x="252789" y="83484"/>
                  <a:pt x="251709" y="82739"/>
                </a:cubicBezTo>
                <a:cubicBezTo>
                  <a:pt x="244508" y="78275"/>
                  <a:pt x="237307" y="74182"/>
                  <a:pt x="229386" y="70833"/>
                </a:cubicBezTo>
                <a:cubicBezTo>
                  <a:pt x="226865" y="70089"/>
                  <a:pt x="225425" y="67112"/>
                  <a:pt x="226505" y="64508"/>
                </a:cubicBezTo>
                <a:cubicBezTo>
                  <a:pt x="227586" y="61903"/>
                  <a:pt x="230466" y="60415"/>
                  <a:pt x="232626" y="61531"/>
                </a:cubicBezTo>
                <a:close/>
                <a:moveTo>
                  <a:pt x="126767" y="10079"/>
                </a:moveTo>
                <a:cubicBezTo>
                  <a:pt x="115634" y="8632"/>
                  <a:pt x="104502" y="13335"/>
                  <a:pt x="97319" y="22379"/>
                </a:cubicBezTo>
                <a:cubicBezTo>
                  <a:pt x="94447" y="25997"/>
                  <a:pt x="89060" y="27082"/>
                  <a:pt x="85469" y="24188"/>
                </a:cubicBezTo>
                <a:cubicBezTo>
                  <a:pt x="80082" y="20932"/>
                  <a:pt x="73977" y="19123"/>
                  <a:pt x="67513" y="19123"/>
                </a:cubicBezTo>
                <a:cubicBezTo>
                  <a:pt x="49198" y="19123"/>
                  <a:pt x="34474" y="34317"/>
                  <a:pt x="34474" y="53129"/>
                </a:cubicBezTo>
                <a:lnTo>
                  <a:pt x="34474" y="53490"/>
                </a:lnTo>
                <a:cubicBezTo>
                  <a:pt x="54226" y="52767"/>
                  <a:pt x="63563" y="62535"/>
                  <a:pt x="63922" y="63258"/>
                </a:cubicBezTo>
                <a:cubicBezTo>
                  <a:pt x="65718" y="65429"/>
                  <a:pt x="65718" y="68323"/>
                  <a:pt x="63922" y="70132"/>
                </a:cubicBezTo>
                <a:cubicBezTo>
                  <a:pt x="61767" y="71940"/>
                  <a:pt x="58895" y="71940"/>
                  <a:pt x="57099" y="69770"/>
                </a:cubicBezTo>
                <a:cubicBezTo>
                  <a:pt x="56740" y="69408"/>
                  <a:pt x="48839" y="61449"/>
                  <a:pt x="30165" y="63620"/>
                </a:cubicBezTo>
                <a:cubicBezTo>
                  <a:pt x="26933" y="63982"/>
                  <a:pt x="24060" y="65067"/>
                  <a:pt x="21906" y="66152"/>
                </a:cubicBezTo>
                <a:cubicBezTo>
                  <a:pt x="17237" y="68684"/>
                  <a:pt x="13646" y="73026"/>
                  <a:pt x="11491" y="78090"/>
                </a:cubicBezTo>
                <a:cubicBezTo>
                  <a:pt x="10055" y="82431"/>
                  <a:pt x="9696" y="86773"/>
                  <a:pt x="9696" y="88581"/>
                </a:cubicBezTo>
                <a:cubicBezTo>
                  <a:pt x="10414" y="101605"/>
                  <a:pt x="20828" y="112096"/>
                  <a:pt x="33756" y="112096"/>
                </a:cubicBezTo>
                <a:lnTo>
                  <a:pt x="155495" y="112096"/>
                </a:lnTo>
                <a:cubicBezTo>
                  <a:pt x="168783" y="112096"/>
                  <a:pt x="179197" y="101243"/>
                  <a:pt x="179197" y="87496"/>
                </a:cubicBezTo>
                <a:cubicBezTo>
                  <a:pt x="179197" y="75920"/>
                  <a:pt x="172015" y="66152"/>
                  <a:pt x="161241" y="63620"/>
                </a:cubicBezTo>
                <a:cubicBezTo>
                  <a:pt x="158368" y="67961"/>
                  <a:pt x="154059" y="74473"/>
                  <a:pt x="146159" y="82793"/>
                </a:cubicBezTo>
                <a:cubicBezTo>
                  <a:pt x="145440" y="83517"/>
                  <a:pt x="144004" y="84240"/>
                  <a:pt x="142927" y="84240"/>
                </a:cubicBezTo>
                <a:cubicBezTo>
                  <a:pt x="141490" y="84240"/>
                  <a:pt x="140413" y="83517"/>
                  <a:pt x="139335" y="82793"/>
                </a:cubicBezTo>
                <a:cubicBezTo>
                  <a:pt x="137540" y="80623"/>
                  <a:pt x="137540" y="77728"/>
                  <a:pt x="139335" y="75558"/>
                </a:cubicBezTo>
                <a:cubicBezTo>
                  <a:pt x="153341" y="61449"/>
                  <a:pt x="154777" y="53852"/>
                  <a:pt x="154777" y="53490"/>
                </a:cubicBezTo>
                <a:cubicBezTo>
                  <a:pt x="154777" y="53129"/>
                  <a:pt x="154777" y="52767"/>
                  <a:pt x="155136" y="52405"/>
                </a:cubicBezTo>
                <a:cubicBezTo>
                  <a:pt x="156214" y="46979"/>
                  <a:pt x="156214" y="41552"/>
                  <a:pt x="155136" y="36126"/>
                </a:cubicBezTo>
                <a:cubicBezTo>
                  <a:pt x="152263" y="22741"/>
                  <a:pt x="140413" y="11526"/>
                  <a:pt x="126767" y="10079"/>
                </a:cubicBezTo>
                <a:close/>
                <a:moveTo>
                  <a:pt x="128203" y="312"/>
                </a:moveTo>
                <a:cubicBezTo>
                  <a:pt x="146159" y="2482"/>
                  <a:pt x="160882" y="15867"/>
                  <a:pt x="164832" y="33955"/>
                </a:cubicBezTo>
                <a:cubicBezTo>
                  <a:pt x="165910" y="40829"/>
                  <a:pt x="165910" y="47702"/>
                  <a:pt x="164473" y="54214"/>
                </a:cubicBezTo>
                <a:cubicBezTo>
                  <a:pt x="164832" y="54576"/>
                  <a:pt x="165191" y="54576"/>
                  <a:pt x="165910" y="54576"/>
                </a:cubicBezTo>
                <a:cubicBezTo>
                  <a:pt x="166628" y="54214"/>
                  <a:pt x="167346" y="53852"/>
                  <a:pt x="168423" y="53490"/>
                </a:cubicBezTo>
                <a:cubicBezTo>
                  <a:pt x="172015" y="53129"/>
                  <a:pt x="175247" y="52767"/>
                  <a:pt x="179197" y="52767"/>
                </a:cubicBezTo>
                <a:cubicBezTo>
                  <a:pt x="184583" y="52405"/>
                  <a:pt x="189970" y="52767"/>
                  <a:pt x="195357" y="53129"/>
                </a:cubicBezTo>
                <a:cubicBezTo>
                  <a:pt x="197871" y="53129"/>
                  <a:pt x="199666" y="55661"/>
                  <a:pt x="199666" y="58555"/>
                </a:cubicBezTo>
                <a:cubicBezTo>
                  <a:pt x="199307" y="61087"/>
                  <a:pt x="197152" y="62896"/>
                  <a:pt x="194639" y="62896"/>
                </a:cubicBezTo>
                <a:cubicBezTo>
                  <a:pt x="189611" y="62535"/>
                  <a:pt x="184583" y="62535"/>
                  <a:pt x="179197" y="62535"/>
                </a:cubicBezTo>
                <a:lnTo>
                  <a:pt x="178838" y="62535"/>
                </a:lnTo>
                <a:cubicBezTo>
                  <a:pt x="185302" y="69046"/>
                  <a:pt x="189252" y="77728"/>
                  <a:pt x="189252" y="87496"/>
                </a:cubicBezTo>
                <a:cubicBezTo>
                  <a:pt x="189252" y="106308"/>
                  <a:pt x="173810" y="121863"/>
                  <a:pt x="155495" y="121863"/>
                </a:cubicBezTo>
                <a:lnTo>
                  <a:pt x="80082" y="121863"/>
                </a:lnTo>
                <a:cubicBezTo>
                  <a:pt x="78287" y="124757"/>
                  <a:pt x="76491" y="127290"/>
                  <a:pt x="75414" y="130184"/>
                </a:cubicBezTo>
                <a:cubicBezTo>
                  <a:pt x="74336" y="131993"/>
                  <a:pt x="72541" y="133078"/>
                  <a:pt x="70745" y="133078"/>
                </a:cubicBezTo>
                <a:cubicBezTo>
                  <a:pt x="70386" y="133078"/>
                  <a:pt x="69309" y="132716"/>
                  <a:pt x="68591" y="132354"/>
                </a:cubicBezTo>
                <a:cubicBezTo>
                  <a:pt x="66077" y="130907"/>
                  <a:pt x="65359" y="128013"/>
                  <a:pt x="66795" y="125481"/>
                </a:cubicBezTo>
                <a:cubicBezTo>
                  <a:pt x="67513" y="124396"/>
                  <a:pt x="67872" y="123310"/>
                  <a:pt x="68591" y="121863"/>
                </a:cubicBezTo>
                <a:lnTo>
                  <a:pt x="33756" y="121863"/>
                </a:lnTo>
                <a:cubicBezTo>
                  <a:pt x="16160" y="121863"/>
                  <a:pt x="1795" y="108116"/>
                  <a:pt x="0" y="90390"/>
                </a:cubicBezTo>
                <a:cubicBezTo>
                  <a:pt x="0" y="90028"/>
                  <a:pt x="0" y="90028"/>
                  <a:pt x="0" y="90028"/>
                </a:cubicBezTo>
                <a:cubicBezTo>
                  <a:pt x="0" y="89305"/>
                  <a:pt x="0" y="89305"/>
                  <a:pt x="0" y="88581"/>
                </a:cubicBezTo>
                <a:cubicBezTo>
                  <a:pt x="0" y="88220"/>
                  <a:pt x="0" y="87858"/>
                  <a:pt x="0" y="87496"/>
                </a:cubicBezTo>
                <a:cubicBezTo>
                  <a:pt x="0" y="82070"/>
                  <a:pt x="1436" y="77367"/>
                  <a:pt x="3591" y="72664"/>
                </a:cubicBezTo>
                <a:cubicBezTo>
                  <a:pt x="6105" y="66514"/>
                  <a:pt x="10414" y="60726"/>
                  <a:pt x="17596" y="57108"/>
                </a:cubicBezTo>
                <a:cubicBezTo>
                  <a:pt x="20110" y="56023"/>
                  <a:pt x="22265" y="54938"/>
                  <a:pt x="24419" y="54214"/>
                </a:cubicBezTo>
                <a:cubicBezTo>
                  <a:pt x="24778" y="54214"/>
                  <a:pt x="24778" y="54214"/>
                  <a:pt x="25138" y="53852"/>
                </a:cubicBezTo>
                <a:lnTo>
                  <a:pt x="24778" y="53129"/>
                </a:lnTo>
                <a:cubicBezTo>
                  <a:pt x="24778" y="28891"/>
                  <a:pt x="44170" y="8994"/>
                  <a:pt x="67513" y="8994"/>
                </a:cubicBezTo>
                <a:cubicBezTo>
                  <a:pt x="75414" y="8994"/>
                  <a:pt x="83314" y="11526"/>
                  <a:pt x="90137" y="15867"/>
                </a:cubicBezTo>
                <a:cubicBezTo>
                  <a:pt x="99474" y="4653"/>
                  <a:pt x="113479" y="-1497"/>
                  <a:pt x="128203" y="312"/>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8" name="Freeform 117">
            <a:extLst>
              <a:ext uri="{FF2B5EF4-FFF2-40B4-BE49-F238E27FC236}">
                <a16:creationId xmlns:a16="http://schemas.microsoft.com/office/drawing/2014/main" id="{708BAE0C-D3ED-944E-8DE9-0BA9E157217C}"/>
              </a:ext>
            </a:extLst>
          </p:cNvPr>
          <p:cNvSpPr>
            <a:spLocks noChangeArrowheads="1"/>
          </p:cNvSpPr>
          <p:nvPr/>
        </p:nvSpPr>
        <p:spPr bwMode="auto">
          <a:xfrm>
            <a:off x="20536024" y="4214815"/>
            <a:ext cx="1350570" cy="1070317"/>
          </a:xfrm>
          <a:custGeom>
            <a:avLst/>
            <a:gdLst>
              <a:gd name="connsiteX0" fmla="*/ 260290 w 1350570"/>
              <a:gd name="connsiteY0" fmla="*/ 706754 h 1070317"/>
              <a:gd name="connsiteX1" fmla="*/ 138006 w 1350570"/>
              <a:gd name="connsiteY1" fmla="*/ 745179 h 1070317"/>
              <a:gd name="connsiteX2" fmla="*/ 351056 w 1350570"/>
              <a:gd name="connsiteY2" fmla="*/ 870371 h 1070317"/>
              <a:gd name="connsiteX3" fmla="*/ 260290 w 1350570"/>
              <a:gd name="connsiteY3" fmla="*/ 706754 h 1070317"/>
              <a:gd name="connsiteX4" fmla="*/ 462220 w 1350570"/>
              <a:gd name="connsiteY4" fmla="*/ 690265 h 1070317"/>
              <a:gd name="connsiteX5" fmla="*/ 462220 w 1350570"/>
              <a:gd name="connsiteY5" fmla="*/ 760452 h 1070317"/>
              <a:gd name="connsiteX6" fmla="*/ 499614 w 1350570"/>
              <a:gd name="connsiteY6" fmla="*/ 742905 h 1070317"/>
              <a:gd name="connsiteX7" fmla="*/ 506852 w 1350570"/>
              <a:gd name="connsiteY7" fmla="*/ 734132 h 1070317"/>
              <a:gd name="connsiteX8" fmla="*/ 506852 w 1350570"/>
              <a:gd name="connsiteY8" fmla="*/ 729119 h 1070317"/>
              <a:gd name="connsiteX9" fmla="*/ 510472 w 1350570"/>
              <a:gd name="connsiteY9" fmla="*/ 692772 h 1070317"/>
              <a:gd name="connsiteX10" fmla="*/ 462220 w 1350570"/>
              <a:gd name="connsiteY10" fmla="*/ 690265 h 1070317"/>
              <a:gd name="connsiteX11" fmla="*/ 428024 w 1350570"/>
              <a:gd name="connsiteY11" fmla="*/ 690265 h 1070317"/>
              <a:gd name="connsiteX12" fmla="*/ 291872 w 1350570"/>
              <a:gd name="connsiteY12" fmla="*/ 703984 h 1070317"/>
              <a:gd name="connsiteX13" fmla="*/ 385094 w 1350570"/>
              <a:gd name="connsiteY13" fmla="*/ 864865 h 1070317"/>
              <a:gd name="connsiteX14" fmla="*/ 428024 w 1350570"/>
              <a:gd name="connsiteY14" fmla="*/ 787542 h 1070317"/>
              <a:gd name="connsiteX15" fmla="*/ 1038232 w 1350570"/>
              <a:gd name="connsiteY15" fmla="*/ 494405 h 1070317"/>
              <a:gd name="connsiteX16" fmla="*/ 875738 w 1350570"/>
              <a:gd name="connsiteY16" fmla="*/ 560297 h 1070317"/>
              <a:gd name="connsiteX17" fmla="*/ 824490 w 1350570"/>
              <a:gd name="connsiteY17" fmla="*/ 567757 h 1070317"/>
              <a:gd name="connsiteX18" fmla="*/ 728244 w 1350570"/>
              <a:gd name="connsiteY18" fmla="*/ 539162 h 1070317"/>
              <a:gd name="connsiteX19" fmla="*/ 547002 w 1350570"/>
              <a:gd name="connsiteY19" fmla="*/ 723164 h 1070317"/>
              <a:gd name="connsiteX20" fmla="*/ 547002 w 1350570"/>
              <a:gd name="connsiteY20" fmla="*/ 726894 h 1070317"/>
              <a:gd name="connsiteX21" fmla="*/ 514504 w 1350570"/>
              <a:gd name="connsiteY21" fmla="*/ 770408 h 1070317"/>
              <a:gd name="connsiteX22" fmla="*/ 418258 w 1350570"/>
              <a:gd name="connsiteY22" fmla="*/ 899706 h 1070317"/>
              <a:gd name="connsiteX23" fmla="*/ 550752 w 1350570"/>
              <a:gd name="connsiteY23" fmla="*/ 1035221 h 1070317"/>
              <a:gd name="connsiteX24" fmla="*/ 1185726 w 1350570"/>
              <a:gd name="connsiteY24" fmla="*/ 1035221 h 1070317"/>
              <a:gd name="connsiteX25" fmla="*/ 1318220 w 1350570"/>
              <a:gd name="connsiteY25" fmla="*/ 899706 h 1070317"/>
              <a:gd name="connsiteX26" fmla="*/ 1215724 w 1350570"/>
              <a:gd name="connsiteY26" fmla="*/ 769164 h 1070317"/>
              <a:gd name="connsiteX27" fmla="*/ 1194476 w 1350570"/>
              <a:gd name="connsiteY27" fmla="*/ 751759 h 1070317"/>
              <a:gd name="connsiteX28" fmla="*/ 1189476 w 1350570"/>
              <a:gd name="connsiteY28" fmla="*/ 724407 h 1070317"/>
              <a:gd name="connsiteX29" fmla="*/ 1191976 w 1350570"/>
              <a:gd name="connsiteY29" fmla="*/ 634893 h 1070317"/>
              <a:gd name="connsiteX30" fmla="*/ 1038232 w 1350570"/>
              <a:gd name="connsiteY30" fmla="*/ 494405 h 1070317"/>
              <a:gd name="connsiteX31" fmla="*/ 462220 w 1350570"/>
              <a:gd name="connsiteY31" fmla="*/ 475956 h 1070317"/>
              <a:gd name="connsiteX32" fmla="*/ 462220 w 1350570"/>
              <a:gd name="connsiteY32" fmla="*/ 653517 h 1070317"/>
              <a:gd name="connsiteX33" fmla="*/ 520412 w 1350570"/>
              <a:gd name="connsiteY33" fmla="*/ 656036 h 1070317"/>
              <a:gd name="connsiteX34" fmla="*/ 633006 w 1350570"/>
              <a:gd name="connsiteY34" fmla="*/ 528847 h 1070317"/>
              <a:gd name="connsiteX35" fmla="*/ 636800 w 1350570"/>
              <a:gd name="connsiteY35" fmla="*/ 475956 h 1070317"/>
              <a:gd name="connsiteX36" fmla="*/ 33596 w 1350570"/>
              <a:gd name="connsiteY36" fmla="*/ 475956 h 1070317"/>
              <a:gd name="connsiteX37" fmla="*/ 119282 w 1350570"/>
              <a:gd name="connsiteY37" fmla="*/ 716504 h 1070317"/>
              <a:gd name="connsiteX38" fmla="*/ 252162 w 1350570"/>
              <a:gd name="connsiteY38" fmla="*/ 671867 h 1070317"/>
              <a:gd name="connsiteX39" fmla="*/ 226082 w 1350570"/>
              <a:gd name="connsiteY39" fmla="*/ 475956 h 1070317"/>
              <a:gd name="connsiteX40" fmla="*/ 666796 w 1350570"/>
              <a:gd name="connsiteY40" fmla="*/ 475954 h 1070317"/>
              <a:gd name="connsiteX41" fmla="*/ 665544 w 1350570"/>
              <a:gd name="connsiteY41" fmla="*/ 513810 h 1070317"/>
              <a:gd name="connsiteX42" fmla="*/ 723140 w 1350570"/>
              <a:gd name="connsiteY42" fmla="*/ 506483 h 1070317"/>
              <a:gd name="connsiteX43" fmla="*/ 837078 w 1350570"/>
              <a:gd name="connsiteY43" fmla="*/ 539455 h 1070317"/>
              <a:gd name="connsiteX44" fmla="*/ 845842 w 1350570"/>
              <a:gd name="connsiteY44" fmla="*/ 538234 h 1070317"/>
              <a:gd name="connsiteX45" fmla="*/ 857110 w 1350570"/>
              <a:gd name="connsiteY45" fmla="*/ 524801 h 1070317"/>
              <a:gd name="connsiteX46" fmla="*/ 862118 w 1350570"/>
              <a:gd name="connsiteY46" fmla="*/ 475954 h 1070317"/>
              <a:gd name="connsiteX47" fmla="*/ 258900 w 1350570"/>
              <a:gd name="connsiteY47" fmla="*/ 475954 h 1070317"/>
              <a:gd name="connsiteX48" fmla="*/ 282352 w 1350570"/>
              <a:gd name="connsiteY48" fmla="*/ 667036 h 1070317"/>
              <a:gd name="connsiteX49" fmla="*/ 428012 w 1350570"/>
              <a:gd name="connsiteY49" fmla="*/ 652050 h 1070317"/>
              <a:gd name="connsiteX50" fmla="*/ 428012 w 1350570"/>
              <a:gd name="connsiteY50" fmla="*/ 475954 h 1070317"/>
              <a:gd name="connsiteX51" fmla="*/ 610234 w 1350570"/>
              <a:gd name="connsiteY51" fmla="*/ 256146 h 1070317"/>
              <a:gd name="connsiteX52" fmla="*/ 462220 w 1350570"/>
              <a:gd name="connsiteY52" fmla="*/ 271231 h 1070317"/>
              <a:gd name="connsiteX53" fmla="*/ 462220 w 1350570"/>
              <a:gd name="connsiteY53" fmla="*/ 447220 h 1070317"/>
              <a:gd name="connsiteX54" fmla="*/ 636800 w 1350570"/>
              <a:gd name="connsiteY54" fmla="*/ 447220 h 1070317"/>
              <a:gd name="connsiteX55" fmla="*/ 610234 w 1350570"/>
              <a:gd name="connsiteY55" fmla="*/ 256146 h 1070317"/>
              <a:gd name="connsiteX56" fmla="*/ 282352 w 1350570"/>
              <a:gd name="connsiteY56" fmla="*/ 256146 h 1070317"/>
              <a:gd name="connsiteX57" fmla="*/ 258900 w 1350570"/>
              <a:gd name="connsiteY57" fmla="*/ 447220 h 1070317"/>
              <a:gd name="connsiteX58" fmla="*/ 428012 w 1350570"/>
              <a:gd name="connsiteY58" fmla="*/ 447220 h 1070317"/>
              <a:gd name="connsiteX59" fmla="*/ 428012 w 1350570"/>
              <a:gd name="connsiteY59" fmla="*/ 271231 h 1070317"/>
              <a:gd name="connsiteX60" fmla="*/ 282352 w 1350570"/>
              <a:gd name="connsiteY60" fmla="*/ 256146 h 1070317"/>
              <a:gd name="connsiteX61" fmla="*/ 776440 w 1350570"/>
              <a:gd name="connsiteY61" fmla="*/ 201195 h 1070317"/>
              <a:gd name="connsiteX62" fmla="*/ 643562 w 1350570"/>
              <a:gd name="connsiteY62" fmla="*/ 244593 h 1070317"/>
              <a:gd name="connsiteX63" fmla="*/ 668400 w 1350570"/>
              <a:gd name="connsiteY63" fmla="*/ 441743 h 1070317"/>
              <a:gd name="connsiteX64" fmla="*/ 862128 w 1350570"/>
              <a:gd name="connsiteY64" fmla="*/ 441743 h 1070317"/>
              <a:gd name="connsiteX65" fmla="*/ 776440 w 1350570"/>
              <a:gd name="connsiteY65" fmla="*/ 201195 h 1070317"/>
              <a:gd name="connsiteX66" fmla="*/ 119282 w 1350570"/>
              <a:gd name="connsiteY66" fmla="*/ 201195 h 1070317"/>
              <a:gd name="connsiteX67" fmla="*/ 33596 w 1350570"/>
              <a:gd name="connsiteY67" fmla="*/ 441743 h 1070317"/>
              <a:gd name="connsiteX68" fmla="*/ 226082 w 1350570"/>
              <a:gd name="connsiteY68" fmla="*/ 441743 h 1070317"/>
              <a:gd name="connsiteX69" fmla="*/ 252162 w 1350570"/>
              <a:gd name="connsiteY69" fmla="*/ 244593 h 1070317"/>
              <a:gd name="connsiteX70" fmla="*/ 119282 w 1350570"/>
              <a:gd name="connsiteY70" fmla="*/ 201195 h 1070317"/>
              <a:gd name="connsiteX71" fmla="*/ 544652 w 1350570"/>
              <a:gd name="connsiteY71" fmla="*/ 47332 h 1070317"/>
              <a:gd name="connsiteX72" fmla="*/ 633614 w 1350570"/>
              <a:gd name="connsiteY72" fmla="*/ 210948 h 1070317"/>
              <a:gd name="connsiteX73" fmla="*/ 752232 w 1350570"/>
              <a:gd name="connsiteY73" fmla="*/ 173763 h 1070317"/>
              <a:gd name="connsiteX74" fmla="*/ 544652 w 1350570"/>
              <a:gd name="connsiteY74" fmla="*/ 47332 h 1070317"/>
              <a:gd name="connsiteX75" fmla="*/ 351056 w 1350570"/>
              <a:gd name="connsiteY75" fmla="*/ 47332 h 1070317"/>
              <a:gd name="connsiteX76" fmla="*/ 138006 w 1350570"/>
              <a:gd name="connsiteY76" fmla="*/ 173763 h 1070317"/>
              <a:gd name="connsiteX77" fmla="*/ 260290 w 1350570"/>
              <a:gd name="connsiteY77" fmla="*/ 210948 h 1070317"/>
              <a:gd name="connsiteX78" fmla="*/ 351056 w 1350570"/>
              <a:gd name="connsiteY78" fmla="*/ 47332 h 1070317"/>
              <a:gd name="connsiteX79" fmla="*/ 462220 w 1350570"/>
              <a:gd name="connsiteY79" fmla="*/ 36339 h 1070317"/>
              <a:gd name="connsiteX80" fmla="*/ 462220 w 1350570"/>
              <a:gd name="connsiteY80" fmla="*/ 232914 h 1070317"/>
              <a:gd name="connsiteX81" fmla="*/ 598364 w 1350570"/>
              <a:gd name="connsiteY81" fmla="*/ 219141 h 1070317"/>
              <a:gd name="connsiteX82" fmla="*/ 462220 w 1350570"/>
              <a:gd name="connsiteY82" fmla="*/ 36339 h 1070317"/>
              <a:gd name="connsiteX83" fmla="*/ 428024 w 1350570"/>
              <a:gd name="connsiteY83" fmla="*/ 36339 h 1070317"/>
              <a:gd name="connsiteX84" fmla="*/ 291872 w 1350570"/>
              <a:gd name="connsiteY84" fmla="*/ 219141 h 1070317"/>
              <a:gd name="connsiteX85" fmla="*/ 428024 w 1350570"/>
              <a:gd name="connsiteY85" fmla="*/ 232914 h 1070317"/>
              <a:gd name="connsiteX86" fmla="*/ 450190 w 1350570"/>
              <a:gd name="connsiteY86" fmla="*/ 0 h 1070317"/>
              <a:gd name="connsiteX87" fmla="*/ 900380 w 1350570"/>
              <a:gd name="connsiteY87" fmla="*/ 457996 h 1070317"/>
              <a:gd name="connsiteX88" fmla="*/ 899132 w 1350570"/>
              <a:gd name="connsiteY88" fmla="*/ 494088 h 1070317"/>
              <a:gd name="connsiteX89" fmla="*/ 1041298 w 1350570"/>
              <a:gd name="connsiteY89" fmla="*/ 460485 h 1070317"/>
              <a:gd name="connsiteX90" fmla="*/ 1223370 w 1350570"/>
              <a:gd name="connsiteY90" fmla="*/ 627255 h 1070317"/>
              <a:gd name="connsiteX91" fmla="*/ 1220876 w 1350570"/>
              <a:gd name="connsiteY91" fmla="*/ 733043 h 1070317"/>
              <a:gd name="connsiteX92" fmla="*/ 1220876 w 1350570"/>
              <a:gd name="connsiteY92" fmla="*/ 735532 h 1070317"/>
              <a:gd name="connsiteX93" fmla="*/ 1222122 w 1350570"/>
              <a:gd name="connsiteY93" fmla="*/ 735532 h 1070317"/>
              <a:gd name="connsiteX94" fmla="*/ 1350570 w 1350570"/>
              <a:gd name="connsiteY94" fmla="*/ 899813 h 1070317"/>
              <a:gd name="connsiteX95" fmla="*/ 1184710 w 1350570"/>
              <a:gd name="connsiteY95" fmla="*/ 1070317 h 1070317"/>
              <a:gd name="connsiteX96" fmla="*/ 551202 w 1350570"/>
              <a:gd name="connsiteY96" fmla="*/ 1070317 h 1070317"/>
              <a:gd name="connsiteX97" fmla="*/ 385342 w 1350570"/>
              <a:gd name="connsiteY97" fmla="*/ 911014 h 1070317"/>
              <a:gd name="connsiteX98" fmla="*/ 0 w 1350570"/>
              <a:gd name="connsiteY98" fmla="*/ 457996 h 1070317"/>
              <a:gd name="connsiteX99" fmla="*/ 450190 w 1350570"/>
              <a:gd name="connsiteY99" fmla="*/ 0 h 1070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1350570" h="1070317">
                <a:moveTo>
                  <a:pt x="260290" y="706754"/>
                </a:moveTo>
                <a:cubicBezTo>
                  <a:pt x="217428" y="716670"/>
                  <a:pt x="177086" y="729066"/>
                  <a:pt x="138006" y="745179"/>
                </a:cubicBezTo>
                <a:cubicBezTo>
                  <a:pt x="194736" y="805916"/>
                  <a:pt x="267854" y="850538"/>
                  <a:pt x="351056" y="870371"/>
                </a:cubicBezTo>
                <a:cubicBezTo>
                  <a:pt x="313236" y="833185"/>
                  <a:pt x="281720" y="776167"/>
                  <a:pt x="260290" y="706754"/>
                </a:cubicBezTo>
                <a:close/>
                <a:moveTo>
                  <a:pt x="462220" y="690265"/>
                </a:moveTo>
                <a:lnTo>
                  <a:pt x="462220" y="760452"/>
                </a:lnTo>
                <a:cubicBezTo>
                  <a:pt x="474282" y="752932"/>
                  <a:pt x="486346" y="747919"/>
                  <a:pt x="499614" y="742905"/>
                </a:cubicBezTo>
                <a:cubicBezTo>
                  <a:pt x="503234" y="742905"/>
                  <a:pt x="506852" y="739145"/>
                  <a:pt x="506852" y="734132"/>
                </a:cubicBezTo>
                <a:cubicBezTo>
                  <a:pt x="506852" y="732879"/>
                  <a:pt x="506852" y="730372"/>
                  <a:pt x="506852" y="729119"/>
                </a:cubicBezTo>
                <a:cubicBezTo>
                  <a:pt x="506852" y="716585"/>
                  <a:pt x="508060" y="704052"/>
                  <a:pt x="510472" y="692772"/>
                </a:cubicBezTo>
                <a:cubicBezTo>
                  <a:pt x="493584" y="691519"/>
                  <a:pt x="477902" y="690265"/>
                  <a:pt x="462220" y="690265"/>
                </a:cubicBezTo>
                <a:close/>
                <a:moveTo>
                  <a:pt x="428024" y="690265"/>
                </a:moveTo>
                <a:cubicBezTo>
                  <a:pt x="381414" y="691512"/>
                  <a:pt x="337256" y="695254"/>
                  <a:pt x="291872" y="703984"/>
                </a:cubicBezTo>
                <a:cubicBezTo>
                  <a:pt x="315178" y="777565"/>
                  <a:pt x="348296" y="834934"/>
                  <a:pt x="385094" y="864865"/>
                </a:cubicBezTo>
                <a:cubicBezTo>
                  <a:pt x="392454" y="834934"/>
                  <a:pt x="408398" y="808744"/>
                  <a:pt x="428024" y="787542"/>
                </a:cubicBezTo>
                <a:close/>
                <a:moveTo>
                  <a:pt x="1038232" y="494405"/>
                </a:moveTo>
                <a:cubicBezTo>
                  <a:pt x="975734" y="486945"/>
                  <a:pt x="915738" y="511810"/>
                  <a:pt x="875738" y="560297"/>
                </a:cubicBezTo>
                <a:cubicBezTo>
                  <a:pt x="863240" y="576460"/>
                  <a:pt x="841990" y="580189"/>
                  <a:pt x="824490" y="567757"/>
                </a:cubicBezTo>
                <a:cubicBezTo>
                  <a:pt x="795742" y="549108"/>
                  <a:pt x="761994" y="539162"/>
                  <a:pt x="728244" y="539162"/>
                </a:cubicBezTo>
                <a:cubicBezTo>
                  <a:pt x="628250" y="539162"/>
                  <a:pt x="547002" y="621217"/>
                  <a:pt x="547002" y="723164"/>
                </a:cubicBezTo>
                <a:cubicBezTo>
                  <a:pt x="547002" y="724407"/>
                  <a:pt x="547002" y="725650"/>
                  <a:pt x="547002" y="726894"/>
                </a:cubicBezTo>
                <a:cubicBezTo>
                  <a:pt x="547002" y="746786"/>
                  <a:pt x="534504" y="764191"/>
                  <a:pt x="514504" y="770408"/>
                </a:cubicBezTo>
                <a:cubicBezTo>
                  <a:pt x="458256" y="786570"/>
                  <a:pt x="418258" y="840030"/>
                  <a:pt x="418258" y="899706"/>
                </a:cubicBezTo>
                <a:cubicBezTo>
                  <a:pt x="418258" y="974301"/>
                  <a:pt x="478256" y="1035221"/>
                  <a:pt x="550752" y="1035221"/>
                </a:cubicBezTo>
                <a:lnTo>
                  <a:pt x="1185726" y="1035221"/>
                </a:lnTo>
                <a:cubicBezTo>
                  <a:pt x="1259472" y="1035221"/>
                  <a:pt x="1318220" y="974301"/>
                  <a:pt x="1318220" y="899706"/>
                </a:cubicBezTo>
                <a:cubicBezTo>
                  <a:pt x="1318220" y="837543"/>
                  <a:pt x="1275722" y="784083"/>
                  <a:pt x="1215724" y="769164"/>
                </a:cubicBezTo>
                <a:cubicBezTo>
                  <a:pt x="1206974" y="766678"/>
                  <a:pt x="1198226" y="760461"/>
                  <a:pt x="1194476" y="751759"/>
                </a:cubicBezTo>
                <a:cubicBezTo>
                  <a:pt x="1188226" y="743056"/>
                  <a:pt x="1188226" y="733110"/>
                  <a:pt x="1189476" y="724407"/>
                </a:cubicBezTo>
                <a:cubicBezTo>
                  <a:pt x="1198226" y="694569"/>
                  <a:pt x="1198226" y="664731"/>
                  <a:pt x="1191976" y="634893"/>
                </a:cubicBezTo>
                <a:cubicBezTo>
                  <a:pt x="1175726" y="559054"/>
                  <a:pt x="1113228" y="503108"/>
                  <a:pt x="1038232" y="494405"/>
                </a:cubicBezTo>
                <a:close/>
                <a:moveTo>
                  <a:pt x="462220" y="475956"/>
                </a:moveTo>
                <a:lnTo>
                  <a:pt x="462220" y="653517"/>
                </a:lnTo>
                <a:cubicBezTo>
                  <a:pt x="481196" y="653517"/>
                  <a:pt x="501436" y="654777"/>
                  <a:pt x="520412" y="656036"/>
                </a:cubicBezTo>
                <a:cubicBezTo>
                  <a:pt x="539390" y="599368"/>
                  <a:pt x="581138" y="554033"/>
                  <a:pt x="633006" y="528847"/>
                </a:cubicBezTo>
                <a:cubicBezTo>
                  <a:pt x="634270" y="509957"/>
                  <a:pt x="635536" y="493586"/>
                  <a:pt x="636800" y="475956"/>
                </a:cubicBezTo>
                <a:close/>
                <a:moveTo>
                  <a:pt x="33596" y="475956"/>
                </a:moveTo>
                <a:cubicBezTo>
                  <a:pt x="36078" y="566472"/>
                  <a:pt x="68366" y="649548"/>
                  <a:pt x="119282" y="716504"/>
                </a:cubicBezTo>
                <a:cubicBezTo>
                  <a:pt x="160264" y="697905"/>
                  <a:pt x="204970" y="684266"/>
                  <a:pt x="252162" y="671867"/>
                </a:cubicBezTo>
                <a:cubicBezTo>
                  <a:pt x="237258" y="613589"/>
                  <a:pt x="228566" y="546633"/>
                  <a:pt x="226082" y="475956"/>
                </a:cubicBezTo>
                <a:close/>
                <a:moveTo>
                  <a:pt x="666796" y="475954"/>
                </a:moveTo>
                <a:cubicBezTo>
                  <a:pt x="666796" y="488166"/>
                  <a:pt x="665544" y="501599"/>
                  <a:pt x="665544" y="513810"/>
                </a:cubicBezTo>
                <a:cubicBezTo>
                  <a:pt x="683072" y="508926"/>
                  <a:pt x="703106" y="506483"/>
                  <a:pt x="723140" y="506483"/>
                </a:cubicBezTo>
                <a:cubicBezTo>
                  <a:pt x="763206" y="506483"/>
                  <a:pt x="803272" y="516253"/>
                  <a:pt x="837078" y="539455"/>
                </a:cubicBezTo>
                <a:cubicBezTo>
                  <a:pt x="840834" y="540676"/>
                  <a:pt x="843338" y="540676"/>
                  <a:pt x="845842" y="538234"/>
                </a:cubicBezTo>
                <a:cubicBezTo>
                  <a:pt x="849598" y="533349"/>
                  <a:pt x="853354" y="528464"/>
                  <a:pt x="857110" y="524801"/>
                </a:cubicBezTo>
                <a:cubicBezTo>
                  <a:pt x="860866" y="508926"/>
                  <a:pt x="862118" y="493051"/>
                  <a:pt x="862118" y="475954"/>
                </a:cubicBezTo>
                <a:close/>
                <a:moveTo>
                  <a:pt x="258900" y="475954"/>
                </a:moveTo>
                <a:cubicBezTo>
                  <a:pt x="258900" y="544644"/>
                  <a:pt x="267540" y="609587"/>
                  <a:pt x="282352" y="667036"/>
                </a:cubicBezTo>
                <a:cubicBezTo>
                  <a:pt x="330494" y="658294"/>
                  <a:pt x="378636" y="652050"/>
                  <a:pt x="428012" y="652050"/>
                </a:cubicBezTo>
                <a:lnTo>
                  <a:pt x="428012" y="475954"/>
                </a:lnTo>
                <a:close/>
                <a:moveTo>
                  <a:pt x="610234" y="256146"/>
                </a:moveTo>
                <a:cubicBezTo>
                  <a:pt x="562160" y="264945"/>
                  <a:pt x="512822" y="269973"/>
                  <a:pt x="462220" y="271231"/>
                </a:cubicBezTo>
                <a:lnTo>
                  <a:pt x="462220" y="447220"/>
                </a:lnTo>
                <a:lnTo>
                  <a:pt x="636800" y="447220"/>
                </a:lnTo>
                <a:cubicBezTo>
                  <a:pt x="634270" y="378081"/>
                  <a:pt x="625416" y="312714"/>
                  <a:pt x="610234" y="256146"/>
                </a:cubicBezTo>
                <a:close/>
                <a:moveTo>
                  <a:pt x="282352" y="256146"/>
                </a:moveTo>
                <a:cubicBezTo>
                  <a:pt x="267540" y="312714"/>
                  <a:pt x="258900" y="378081"/>
                  <a:pt x="258900" y="447220"/>
                </a:cubicBezTo>
                <a:lnTo>
                  <a:pt x="428012" y="447220"/>
                </a:lnTo>
                <a:lnTo>
                  <a:pt x="428012" y="271231"/>
                </a:lnTo>
                <a:cubicBezTo>
                  <a:pt x="378636" y="269973"/>
                  <a:pt x="330494" y="264945"/>
                  <a:pt x="282352" y="256146"/>
                </a:cubicBezTo>
                <a:close/>
                <a:moveTo>
                  <a:pt x="776440" y="201195"/>
                </a:moveTo>
                <a:cubicBezTo>
                  <a:pt x="734218" y="219794"/>
                  <a:pt x="690752" y="234673"/>
                  <a:pt x="643562" y="244593"/>
                </a:cubicBezTo>
                <a:cubicBezTo>
                  <a:pt x="658464" y="304110"/>
                  <a:pt x="667158" y="371066"/>
                  <a:pt x="668400" y="441743"/>
                </a:cubicBezTo>
                <a:lnTo>
                  <a:pt x="862128" y="441743"/>
                </a:lnTo>
                <a:cubicBezTo>
                  <a:pt x="858402" y="352467"/>
                  <a:pt x="827356" y="268151"/>
                  <a:pt x="776440" y="201195"/>
                </a:cubicBezTo>
                <a:close/>
                <a:moveTo>
                  <a:pt x="119282" y="201195"/>
                </a:moveTo>
                <a:cubicBezTo>
                  <a:pt x="68366" y="268151"/>
                  <a:pt x="36078" y="352467"/>
                  <a:pt x="33596" y="441743"/>
                </a:cubicBezTo>
                <a:lnTo>
                  <a:pt x="226082" y="441743"/>
                </a:lnTo>
                <a:cubicBezTo>
                  <a:pt x="228566" y="371066"/>
                  <a:pt x="237258" y="304110"/>
                  <a:pt x="252162" y="244593"/>
                </a:cubicBezTo>
                <a:cubicBezTo>
                  <a:pt x="204970" y="234673"/>
                  <a:pt x="160264" y="219794"/>
                  <a:pt x="119282" y="201195"/>
                </a:cubicBezTo>
                <a:close/>
                <a:moveTo>
                  <a:pt x="544652" y="47332"/>
                </a:moveTo>
                <a:cubicBezTo>
                  <a:pt x="581718" y="83278"/>
                  <a:pt x="612608" y="140296"/>
                  <a:pt x="633614" y="210948"/>
                </a:cubicBezTo>
                <a:cubicBezTo>
                  <a:pt x="674388" y="202272"/>
                  <a:pt x="715164" y="188637"/>
                  <a:pt x="752232" y="173763"/>
                </a:cubicBezTo>
                <a:cubicBezTo>
                  <a:pt x="697866" y="111787"/>
                  <a:pt x="626200" y="67164"/>
                  <a:pt x="544652" y="47332"/>
                </a:cubicBezTo>
                <a:close/>
                <a:moveTo>
                  <a:pt x="351056" y="47332"/>
                </a:moveTo>
                <a:cubicBezTo>
                  <a:pt x="267854" y="67164"/>
                  <a:pt x="194736" y="111787"/>
                  <a:pt x="138006" y="173763"/>
                </a:cubicBezTo>
                <a:cubicBezTo>
                  <a:pt x="177086" y="188637"/>
                  <a:pt x="217428" y="202272"/>
                  <a:pt x="260290" y="210948"/>
                </a:cubicBezTo>
                <a:cubicBezTo>
                  <a:pt x="281720" y="140296"/>
                  <a:pt x="313236" y="83278"/>
                  <a:pt x="351056" y="47332"/>
                </a:cubicBezTo>
                <a:close/>
                <a:moveTo>
                  <a:pt x="462220" y="36339"/>
                </a:moveTo>
                <a:lnTo>
                  <a:pt x="462220" y="232914"/>
                </a:lnTo>
                <a:cubicBezTo>
                  <a:pt x="508014" y="231662"/>
                  <a:pt x="553808" y="227905"/>
                  <a:pt x="598364" y="219141"/>
                </a:cubicBezTo>
                <a:cubicBezTo>
                  <a:pt x="567422" y="117723"/>
                  <a:pt x="516678" y="47607"/>
                  <a:pt x="462220" y="36339"/>
                </a:cubicBezTo>
                <a:close/>
                <a:moveTo>
                  <a:pt x="428024" y="36339"/>
                </a:moveTo>
                <a:cubicBezTo>
                  <a:pt x="372828" y="47607"/>
                  <a:pt x="323764" y="117723"/>
                  <a:pt x="291872" y="219141"/>
                </a:cubicBezTo>
                <a:cubicBezTo>
                  <a:pt x="337256" y="227905"/>
                  <a:pt x="381414" y="231662"/>
                  <a:pt x="428024" y="232914"/>
                </a:cubicBezTo>
                <a:close/>
                <a:moveTo>
                  <a:pt x="450190" y="0"/>
                </a:moveTo>
                <a:cubicBezTo>
                  <a:pt x="698356" y="0"/>
                  <a:pt x="900380" y="205352"/>
                  <a:pt x="900380" y="457996"/>
                </a:cubicBezTo>
                <a:cubicBezTo>
                  <a:pt x="900380" y="470442"/>
                  <a:pt x="900380" y="481643"/>
                  <a:pt x="899132" y="494088"/>
                </a:cubicBezTo>
                <a:cubicBezTo>
                  <a:pt x="940286" y="466708"/>
                  <a:pt x="991416" y="454262"/>
                  <a:pt x="1041298" y="460485"/>
                </a:cubicBezTo>
                <a:cubicBezTo>
                  <a:pt x="1129840" y="470442"/>
                  <a:pt x="1203416" y="537648"/>
                  <a:pt x="1223370" y="627255"/>
                </a:cubicBezTo>
                <a:cubicBezTo>
                  <a:pt x="1232098" y="662103"/>
                  <a:pt x="1230852" y="698195"/>
                  <a:pt x="1220876" y="733043"/>
                </a:cubicBezTo>
                <a:cubicBezTo>
                  <a:pt x="1220876" y="734287"/>
                  <a:pt x="1220876" y="734287"/>
                  <a:pt x="1220876" y="735532"/>
                </a:cubicBezTo>
                <a:cubicBezTo>
                  <a:pt x="1222122" y="735532"/>
                  <a:pt x="1222122" y="735532"/>
                  <a:pt x="1222122" y="735532"/>
                </a:cubicBezTo>
                <a:cubicBezTo>
                  <a:pt x="1298194" y="754200"/>
                  <a:pt x="1350570" y="821406"/>
                  <a:pt x="1350570" y="899813"/>
                </a:cubicBezTo>
                <a:cubicBezTo>
                  <a:pt x="1350570" y="993154"/>
                  <a:pt x="1275746" y="1070317"/>
                  <a:pt x="1184710" y="1070317"/>
                </a:cubicBezTo>
                <a:lnTo>
                  <a:pt x="551202" y="1070317"/>
                </a:lnTo>
                <a:cubicBezTo>
                  <a:pt x="463908" y="1070317"/>
                  <a:pt x="391578" y="999377"/>
                  <a:pt x="385342" y="911014"/>
                </a:cubicBezTo>
                <a:cubicBezTo>
                  <a:pt x="168354" y="879900"/>
                  <a:pt x="0" y="688239"/>
                  <a:pt x="0" y="457996"/>
                </a:cubicBezTo>
                <a:cubicBezTo>
                  <a:pt x="0" y="205352"/>
                  <a:pt x="202024" y="0"/>
                  <a:pt x="450190" y="0"/>
                </a:cubicBezTo>
                <a:close/>
              </a:path>
            </a:pathLst>
          </a:custGeom>
          <a:solidFill>
            <a:srgbClr val="FFFFFF"/>
          </a:solidFill>
          <a:ln>
            <a:noFill/>
          </a:ln>
          <a:effectLst/>
        </p:spPr>
        <p:txBody>
          <a:bodyPr wrap="square" anchor="ctr">
            <a:noAutofit/>
          </a:bodyPr>
          <a:lstStyle/>
          <a:p>
            <a:endParaRPr lang="en-US" sz="6532" dirty="0">
              <a:latin typeface="Poppins" pitchFamily="2" charset="77"/>
            </a:endParaRPr>
          </a:p>
        </p:txBody>
      </p:sp>
      <p:sp>
        <p:nvSpPr>
          <p:cNvPr id="4" name="TextBox 3">
            <a:extLst>
              <a:ext uri="{FF2B5EF4-FFF2-40B4-BE49-F238E27FC236}">
                <a16:creationId xmlns:a16="http://schemas.microsoft.com/office/drawing/2014/main" id="{B34B565B-CB12-C344-A45C-FF8B612DE12A}"/>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862E62A5-0D35-4D4D-90E8-EBABEE73609C}"/>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22F87D76-5BD4-F445-A109-083C755D766B}"/>
              </a:ext>
            </a:extLst>
          </p:cNvPr>
          <p:cNvSpPr txBox="1"/>
          <p:nvPr/>
        </p:nvSpPr>
        <p:spPr>
          <a:xfrm>
            <a:off x="1420054" y="6138429"/>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F48AE611-5BEA-C742-A548-CF470400AA4E}"/>
              </a:ext>
            </a:extLst>
          </p:cNvPr>
          <p:cNvSpPr txBox="1"/>
          <p:nvPr/>
        </p:nvSpPr>
        <p:spPr>
          <a:xfrm>
            <a:off x="1420054" y="6803697"/>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
        <p:nvSpPr>
          <p:cNvPr id="8" name="TextBox 7">
            <a:extLst>
              <a:ext uri="{FF2B5EF4-FFF2-40B4-BE49-F238E27FC236}">
                <a16:creationId xmlns:a16="http://schemas.microsoft.com/office/drawing/2014/main" id="{13E23EF9-7792-3C43-9F5A-CCEF6F867F47}"/>
              </a:ext>
            </a:extLst>
          </p:cNvPr>
          <p:cNvSpPr txBox="1"/>
          <p:nvPr/>
        </p:nvSpPr>
        <p:spPr>
          <a:xfrm>
            <a:off x="1420054" y="10898688"/>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72CF37B6-0FD6-8B49-83ED-3FE3D6DCE5DA}"/>
              </a:ext>
            </a:extLst>
          </p:cNvPr>
          <p:cNvSpPr txBox="1"/>
          <p:nvPr/>
        </p:nvSpPr>
        <p:spPr>
          <a:xfrm>
            <a:off x="1420054" y="11563956"/>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
        <p:nvSpPr>
          <p:cNvPr id="13" name="TextBox 12">
            <a:extLst>
              <a:ext uri="{FF2B5EF4-FFF2-40B4-BE49-F238E27FC236}">
                <a16:creationId xmlns:a16="http://schemas.microsoft.com/office/drawing/2014/main" id="{E77C2261-58B9-EF40-99EB-8489B8454B84}"/>
              </a:ext>
            </a:extLst>
          </p:cNvPr>
          <p:cNvSpPr txBox="1"/>
          <p:nvPr/>
        </p:nvSpPr>
        <p:spPr>
          <a:xfrm>
            <a:off x="19249839" y="6138429"/>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03</a:t>
            </a:r>
          </a:p>
        </p:txBody>
      </p:sp>
      <p:sp>
        <p:nvSpPr>
          <p:cNvPr id="14" name="TextBox 13">
            <a:extLst>
              <a:ext uri="{FF2B5EF4-FFF2-40B4-BE49-F238E27FC236}">
                <a16:creationId xmlns:a16="http://schemas.microsoft.com/office/drawing/2014/main" id="{CC57FD90-0517-E64E-AB76-854E37C9DE13}"/>
              </a:ext>
            </a:extLst>
          </p:cNvPr>
          <p:cNvSpPr txBox="1"/>
          <p:nvPr/>
        </p:nvSpPr>
        <p:spPr>
          <a:xfrm>
            <a:off x="19249839" y="6803697"/>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
        <p:nvSpPr>
          <p:cNvPr id="15" name="TextBox 14">
            <a:extLst>
              <a:ext uri="{FF2B5EF4-FFF2-40B4-BE49-F238E27FC236}">
                <a16:creationId xmlns:a16="http://schemas.microsoft.com/office/drawing/2014/main" id="{A9192007-D23B-AB45-936B-2C83AB69EA19}"/>
              </a:ext>
            </a:extLst>
          </p:cNvPr>
          <p:cNvSpPr txBox="1"/>
          <p:nvPr/>
        </p:nvSpPr>
        <p:spPr>
          <a:xfrm>
            <a:off x="19249839" y="10898688"/>
            <a:ext cx="3707755" cy="615553"/>
          </a:xfrm>
          <a:prstGeom prst="rect">
            <a:avLst/>
          </a:prstGeom>
          <a:noFill/>
        </p:spPr>
        <p:txBody>
          <a:bodyPr wrap="square" rtlCol="0" anchor="b">
            <a:spAutoFit/>
          </a:bodyPr>
          <a:lstStyle/>
          <a:p>
            <a:pPr algn="ctr"/>
            <a:r>
              <a:rPr lang="en-US" sz="3400" b="1" spc="-30" dirty="0">
                <a:solidFill>
                  <a:srgbClr val="111340"/>
                </a:solidFill>
                <a:latin typeface="Poppins" pitchFamily="2" charset="77"/>
                <a:cs typeface="Poppins" pitchFamily="2" charset="77"/>
              </a:rPr>
              <a:t>TITLE 04</a:t>
            </a:r>
          </a:p>
        </p:txBody>
      </p:sp>
      <p:sp>
        <p:nvSpPr>
          <p:cNvPr id="16" name="TextBox 15">
            <a:extLst>
              <a:ext uri="{FF2B5EF4-FFF2-40B4-BE49-F238E27FC236}">
                <a16:creationId xmlns:a16="http://schemas.microsoft.com/office/drawing/2014/main" id="{BF2F975A-09DE-3645-8758-4BC1023E2C87}"/>
              </a:ext>
            </a:extLst>
          </p:cNvPr>
          <p:cNvSpPr txBox="1"/>
          <p:nvPr/>
        </p:nvSpPr>
        <p:spPr>
          <a:xfrm>
            <a:off x="19249839" y="11563956"/>
            <a:ext cx="3707757" cy="99257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our professional slides.</a:t>
            </a:r>
          </a:p>
        </p:txBody>
      </p:sp>
    </p:spTree>
    <p:extLst>
      <p:ext uri="{BB962C8B-B14F-4D97-AF65-F5344CB8AC3E}">
        <p14:creationId xmlns:p14="http://schemas.microsoft.com/office/powerpoint/2010/main" val="3907125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3">
            <a:extLst>
              <a:ext uri="{FF2B5EF4-FFF2-40B4-BE49-F238E27FC236}">
                <a16:creationId xmlns:a16="http://schemas.microsoft.com/office/drawing/2014/main" id="{3BFBA399-525C-2A4F-A385-306D548CA1FC}"/>
              </a:ext>
            </a:extLst>
          </p:cNvPr>
          <p:cNvSpPr>
            <a:spLocks noChangeArrowheads="1"/>
          </p:cNvSpPr>
          <p:nvPr/>
        </p:nvSpPr>
        <p:spPr bwMode="auto">
          <a:xfrm>
            <a:off x="-244" y="3534712"/>
            <a:ext cx="14562063" cy="10178610"/>
          </a:xfrm>
          <a:custGeom>
            <a:avLst/>
            <a:gdLst>
              <a:gd name="T0" fmla="*/ 5583 w 11688"/>
              <a:gd name="T1" fmla="*/ 0 h 8172"/>
              <a:gd name="T2" fmla="*/ 5583 w 11688"/>
              <a:gd name="T3" fmla="*/ 0 h 8172"/>
              <a:gd name="T4" fmla="*/ 0 w 11688"/>
              <a:gd name="T5" fmla="*/ 3632 h 8172"/>
              <a:gd name="T6" fmla="*/ 0 w 11688"/>
              <a:gd name="T7" fmla="*/ 8171 h 8172"/>
              <a:gd name="T8" fmla="*/ 11327 w 11688"/>
              <a:gd name="T9" fmla="*/ 8171 h 8172"/>
              <a:gd name="T10" fmla="*/ 11327 w 11688"/>
              <a:gd name="T11" fmla="*/ 8171 h 8172"/>
              <a:gd name="T12" fmla="*/ 11687 w 11688"/>
              <a:gd name="T13" fmla="*/ 6103 h 8172"/>
              <a:gd name="T14" fmla="*/ 11687 w 11688"/>
              <a:gd name="T15" fmla="*/ 6103 h 8172"/>
              <a:gd name="T16" fmla="*/ 5583 w 11688"/>
              <a:gd name="T17" fmla="*/ 0 h 8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88" h="8172">
                <a:moveTo>
                  <a:pt x="5583" y="0"/>
                </a:moveTo>
                <a:lnTo>
                  <a:pt x="5583" y="0"/>
                </a:lnTo>
                <a:cubicBezTo>
                  <a:pt x="3091" y="0"/>
                  <a:pt x="949" y="1493"/>
                  <a:pt x="0" y="3632"/>
                </a:cubicBezTo>
                <a:lnTo>
                  <a:pt x="0" y="8171"/>
                </a:lnTo>
                <a:lnTo>
                  <a:pt x="11327" y="8171"/>
                </a:lnTo>
                <a:lnTo>
                  <a:pt x="11327" y="8171"/>
                </a:lnTo>
                <a:cubicBezTo>
                  <a:pt x="11559" y="7525"/>
                  <a:pt x="11687" y="6829"/>
                  <a:pt x="11687" y="6103"/>
                </a:cubicBezTo>
                <a:lnTo>
                  <a:pt x="11687" y="6103"/>
                </a:lnTo>
                <a:cubicBezTo>
                  <a:pt x="11687" y="2732"/>
                  <a:pt x="8954" y="0"/>
                  <a:pt x="5583" y="0"/>
                </a:cubicBezTo>
              </a:path>
            </a:pathLst>
          </a:custGeom>
          <a:solidFill>
            <a:srgbClr val="7DADFF">
              <a:alpha val="25000"/>
            </a:srgbClr>
          </a:solidFill>
          <a:ln>
            <a:noFill/>
          </a:ln>
          <a:effectLst/>
        </p:spPr>
        <p:txBody>
          <a:bodyPr wrap="none" anchor="ctr"/>
          <a:lstStyle/>
          <a:p>
            <a:endParaRPr lang="en-US" sz="3599" dirty="0">
              <a:latin typeface="Poppins" pitchFamily="2" charset="77"/>
            </a:endParaRPr>
          </a:p>
        </p:txBody>
      </p:sp>
      <p:grpSp>
        <p:nvGrpSpPr>
          <p:cNvPr id="181" name="Group 180">
            <a:extLst>
              <a:ext uri="{FF2B5EF4-FFF2-40B4-BE49-F238E27FC236}">
                <a16:creationId xmlns:a16="http://schemas.microsoft.com/office/drawing/2014/main" id="{763EDBDA-18D5-EE47-9C27-1B6722B622F2}"/>
              </a:ext>
            </a:extLst>
          </p:cNvPr>
          <p:cNvGrpSpPr/>
          <p:nvPr/>
        </p:nvGrpSpPr>
        <p:grpSpPr>
          <a:xfrm>
            <a:off x="1504853" y="4765155"/>
            <a:ext cx="11645256" cy="6723485"/>
            <a:chOff x="1504853" y="4765155"/>
            <a:chExt cx="11645256" cy="6723485"/>
          </a:xfrm>
        </p:grpSpPr>
        <p:sp>
          <p:nvSpPr>
            <p:cNvPr id="15" name="Freeform 65">
              <a:extLst>
                <a:ext uri="{FF2B5EF4-FFF2-40B4-BE49-F238E27FC236}">
                  <a16:creationId xmlns:a16="http://schemas.microsoft.com/office/drawing/2014/main" id="{ABAC1575-5B71-A04F-854E-A4C5FAB3ED23}"/>
                </a:ext>
              </a:extLst>
            </p:cNvPr>
            <p:cNvSpPr>
              <a:spLocks noChangeArrowheads="1"/>
            </p:cNvSpPr>
            <p:nvPr/>
          </p:nvSpPr>
          <p:spPr bwMode="auto">
            <a:xfrm>
              <a:off x="11315432" y="8418027"/>
              <a:ext cx="1834677" cy="1834677"/>
            </a:xfrm>
            <a:custGeom>
              <a:avLst/>
              <a:gdLst>
                <a:gd name="T0" fmla="*/ 1473 w 1474"/>
                <a:gd name="T1" fmla="*/ 737 h 1475"/>
                <a:gd name="T2" fmla="*/ 1473 w 1474"/>
                <a:gd name="T3" fmla="*/ 737 h 1475"/>
                <a:gd name="T4" fmla="*/ 736 w 1474"/>
                <a:gd name="T5" fmla="*/ 1474 h 1475"/>
                <a:gd name="T6" fmla="*/ 736 w 1474"/>
                <a:gd name="T7" fmla="*/ 1474 h 1475"/>
                <a:gd name="T8" fmla="*/ 0 w 1474"/>
                <a:gd name="T9" fmla="*/ 737 h 1475"/>
                <a:gd name="T10" fmla="*/ 0 w 1474"/>
                <a:gd name="T11" fmla="*/ 737 h 1475"/>
                <a:gd name="T12" fmla="*/ 736 w 1474"/>
                <a:gd name="T13" fmla="*/ 0 h 1475"/>
                <a:gd name="T14" fmla="*/ 736 w 1474"/>
                <a:gd name="T15" fmla="*/ 0 h 1475"/>
                <a:gd name="T16" fmla="*/ 1473 w 1474"/>
                <a:gd name="T17" fmla="*/ 737 h 1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4" h="1475">
                  <a:moveTo>
                    <a:pt x="1473" y="737"/>
                  </a:moveTo>
                  <a:lnTo>
                    <a:pt x="1473" y="737"/>
                  </a:lnTo>
                  <a:cubicBezTo>
                    <a:pt x="1473" y="1144"/>
                    <a:pt x="1143" y="1474"/>
                    <a:pt x="736" y="1474"/>
                  </a:cubicBezTo>
                  <a:lnTo>
                    <a:pt x="736" y="1474"/>
                  </a:lnTo>
                  <a:cubicBezTo>
                    <a:pt x="330" y="1474"/>
                    <a:pt x="0" y="1144"/>
                    <a:pt x="0" y="737"/>
                  </a:cubicBezTo>
                  <a:lnTo>
                    <a:pt x="0" y="737"/>
                  </a:lnTo>
                  <a:cubicBezTo>
                    <a:pt x="0" y="330"/>
                    <a:pt x="330" y="0"/>
                    <a:pt x="736" y="0"/>
                  </a:cubicBezTo>
                  <a:lnTo>
                    <a:pt x="736" y="0"/>
                  </a:lnTo>
                  <a:cubicBezTo>
                    <a:pt x="1143" y="0"/>
                    <a:pt x="1473" y="330"/>
                    <a:pt x="1473" y="737"/>
                  </a:cubicBezTo>
                </a:path>
              </a:pathLst>
            </a:custGeom>
            <a:gradFill>
              <a:gsLst>
                <a:gs pos="13000">
                  <a:srgbClr val="DFDEE2">
                    <a:alpha val="50000"/>
                  </a:srgbClr>
                </a:gs>
                <a:gs pos="72000">
                  <a:srgbClr val="FFFFFF">
                    <a:alpha val="50000"/>
                  </a:srgbClr>
                </a:gs>
              </a:gsLst>
              <a:lin ang="16200000" scaled="0"/>
            </a:gradFill>
            <a:ln>
              <a:noFill/>
            </a:ln>
            <a:effectLst/>
          </p:spPr>
          <p:txBody>
            <a:bodyPr wrap="none" anchor="ctr"/>
            <a:lstStyle/>
            <a:p>
              <a:endParaRPr lang="en-US" sz="3599" dirty="0">
                <a:latin typeface="Poppins" pitchFamily="2" charset="77"/>
              </a:endParaRPr>
            </a:p>
          </p:txBody>
        </p:sp>
        <p:sp>
          <p:nvSpPr>
            <p:cNvPr id="16" name="Freeform 66">
              <a:extLst>
                <a:ext uri="{FF2B5EF4-FFF2-40B4-BE49-F238E27FC236}">
                  <a16:creationId xmlns:a16="http://schemas.microsoft.com/office/drawing/2014/main" id="{DF7EEE6E-15BC-2648-BBCE-43284098C218}"/>
                </a:ext>
              </a:extLst>
            </p:cNvPr>
            <p:cNvSpPr>
              <a:spLocks noChangeArrowheads="1"/>
            </p:cNvSpPr>
            <p:nvPr/>
          </p:nvSpPr>
          <p:spPr bwMode="auto">
            <a:xfrm>
              <a:off x="10002593" y="5116707"/>
              <a:ext cx="1422700" cy="1422696"/>
            </a:xfrm>
            <a:custGeom>
              <a:avLst/>
              <a:gdLst>
                <a:gd name="T0" fmla="*/ 1143 w 1144"/>
                <a:gd name="T1" fmla="*/ 571 h 1143"/>
                <a:gd name="T2" fmla="*/ 1143 w 1144"/>
                <a:gd name="T3" fmla="*/ 571 h 1143"/>
                <a:gd name="T4" fmla="*/ 571 w 1144"/>
                <a:gd name="T5" fmla="*/ 1142 h 1143"/>
                <a:gd name="T6" fmla="*/ 571 w 1144"/>
                <a:gd name="T7" fmla="*/ 1142 h 1143"/>
                <a:gd name="T8" fmla="*/ 0 w 1144"/>
                <a:gd name="T9" fmla="*/ 571 h 1143"/>
                <a:gd name="T10" fmla="*/ 0 w 1144"/>
                <a:gd name="T11" fmla="*/ 571 h 1143"/>
                <a:gd name="T12" fmla="*/ 571 w 1144"/>
                <a:gd name="T13" fmla="*/ 0 h 1143"/>
                <a:gd name="T14" fmla="*/ 571 w 1144"/>
                <a:gd name="T15" fmla="*/ 0 h 1143"/>
                <a:gd name="T16" fmla="*/ 1143 w 1144"/>
                <a:gd name="T17" fmla="*/ 571 h 1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44" h="1143">
                  <a:moveTo>
                    <a:pt x="1143" y="571"/>
                  </a:moveTo>
                  <a:lnTo>
                    <a:pt x="1143" y="571"/>
                  </a:lnTo>
                  <a:cubicBezTo>
                    <a:pt x="1143" y="886"/>
                    <a:pt x="887" y="1142"/>
                    <a:pt x="571" y="1142"/>
                  </a:cubicBezTo>
                  <a:lnTo>
                    <a:pt x="571" y="1142"/>
                  </a:lnTo>
                  <a:cubicBezTo>
                    <a:pt x="256" y="1142"/>
                    <a:pt x="0" y="886"/>
                    <a:pt x="0" y="571"/>
                  </a:cubicBezTo>
                  <a:lnTo>
                    <a:pt x="0" y="571"/>
                  </a:lnTo>
                  <a:cubicBezTo>
                    <a:pt x="0" y="255"/>
                    <a:pt x="256" y="0"/>
                    <a:pt x="571" y="0"/>
                  </a:cubicBezTo>
                  <a:lnTo>
                    <a:pt x="571" y="0"/>
                  </a:lnTo>
                  <a:cubicBezTo>
                    <a:pt x="887" y="0"/>
                    <a:pt x="1143" y="255"/>
                    <a:pt x="1143" y="571"/>
                  </a:cubicBezTo>
                </a:path>
              </a:pathLst>
            </a:custGeom>
            <a:gradFill>
              <a:gsLst>
                <a:gs pos="13000">
                  <a:srgbClr val="DFDEE2">
                    <a:alpha val="50000"/>
                  </a:srgbClr>
                </a:gs>
                <a:gs pos="68000">
                  <a:srgbClr val="FFFFFF">
                    <a:alpha val="50000"/>
                  </a:srgbClr>
                </a:gs>
              </a:gsLst>
              <a:lin ang="16200000" scaled="0"/>
            </a:gradFill>
            <a:ln>
              <a:noFill/>
            </a:ln>
            <a:effectLst/>
          </p:spPr>
          <p:txBody>
            <a:bodyPr wrap="none" anchor="ctr"/>
            <a:lstStyle/>
            <a:p>
              <a:endParaRPr lang="en-US" sz="3599" dirty="0">
                <a:latin typeface="Poppins" pitchFamily="2" charset="77"/>
              </a:endParaRPr>
            </a:p>
          </p:txBody>
        </p:sp>
        <p:sp>
          <p:nvSpPr>
            <p:cNvPr id="17" name="Freeform 67">
              <a:extLst>
                <a:ext uri="{FF2B5EF4-FFF2-40B4-BE49-F238E27FC236}">
                  <a16:creationId xmlns:a16="http://schemas.microsoft.com/office/drawing/2014/main" id="{1EA88757-AD52-F04B-81E7-FBD2201659DA}"/>
                </a:ext>
              </a:extLst>
            </p:cNvPr>
            <p:cNvSpPr>
              <a:spLocks noChangeArrowheads="1"/>
            </p:cNvSpPr>
            <p:nvPr/>
          </p:nvSpPr>
          <p:spPr bwMode="auto">
            <a:xfrm>
              <a:off x="6261829" y="7352374"/>
              <a:ext cx="3142022" cy="3142022"/>
            </a:xfrm>
            <a:custGeom>
              <a:avLst/>
              <a:gdLst>
                <a:gd name="T0" fmla="*/ 2520 w 2521"/>
                <a:gd name="T1" fmla="*/ 1260 h 2522"/>
                <a:gd name="T2" fmla="*/ 2520 w 2521"/>
                <a:gd name="T3" fmla="*/ 1260 h 2522"/>
                <a:gd name="T4" fmla="*/ 1261 w 2521"/>
                <a:gd name="T5" fmla="*/ 2521 h 2522"/>
                <a:gd name="T6" fmla="*/ 1261 w 2521"/>
                <a:gd name="T7" fmla="*/ 2521 h 2522"/>
                <a:gd name="T8" fmla="*/ 0 w 2521"/>
                <a:gd name="T9" fmla="*/ 1260 h 2522"/>
                <a:gd name="T10" fmla="*/ 0 w 2521"/>
                <a:gd name="T11" fmla="*/ 1260 h 2522"/>
                <a:gd name="T12" fmla="*/ 1261 w 2521"/>
                <a:gd name="T13" fmla="*/ 0 h 2522"/>
                <a:gd name="T14" fmla="*/ 1261 w 2521"/>
                <a:gd name="T15" fmla="*/ 0 h 2522"/>
                <a:gd name="T16" fmla="*/ 2520 w 2521"/>
                <a:gd name="T17" fmla="*/ 1260 h 2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1" h="2522">
                  <a:moveTo>
                    <a:pt x="2520" y="1260"/>
                  </a:moveTo>
                  <a:lnTo>
                    <a:pt x="2520" y="1260"/>
                  </a:lnTo>
                  <a:cubicBezTo>
                    <a:pt x="2520" y="1956"/>
                    <a:pt x="1957" y="2521"/>
                    <a:pt x="1261" y="2521"/>
                  </a:cubicBezTo>
                  <a:lnTo>
                    <a:pt x="1261" y="2521"/>
                  </a:lnTo>
                  <a:cubicBezTo>
                    <a:pt x="564" y="2521"/>
                    <a:pt x="0" y="1956"/>
                    <a:pt x="0" y="1260"/>
                  </a:cubicBezTo>
                  <a:lnTo>
                    <a:pt x="0" y="1260"/>
                  </a:lnTo>
                  <a:cubicBezTo>
                    <a:pt x="0" y="564"/>
                    <a:pt x="564" y="0"/>
                    <a:pt x="1261" y="0"/>
                  </a:cubicBezTo>
                  <a:lnTo>
                    <a:pt x="1261" y="0"/>
                  </a:lnTo>
                  <a:cubicBezTo>
                    <a:pt x="1957" y="0"/>
                    <a:pt x="2520" y="564"/>
                    <a:pt x="2520" y="1260"/>
                  </a:cubicBezTo>
                </a:path>
              </a:pathLst>
            </a:custGeom>
            <a:gradFill>
              <a:gsLst>
                <a:gs pos="9000">
                  <a:srgbClr val="DFDEE2">
                    <a:alpha val="50000"/>
                  </a:srgbClr>
                </a:gs>
                <a:gs pos="52000">
                  <a:srgbClr val="FFFFFF">
                    <a:alpha val="50000"/>
                  </a:srgbClr>
                </a:gs>
              </a:gsLst>
              <a:lin ang="16200000" scaled="0"/>
            </a:gradFill>
            <a:ln>
              <a:noFill/>
            </a:ln>
            <a:effectLst/>
          </p:spPr>
          <p:txBody>
            <a:bodyPr wrap="none" anchor="ctr"/>
            <a:lstStyle/>
            <a:p>
              <a:endParaRPr lang="en-US" sz="3599" dirty="0">
                <a:latin typeface="Poppins" pitchFamily="2" charset="77"/>
              </a:endParaRPr>
            </a:p>
          </p:txBody>
        </p:sp>
        <p:sp>
          <p:nvSpPr>
            <p:cNvPr id="18" name="Freeform 68">
              <a:extLst>
                <a:ext uri="{FF2B5EF4-FFF2-40B4-BE49-F238E27FC236}">
                  <a16:creationId xmlns:a16="http://schemas.microsoft.com/office/drawing/2014/main" id="{B220290E-6C1D-7341-A8F2-A3BDE314C754}"/>
                </a:ext>
              </a:extLst>
            </p:cNvPr>
            <p:cNvSpPr>
              <a:spLocks noChangeArrowheads="1"/>
            </p:cNvSpPr>
            <p:nvPr/>
          </p:nvSpPr>
          <p:spPr bwMode="auto">
            <a:xfrm>
              <a:off x="5855346" y="5254034"/>
              <a:ext cx="1636927" cy="1636927"/>
            </a:xfrm>
            <a:custGeom>
              <a:avLst/>
              <a:gdLst>
                <a:gd name="T0" fmla="*/ 1314 w 1315"/>
                <a:gd name="T1" fmla="*/ 657 h 1313"/>
                <a:gd name="T2" fmla="*/ 1314 w 1315"/>
                <a:gd name="T3" fmla="*/ 657 h 1313"/>
                <a:gd name="T4" fmla="*/ 657 w 1315"/>
                <a:gd name="T5" fmla="*/ 1312 h 1313"/>
                <a:gd name="T6" fmla="*/ 657 w 1315"/>
                <a:gd name="T7" fmla="*/ 1312 h 1313"/>
                <a:gd name="T8" fmla="*/ 0 w 1315"/>
                <a:gd name="T9" fmla="*/ 657 h 1313"/>
                <a:gd name="T10" fmla="*/ 0 w 1315"/>
                <a:gd name="T11" fmla="*/ 657 h 1313"/>
                <a:gd name="T12" fmla="*/ 657 w 1315"/>
                <a:gd name="T13" fmla="*/ 0 h 1313"/>
                <a:gd name="T14" fmla="*/ 657 w 1315"/>
                <a:gd name="T15" fmla="*/ 0 h 1313"/>
                <a:gd name="T16" fmla="*/ 1314 w 1315"/>
                <a:gd name="T17" fmla="*/ 657 h 1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5" h="1313">
                  <a:moveTo>
                    <a:pt x="1314" y="657"/>
                  </a:moveTo>
                  <a:lnTo>
                    <a:pt x="1314" y="657"/>
                  </a:lnTo>
                  <a:cubicBezTo>
                    <a:pt x="1314" y="1019"/>
                    <a:pt x="1020" y="1312"/>
                    <a:pt x="657" y="1312"/>
                  </a:cubicBezTo>
                  <a:lnTo>
                    <a:pt x="657" y="1312"/>
                  </a:lnTo>
                  <a:cubicBezTo>
                    <a:pt x="295" y="1312"/>
                    <a:pt x="0" y="1019"/>
                    <a:pt x="0" y="657"/>
                  </a:cubicBezTo>
                  <a:lnTo>
                    <a:pt x="0" y="657"/>
                  </a:lnTo>
                  <a:cubicBezTo>
                    <a:pt x="0" y="294"/>
                    <a:pt x="295" y="0"/>
                    <a:pt x="657" y="0"/>
                  </a:cubicBezTo>
                  <a:lnTo>
                    <a:pt x="657" y="0"/>
                  </a:lnTo>
                  <a:cubicBezTo>
                    <a:pt x="1020" y="0"/>
                    <a:pt x="1314" y="294"/>
                    <a:pt x="1314" y="657"/>
                  </a:cubicBezTo>
                </a:path>
              </a:pathLst>
            </a:custGeom>
            <a:gradFill>
              <a:gsLst>
                <a:gs pos="10000">
                  <a:srgbClr val="DFDEE2">
                    <a:alpha val="50000"/>
                  </a:srgbClr>
                </a:gs>
                <a:gs pos="62000">
                  <a:srgbClr val="FFFFFF">
                    <a:alpha val="50000"/>
                  </a:srgbClr>
                </a:gs>
              </a:gsLst>
              <a:lin ang="16200000" scaled="0"/>
            </a:gradFill>
            <a:ln>
              <a:noFill/>
            </a:ln>
            <a:effectLst/>
          </p:spPr>
          <p:txBody>
            <a:bodyPr wrap="none" anchor="ctr"/>
            <a:lstStyle/>
            <a:p>
              <a:endParaRPr lang="en-US" sz="3599" dirty="0">
                <a:latin typeface="Poppins" pitchFamily="2" charset="77"/>
              </a:endParaRPr>
            </a:p>
          </p:txBody>
        </p:sp>
        <p:sp>
          <p:nvSpPr>
            <p:cNvPr id="19" name="Freeform 69">
              <a:extLst>
                <a:ext uri="{FF2B5EF4-FFF2-40B4-BE49-F238E27FC236}">
                  <a16:creationId xmlns:a16="http://schemas.microsoft.com/office/drawing/2014/main" id="{ED6089CD-9C96-094C-9E3B-AA17BF5FC534}"/>
                </a:ext>
              </a:extLst>
            </p:cNvPr>
            <p:cNvSpPr>
              <a:spLocks noChangeArrowheads="1"/>
            </p:cNvSpPr>
            <p:nvPr/>
          </p:nvSpPr>
          <p:spPr bwMode="auto">
            <a:xfrm>
              <a:off x="1581755" y="5254034"/>
              <a:ext cx="1636927" cy="1636927"/>
            </a:xfrm>
            <a:custGeom>
              <a:avLst/>
              <a:gdLst>
                <a:gd name="T0" fmla="*/ 1313 w 1314"/>
                <a:gd name="T1" fmla="*/ 657 h 1313"/>
                <a:gd name="T2" fmla="*/ 1313 w 1314"/>
                <a:gd name="T3" fmla="*/ 657 h 1313"/>
                <a:gd name="T4" fmla="*/ 656 w 1314"/>
                <a:gd name="T5" fmla="*/ 1312 h 1313"/>
                <a:gd name="T6" fmla="*/ 656 w 1314"/>
                <a:gd name="T7" fmla="*/ 1312 h 1313"/>
                <a:gd name="T8" fmla="*/ 0 w 1314"/>
                <a:gd name="T9" fmla="*/ 657 h 1313"/>
                <a:gd name="T10" fmla="*/ 0 w 1314"/>
                <a:gd name="T11" fmla="*/ 657 h 1313"/>
                <a:gd name="T12" fmla="*/ 656 w 1314"/>
                <a:gd name="T13" fmla="*/ 0 h 1313"/>
                <a:gd name="T14" fmla="*/ 656 w 1314"/>
                <a:gd name="T15" fmla="*/ 0 h 1313"/>
                <a:gd name="T16" fmla="*/ 1313 w 1314"/>
                <a:gd name="T17" fmla="*/ 657 h 1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4" h="1313">
                  <a:moveTo>
                    <a:pt x="1313" y="657"/>
                  </a:moveTo>
                  <a:lnTo>
                    <a:pt x="1313" y="657"/>
                  </a:lnTo>
                  <a:cubicBezTo>
                    <a:pt x="1313" y="1019"/>
                    <a:pt x="1019" y="1312"/>
                    <a:pt x="656" y="1312"/>
                  </a:cubicBezTo>
                  <a:lnTo>
                    <a:pt x="656" y="1312"/>
                  </a:lnTo>
                  <a:cubicBezTo>
                    <a:pt x="293" y="1312"/>
                    <a:pt x="0" y="1019"/>
                    <a:pt x="0" y="657"/>
                  </a:cubicBezTo>
                  <a:lnTo>
                    <a:pt x="0" y="657"/>
                  </a:lnTo>
                  <a:cubicBezTo>
                    <a:pt x="0" y="294"/>
                    <a:pt x="293" y="0"/>
                    <a:pt x="656" y="0"/>
                  </a:cubicBezTo>
                  <a:lnTo>
                    <a:pt x="656" y="0"/>
                  </a:lnTo>
                  <a:cubicBezTo>
                    <a:pt x="1019" y="0"/>
                    <a:pt x="1313" y="294"/>
                    <a:pt x="1313" y="657"/>
                  </a:cubicBezTo>
                </a:path>
              </a:pathLst>
            </a:custGeom>
            <a:gradFill>
              <a:gsLst>
                <a:gs pos="13000">
                  <a:srgbClr val="DFDEE2">
                    <a:alpha val="50000"/>
                  </a:srgbClr>
                </a:gs>
                <a:gs pos="52000">
                  <a:srgbClr val="FFFFFF">
                    <a:alpha val="50000"/>
                  </a:srgbClr>
                </a:gs>
              </a:gsLst>
              <a:lin ang="16200000" scaled="0"/>
            </a:gradFill>
            <a:ln>
              <a:noFill/>
            </a:ln>
            <a:effectLst/>
          </p:spPr>
          <p:txBody>
            <a:bodyPr wrap="none" anchor="ctr"/>
            <a:lstStyle/>
            <a:p>
              <a:endParaRPr lang="en-US" sz="3599" dirty="0">
                <a:latin typeface="Poppins" pitchFamily="2" charset="77"/>
              </a:endParaRPr>
            </a:p>
          </p:txBody>
        </p:sp>
        <p:sp>
          <p:nvSpPr>
            <p:cNvPr id="20" name="Freeform 70">
              <a:extLst>
                <a:ext uri="{FF2B5EF4-FFF2-40B4-BE49-F238E27FC236}">
                  <a16:creationId xmlns:a16="http://schemas.microsoft.com/office/drawing/2014/main" id="{430019DB-FD4D-E541-83B3-35218D44D186}"/>
                </a:ext>
              </a:extLst>
            </p:cNvPr>
            <p:cNvSpPr>
              <a:spLocks noChangeArrowheads="1"/>
            </p:cNvSpPr>
            <p:nvPr/>
          </p:nvSpPr>
          <p:spPr bwMode="auto">
            <a:xfrm>
              <a:off x="1746548" y="7242515"/>
              <a:ext cx="3636396" cy="3636396"/>
            </a:xfrm>
            <a:custGeom>
              <a:avLst/>
              <a:gdLst>
                <a:gd name="T0" fmla="*/ 2918 w 2919"/>
                <a:gd name="T1" fmla="*/ 1459 h 2918"/>
                <a:gd name="T2" fmla="*/ 2918 w 2919"/>
                <a:gd name="T3" fmla="*/ 1459 h 2918"/>
                <a:gd name="T4" fmla="*/ 1459 w 2919"/>
                <a:gd name="T5" fmla="*/ 2917 h 2918"/>
                <a:gd name="T6" fmla="*/ 1459 w 2919"/>
                <a:gd name="T7" fmla="*/ 2917 h 2918"/>
                <a:gd name="T8" fmla="*/ 0 w 2919"/>
                <a:gd name="T9" fmla="*/ 1459 h 2918"/>
                <a:gd name="T10" fmla="*/ 0 w 2919"/>
                <a:gd name="T11" fmla="*/ 1459 h 2918"/>
                <a:gd name="T12" fmla="*/ 1459 w 2919"/>
                <a:gd name="T13" fmla="*/ 0 h 2918"/>
                <a:gd name="T14" fmla="*/ 1459 w 2919"/>
                <a:gd name="T15" fmla="*/ 0 h 2918"/>
                <a:gd name="T16" fmla="*/ 2918 w 2919"/>
                <a:gd name="T17" fmla="*/ 1459 h 2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9" h="2918">
                  <a:moveTo>
                    <a:pt x="2918" y="1459"/>
                  </a:moveTo>
                  <a:lnTo>
                    <a:pt x="2918" y="1459"/>
                  </a:lnTo>
                  <a:cubicBezTo>
                    <a:pt x="2918" y="2264"/>
                    <a:pt x="2264" y="2917"/>
                    <a:pt x="1459" y="2917"/>
                  </a:cubicBezTo>
                  <a:lnTo>
                    <a:pt x="1459" y="2917"/>
                  </a:lnTo>
                  <a:cubicBezTo>
                    <a:pt x="654" y="2917"/>
                    <a:pt x="0" y="2264"/>
                    <a:pt x="0" y="1459"/>
                  </a:cubicBezTo>
                  <a:lnTo>
                    <a:pt x="0" y="1459"/>
                  </a:lnTo>
                  <a:cubicBezTo>
                    <a:pt x="0" y="654"/>
                    <a:pt x="654" y="0"/>
                    <a:pt x="1459" y="0"/>
                  </a:cubicBezTo>
                  <a:lnTo>
                    <a:pt x="1459" y="0"/>
                  </a:lnTo>
                  <a:cubicBezTo>
                    <a:pt x="2264" y="0"/>
                    <a:pt x="2918" y="654"/>
                    <a:pt x="2918" y="1459"/>
                  </a:cubicBezTo>
                </a:path>
              </a:pathLst>
            </a:custGeom>
            <a:gradFill>
              <a:gsLst>
                <a:gs pos="0">
                  <a:srgbClr val="DFDEE2">
                    <a:alpha val="50000"/>
                  </a:srgbClr>
                </a:gs>
                <a:gs pos="42000">
                  <a:srgbClr val="FFFFFF">
                    <a:alpha val="50000"/>
                  </a:srgbClr>
                </a:gs>
              </a:gsLst>
              <a:lin ang="16200000" scaled="0"/>
            </a:gradFill>
            <a:ln>
              <a:noFill/>
            </a:ln>
            <a:effectLst/>
          </p:spPr>
          <p:txBody>
            <a:bodyPr wrap="none" anchor="ctr"/>
            <a:lstStyle/>
            <a:p>
              <a:endParaRPr lang="en-US" sz="3599" dirty="0">
                <a:latin typeface="Poppins" pitchFamily="2" charset="77"/>
              </a:endParaRPr>
            </a:p>
          </p:txBody>
        </p:sp>
        <p:sp>
          <p:nvSpPr>
            <p:cNvPr id="21" name="Freeform 20">
              <a:extLst>
                <a:ext uri="{FF2B5EF4-FFF2-40B4-BE49-F238E27FC236}">
                  <a16:creationId xmlns:a16="http://schemas.microsoft.com/office/drawing/2014/main" id="{5A16BEA3-4260-AC4A-93AF-86A2B3FB3F7B}"/>
                </a:ext>
              </a:extLst>
            </p:cNvPr>
            <p:cNvSpPr>
              <a:spLocks noChangeArrowheads="1"/>
            </p:cNvSpPr>
            <p:nvPr/>
          </p:nvSpPr>
          <p:spPr bwMode="auto">
            <a:xfrm>
              <a:off x="1746546" y="7242515"/>
              <a:ext cx="3629657" cy="3629659"/>
            </a:xfrm>
            <a:custGeom>
              <a:avLst/>
              <a:gdLst>
                <a:gd name="connsiteX0" fmla="*/ 3541768 w 3629657"/>
                <a:gd name="connsiteY0" fmla="*/ 2389476 h 3629659"/>
                <a:gd name="connsiteX1" fmla="*/ 3496874 w 3629657"/>
                <a:gd name="connsiteY1" fmla="*/ 2510442 h 3629659"/>
                <a:gd name="connsiteX2" fmla="*/ 2510440 w 3629657"/>
                <a:gd name="connsiteY2" fmla="*/ 3496874 h 3629659"/>
                <a:gd name="connsiteX3" fmla="*/ 2389474 w 3629657"/>
                <a:gd name="connsiteY3" fmla="*/ 3541769 h 3629659"/>
                <a:gd name="connsiteX4" fmla="*/ 3624165 w 3629657"/>
                <a:gd name="connsiteY4" fmla="*/ 1993978 h 3629659"/>
                <a:gd name="connsiteX5" fmla="*/ 3614209 w 3629657"/>
                <a:gd name="connsiteY5" fmla="*/ 2079843 h 3629659"/>
                <a:gd name="connsiteX6" fmla="*/ 2079837 w 3629657"/>
                <a:gd name="connsiteY6" fmla="*/ 3614211 h 3629659"/>
                <a:gd name="connsiteX7" fmla="*/ 1993972 w 3629657"/>
                <a:gd name="connsiteY7" fmla="*/ 3624167 h 3629659"/>
                <a:gd name="connsiteX8" fmla="*/ 3625923 w 3629657"/>
                <a:gd name="connsiteY8" fmla="*/ 1675379 h 3629659"/>
                <a:gd name="connsiteX9" fmla="*/ 3629657 w 3629657"/>
                <a:gd name="connsiteY9" fmla="*/ 1746331 h 3629659"/>
                <a:gd name="connsiteX10" fmla="*/ 1746329 w 3629657"/>
                <a:gd name="connsiteY10" fmla="*/ 3629659 h 3629659"/>
                <a:gd name="connsiteX11" fmla="*/ 1675377 w 3629657"/>
                <a:gd name="connsiteY11" fmla="*/ 3625925 h 3629659"/>
                <a:gd name="connsiteX12" fmla="*/ 3588490 w 3629657"/>
                <a:gd name="connsiteY12" fmla="*/ 1400727 h 3629659"/>
                <a:gd name="connsiteX13" fmla="*/ 3602192 w 3629657"/>
                <a:gd name="connsiteY13" fmla="*/ 1464252 h 3629659"/>
                <a:gd name="connsiteX14" fmla="*/ 1469744 w 3629657"/>
                <a:gd name="connsiteY14" fmla="*/ 3596699 h 3629659"/>
                <a:gd name="connsiteX15" fmla="*/ 1406219 w 3629657"/>
                <a:gd name="connsiteY15" fmla="*/ 3582998 h 3629659"/>
                <a:gd name="connsiteX16" fmla="*/ 3510866 w 3629657"/>
                <a:gd name="connsiteY16" fmla="*/ 1164526 h 3629659"/>
                <a:gd name="connsiteX17" fmla="*/ 3530781 w 3629657"/>
                <a:gd name="connsiteY17" fmla="*/ 1219295 h 3629659"/>
                <a:gd name="connsiteX18" fmla="*/ 1219295 w 3629657"/>
                <a:gd name="connsiteY18" fmla="*/ 3530785 h 3629659"/>
                <a:gd name="connsiteX19" fmla="*/ 1164526 w 3629657"/>
                <a:gd name="connsiteY19" fmla="*/ 3510869 h 3629659"/>
                <a:gd name="connsiteX20" fmla="*/ 3416720 w 3629657"/>
                <a:gd name="connsiteY20" fmla="*/ 950298 h 3629659"/>
                <a:gd name="connsiteX21" fmla="*/ 3442892 w 3629657"/>
                <a:gd name="connsiteY21" fmla="*/ 1001396 h 3629659"/>
                <a:gd name="connsiteX22" fmla="*/ 1001394 w 3629657"/>
                <a:gd name="connsiteY22" fmla="*/ 3442894 h 3629659"/>
                <a:gd name="connsiteX23" fmla="*/ 950296 w 3629657"/>
                <a:gd name="connsiteY23" fmla="*/ 3416721 h 3629659"/>
                <a:gd name="connsiteX24" fmla="*/ 3295124 w 3629657"/>
                <a:gd name="connsiteY24" fmla="*/ 758041 h 3629659"/>
                <a:gd name="connsiteX25" fmla="*/ 3327538 w 3629657"/>
                <a:gd name="connsiteY25" fmla="*/ 802849 h 3629659"/>
                <a:gd name="connsiteX26" fmla="*/ 802921 w 3629657"/>
                <a:gd name="connsiteY26" fmla="*/ 3322050 h 3629659"/>
                <a:gd name="connsiteX27" fmla="*/ 758039 w 3629657"/>
                <a:gd name="connsiteY27" fmla="*/ 3290934 h 3629659"/>
                <a:gd name="connsiteX28" fmla="*/ 3148612 w 3629657"/>
                <a:gd name="connsiteY28" fmla="*/ 582263 h 3629659"/>
                <a:gd name="connsiteX29" fmla="*/ 3184723 w 3629657"/>
                <a:gd name="connsiteY29" fmla="*/ 622109 h 3629659"/>
                <a:gd name="connsiteX30" fmla="*/ 622111 w 3629657"/>
                <a:gd name="connsiteY30" fmla="*/ 3184721 h 3629659"/>
                <a:gd name="connsiteX31" fmla="*/ 582265 w 3629657"/>
                <a:gd name="connsiteY31" fmla="*/ 3148610 h 3629659"/>
                <a:gd name="connsiteX32" fmla="*/ 2989785 w 3629657"/>
                <a:gd name="connsiteY32" fmla="*/ 428459 h 3629659"/>
                <a:gd name="connsiteX33" fmla="*/ 3030916 w 3629657"/>
                <a:gd name="connsiteY33" fmla="*/ 463358 h 3629659"/>
                <a:gd name="connsiteX34" fmla="*/ 464604 w 3629657"/>
                <a:gd name="connsiteY34" fmla="*/ 3030915 h 3629659"/>
                <a:gd name="connsiteX35" fmla="*/ 428459 w 3629657"/>
                <a:gd name="connsiteY35" fmla="*/ 2989785 h 3629659"/>
                <a:gd name="connsiteX36" fmla="*/ 2810319 w 3629657"/>
                <a:gd name="connsiteY36" fmla="*/ 296624 h 3629659"/>
                <a:gd name="connsiteX37" fmla="*/ 2855140 w 3629657"/>
                <a:gd name="connsiteY37" fmla="*/ 327735 h 3629659"/>
                <a:gd name="connsiteX38" fmla="*/ 326507 w 3629657"/>
                <a:gd name="connsiteY38" fmla="*/ 2855139 h 3629659"/>
                <a:gd name="connsiteX39" fmla="*/ 296626 w 3629657"/>
                <a:gd name="connsiteY39" fmla="*/ 2810340 h 3629659"/>
                <a:gd name="connsiteX40" fmla="*/ 2612995 w 3629657"/>
                <a:gd name="connsiteY40" fmla="*/ 181271 h 3629659"/>
                <a:gd name="connsiteX41" fmla="*/ 2662877 w 3629657"/>
                <a:gd name="connsiteY41" fmla="*/ 207459 h 3629659"/>
                <a:gd name="connsiteX42" fmla="*/ 207455 w 3629657"/>
                <a:gd name="connsiteY42" fmla="*/ 2662881 h 3629659"/>
                <a:gd name="connsiteX43" fmla="*/ 181267 w 3629657"/>
                <a:gd name="connsiteY43" fmla="*/ 2612999 h 3629659"/>
                <a:gd name="connsiteX44" fmla="*/ 1190745 w 3629657"/>
                <a:gd name="connsiteY44" fmla="*/ 109859 h 3629659"/>
                <a:gd name="connsiteX45" fmla="*/ 109861 w 3629657"/>
                <a:gd name="connsiteY45" fmla="*/ 1190742 h 3629659"/>
                <a:gd name="connsiteX46" fmla="*/ 163407 w 3629657"/>
                <a:gd name="connsiteY46" fmla="*/ 1062184 h 3629659"/>
                <a:gd name="connsiteX47" fmla="*/ 1061238 w 3629657"/>
                <a:gd name="connsiteY47" fmla="*/ 162281 h 3629659"/>
                <a:gd name="connsiteX48" fmla="*/ 1190745 w 3629657"/>
                <a:gd name="connsiteY48" fmla="*/ 109859 h 3629659"/>
                <a:gd name="connsiteX49" fmla="*/ 2392545 w 3629657"/>
                <a:gd name="connsiteY49" fmla="*/ 93384 h 3629659"/>
                <a:gd name="connsiteX50" fmla="*/ 2448652 w 3629657"/>
                <a:gd name="connsiteY50" fmla="*/ 113334 h 3629659"/>
                <a:gd name="connsiteX51" fmla="*/ 113330 w 3629657"/>
                <a:gd name="connsiteY51" fmla="*/ 2448652 h 3629659"/>
                <a:gd name="connsiteX52" fmla="*/ 93380 w 3629657"/>
                <a:gd name="connsiteY52" fmla="*/ 2392545 h 3629659"/>
                <a:gd name="connsiteX53" fmla="*/ 2137889 w 3629657"/>
                <a:gd name="connsiteY53" fmla="*/ 27464 h 3629659"/>
                <a:gd name="connsiteX54" fmla="*/ 2201464 w 3629657"/>
                <a:gd name="connsiteY54" fmla="*/ 39922 h 3629659"/>
                <a:gd name="connsiteX55" fmla="*/ 38682 w 3629657"/>
                <a:gd name="connsiteY55" fmla="*/ 2201464 h 3629659"/>
                <a:gd name="connsiteX56" fmla="*/ 27463 w 3629657"/>
                <a:gd name="connsiteY56" fmla="*/ 2137926 h 3629659"/>
                <a:gd name="connsiteX57" fmla="*/ 1602724 w 3629657"/>
                <a:gd name="connsiteY57" fmla="*/ 10985 h 3629659"/>
                <a:gd name="connsiteX58" fmla="*/ 10987 w 3629657"/>
                <a:gd name="connsiteY58" fmla="*/ 1602721 h 3629659"/>
                <a:gd name="connsiteX59" fmla="*/ 22214 w 3629657"/>
                <a:gd name="connsiteY59" fmla="*/ 1514153 h 3629659"/>
                <a:gd name="connsiteX60" fmla="*/ 1514155 w 3629657"/>
                <a:gd name="connsiteY60" fmla="*/ 23459 h 3629659"/>
                <a:gd name="connsiteX61" fmla="*/ 1602724 w 3629657"/>
                <a:gd name="connsiteY61" fmla="*/ 10985 h 3629659"/>
                <a:gd name="connsiteX62" fmla="*/ 1854477 w 3629657"/>
                <a:gd name="connsiteY62" fmla="*/ 0 h 3629659"/>
                <a:gd name="connsiteX63" fmla="*/ 1926810 w 3629657"/>
                <a:gd name="connsiteY63" fmla="*/ 2494 h 3629659"/>
                <a:gd name="connsiteX64" fmla="*/ 2494 w 3629657"/>
                <a:gd name="connsiteY64" fmla="*/ 1926813 h 3629659"/>
                <a:gd name="connsiteX65" fmla="*/ 0 w 3629657"/>
                <a:gd name="connsiteY65" fmla="*/ 1854479 h 3629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3629657" h="3629659">
                  <a:moveTo>
                    <a:pt x="3541768" y="2389476"/>
                  </a:moveTo>
                  <a:cubicBezTo>
                    <a:pt x="3528050" y="2430629"/>
                    <a:pt x="3513085" y="2470536"/>
                    <a:pt x="3496874" y="2510442"/>
                  </a:cubicBezTo>
                  <a:lnTo>
                    <a:pt x="2510440" y="3496874"/>
                  </a:lnTo>
                  <a:cubicBezTo>
                    <a:pt x="2470534" y="3513086"/>
                    <a:pt x="2430627" y="3528051"/>
                    <a:pt x="2389474" y="3541769"/>
                  </a:cubicBezTo>
                  <a:close/>
                  <a:moveTo>
                    <a:pt x="3624165" y="1993978"/>
                  </a:moveTo>
                  <a:cubicBezTo>
                    <a:pt x="3621676" y="2022600"/>
                    <a:pt x="3617943" y="2051221"/>
                    <a:pt x="3614209" y="2079843"/>
                  </a:cubicBezTo>
                  <a:lnTo>
                    <a:pt x="2079837" y="3614211"/>
                  </a:lnTo>
                  <a:cubicBezTo>
                    <a:pt x="2051216" y="3617945"/>
                    <a:pt x="2022594" y="3621678"/>
                    <a:pt x="1993972" y="3624167"/>
                  </a:cubicBezTo>
                  <a:close/>
                  <a:moveTo>
                    <a:pt x="3625923" y="1675379"/>
                  </a:moveTo>
                  <a:cubicBezTo>
                    <a:pt x="3627168" y="1699030"/>
                    <a:pt x="3629657" y="1722680"/>
                    <a:pt x="3629657" y="1746331"/>
                  </a:cubicBezTo>
                  <a:lnTo>
                    <a:pt x="1746329" y="3629659"/>
                  </a:lnTo>
                  <a:cubicBezTo>
                    <a:pt x="1722678" y="3628415"/>
                    <a:pt x="1699028" y="3627170"/>
                    <a:pt x="1675377" y="3625925"/>
                  </a:cubicBezTo>
                  <a:close/>
                  <a:moveTo>
                    <a:pt x="3588490" y="1400727"/>
                  </a:moveTo>
                  <a:cubicBezTo>
                    <a:pt x="3593472" y="1421902"/>
                    <a:pt x="3598455" y="1441831"/>
                    <a:pt x="3602192" y="1464252"/>
                  </a:cubicBezTo>
                  <a:lnTo>
                    <a:pt x="1469744" y="3596699"/>
                  </a:lnTo>
                  <a:cubicBezTo>
                    <a:pt x="1448569" y="3592963"/>
                    <a:pt x="1427394" y="3587980"/>
                    <a:pt x="1406219" y="3582998"/>
                  </a:cubicBezTo>
                  <a:close/>
                  <a:moveTo>
                    <a:pt x="3510866" y="1164526"/>
                  </a:moveTo>
                  <a:cubicBezTo>
                    <a:pt x="3518334" y="1181952"/>
                    <a:pt x="3524558" y="1200624"/>
                    <a:pt x="3530781" y="1219295"/>
                  </a:cubicBezTo>
                  <a:lnTo>
                    <a:pt x="1219295" y="3530785"/>
                  </a:lnTo>
                  <a:cubicBezTo>
                    <a:pt x="1200624" y="3524561"/>
                    <a:pt x="1181953" y="3518338"/>
                    <a:pt x="1164526" y="3510869"/>
                  </a:cubicBezTo>
                  <a:close/>
                  <a:moveTo>
                    <a:pt x="3416720" y="950298"/>
                  </a:moveTo>
                  <a:cubicBezTo>
                    <a:pt x="3424197" y="967746"/>
                    <a:pt x="3434168" y="983948"/>
                    <a:pt x="3442892" y="1001396"/>
                  </a:cubicBezTo>
                  <a:lnTo>
                    <a:pt x="1001394" y="3442894"/>
                  </a:lnTo>
                  <a:cubicBezTo>
                    <a:pt x="983946" y="3434169"/>
                    <a:pt x="967744" y="3424199"/>
                    <a:pt x="950296" y="3416721"/>
                  </a:cubicBezTo>
                  <a:close/>
                  <a:moveTo>
                    <a:pt x="3295124" y="758041"/>
                  </a:moveTo>
                  <a:cubicBezTo>
                    <a:pt x="3306344" y="772977"/>
                    <a:pt x="3316318" y="786669"/>
                    <a:pt x="3327538" y="802849"/>
                  </a:cubicBezTo>
                  <a:lnTo>
                    <a:pt x="802921" y="3322050"/>
                  </a:lnTo>
                  <a:cubicBezTo>
                    <a:pt x="787961" y="3312093"/>
                    <a:pt x="773000" y="3302136"/>
                    <a:pt x="758039" y="3290934"/>
                  </a:cubicBezTo>
                  <a:close/>
                  <a:moveTo>
                    <a:pt x="3148612" y="582263"/>
                  </a:moveTo>
                  <a:cubicBezTo>
                    <a:pt x="3161064" y="595960"/>
                    <a:pt x="3172271" y="609658"/>
                    <a:pt x="3184723" y="622109"/>
                  </a:cubicBezTo>
                  <a:lnTo>
                    <a:pt x="622111" y="3184721"/>
                  </a:lnTo>
                  <a:cubicBezTo>
                    <a:pt x="609659" y="3172269"/>
                    <a:pt x="595962" y="3159817"/>
                    <a:pt x="582265" y="3148610"/>
                  </a:cubicBezTo>
                  <a:close/>
                  <a:moveTo>
                    <a:pt x="2989785" y="428459"/>
                  </a:moveTo>
                  <a:cubicBezTo>
                    <a:pt x="3003495" y="440923"/>
                    <a:pt x="3017205" y="452141"/>
                    <a:pt x="3030916" y="463358"/>
                  </a:cubicBezTo>
                  <a:lnTo>
                    <a:pt x="464604" y="3030915"/>
                  </a:lnTo>
                  <a:cubicBezTo>
                    <a:pt x="452140" y="3017205"/>
                    <a:pt x="440923" y="3003495"/>
                    <a:pt x="428459" y="2989785"/>
                  </a:cubicBezTo>
                  <a:close/>
                  <a:moveTo>
                    <a:pt x="2810319" y="296624"/>
                  </a:moveTo>
                  <a:cubicBezTo>
                    <a:pt x="2825260" y="307824"/>
                    <a:pt x="2838955" y="317779"/>
                    <a:pt x="2855140" y="327735"/>
                  </a:cubicBezTo>
                  <a:lnTo>
                    <a:pt x="326507" y="2855139"/>
                  </a:lnTo>
                  <a:cubicBezTo>
                    <a:pt x="316547" y="2838961"/>
                    <a:pt x="306587" y="2825273"/>
                    <a:pt x="296626" y="2810340"/>
                  </a:cubicBezTo>
                  <a:close/>
                  <a:moveTo>
                    <a:pt x="2612995" y="181271"/>
                  </a:moveTo>
                  <a:cubicBezTo>
                    <a:pt x="2629207" y="190001"/>
                    <a:pt x="2646666" y="198730"/>
                    <a:pt x="2662877" y="207459"/>
                  </a:cubicBezTo>
                  <a:lnTo>
                    <a:pt x="207455" y="2662881"/>
                  </a:lnTo>
                  <a:cubicBezTo>
                    <a:pt x="198726" y="2646669"/>
                    <a:pt x="189997" y="2629211"/>
                    <a:pt x="181267" y="2612999"/>
                  </a:cubicBezTo>
                  <a:close/>
                  <a:moveTo>
                    <a:pt x="1190745" y="109859"/>
                  </a:moveTo>
                  <a:lnTo>
                    <a:pt x="109861" y="1190742"/>
                  </a:lnTo>
                  <a:cubicBezTo>
                    <a:pt x="127295" y="1147057"/>
                    <a:pt x="144728" y="1104621"/>
                    <a:pt x="163407" y="1062184"/>
                  </a:cubicBezTo>
                  <a:lnTo>
                    <a:pt x="1061238" y="162281"/>
                  </a:lnTo>
                  <a:cubicBezTo>
                    <a:pt x="1103577" y="142311"/>
                    <a:pt x="1145916" y="124837"/>
                    <a:pt x="1190745" y="109859"/>
                  </a:cubicBezTo>
                  <a:close/>
                  <a:moveTo>
                    <a:pt x="2392545" y="93384"/>
                  </a:moveTo>
                  <a:cubicBezTo>
                    <a:pt x="2411247" y="99618"/>
                    <a:pt x="2429950" y="107099"/>
                    <a:pt x="2448652" y="113334"/>
                  </a:cubicBezTo>
                  <a:lnTo>
                    <a:pt x="113330" y="2448652"/>
                  </a:lnTo>
                  <a:cubicBezTo>
                    <a:pt x="107095" y="2429950"/>
                    <a:pt x="99614" y="2411247"/>
                    <a:pt x="93380" y="2392545"/>
                  </a:cubicBezTo>
                  <a:close/>
                  <a:moveTo>
                    <a:pt x="2137889" y="27464"/>
                  </a:moveTo>
                  <a:cubicBezTo>
                    <a:pt x="2159081" y="32447"/>
                    <a:pt x="2180272" y="36185"/>
                    <a:pt x="2201464" y="39922"/>
                  </a:cubicBezTo>
                  <a:lnTo>
                    <a:pt x="38682" y="2201464"/>
                  </a:lnTo>
                  <a:cubicBezTo>
                    <a:pt x="34943" y="2180285"/>
                    <a:pt x="31203" y="2159105"/>
                    <a:pt x="27463" y="2137926"/>
                  </a:cubicBezTo>
                  <a:close/>
                  <a:moveTo>
                    <a:pt x="1602724" y="10985"/>
                  </a:moveTo>
                  <a:lnTo>
                    <a:pt x="10987" y="1602721"/>
                  </a:lnTo>
                  <a:cubicBezTo>
                    <a:pt x="14730" y="1572783"/>
                    <a:pt x="18472" y="1542844"/>
                    <a:pt x="22214" y="1514153"/>
                  </a:cubicBezTo>
                  <a:lnTo>
                    <a:pt x="1514155" y="23459"/>
                  </a:lnTo>
                  <a:cubicBezTo>
                    <a:pt x="1542847" y="18469"/>
                    <a:pt x="1572785" y="13480"/>
                    <a:pt x="1602724" y="10985"/>
                  </a:cubicBezTo>
                  <a:close/>
                  <a:moveTo>
                    <a:pt x="1854477" y="0"/>
                  </a:moveTo>
                  <a:cubicBezTo>
                    <a:pt x="1878172" y="0"/>
                    <a:pt x="1903115" y="1247"/>
                    <a:pt x="1926810" y="2494"/>
                  </a:cubicBezTo>
                  <a:lnTo>
                    <a:pt x="2494" y="1926813"/>
                  </a:lnTo>
                  <a:cubicBezTo>
                    <a:pt x="1247" y="1903117"/>
                    <a:pt x="1247" y="1878175"/>
                    <a:pt x="0" y="1854479"/>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2" name="Freeform 21">
              <a:extLst>
                <a:ext uri="{FF2B5EF4-FFF2-40B4-BE49-F238E27FC236}">
                  <a16:creationId xmlns:a16="http://schemas.microsoft.com/office/drawing/2014/main" id="{3AEC71BE-6EA4-5544-A2EC-3BD0A7F5B8AA}"/>
                </a:ext>
              </a:extLst>
            </p:cNvPr>
            <p:cNvSpPr>
              <a:spLocks noChangeArrowheads="1"/>
            </p:cNvSpPr>
            <p:nvPr/>
          </p:nvSpPr>
          <p:spPr bwMode="auto">
            <a:xfrm>
              <a:off x="6267323" y="7357869"/>
              <a:ext cx="3129789" cy="3129792"/>
            </a:xfrm>
            <a:custGeom>
              <a:avLst/>
              <a:gdLst>
                <a:gd name="connsiteX0" fmla="*/ 3047390 w 3129789"/>
                <a:gd name="connsiteY0" fmla="*/ 2087357 h 3129792"/>
                <a:gd name="connsiteX1" fmla="*/ 2997427 w 3129789"/>
                <a:gd name="connsiteY1" fmla="*/ 2212263 h 3129792"/>
                <a:gd name="connsiteX2" fmla="*/ 2208019 w 3129789"/>
                <a:gd name="connsiteY2" fmla="*/ 3001672 h 3129792"/>
                <a:gd name="connsiteX3" fmla="*/ 2081863 w 3129789"/>
                <a:gd name="connsiteY3" fmla="*/ 3052884 h 3129792"/>
                <a:gd name="connsiteX4" fmla="*/ 3129787 w 3129789"/>
                <a:gd name="connsiteY4" fmla="*/ 1686365 h 3129792"/>
                <a:gd name="connsiteX5" fmla="*/ 3121062 w 3129789"/>
                <a:gd name="connsiteY5" fmla="*/ 1771053 h 3129792"/>
                <a:gd name="connsiteX6" fmla="*/ 1769878 w 3129789"/>
                <a:gd name="connsiteY6" fmla="*/ 3121074 h 3129792"/>
                <a:gd name="connsiteX7" fmla="*/ 1686364 w 3129789"/>
                <a:gd name="connsiteY7" fmla="*/ 3129792 h 3129792"/>
                <a:gd name="connsiteX8" fmla="*/ 3123562 w 3129789"/>
                <a:gd name="connsiteY8" fmla="*/ 1378754 h 3129792"/>
                <a:gd name="connsiteX9" fmla="*/ 3129789 w 3129789"/>
                <a:gd name="connsiteY9" fmla="*/ 1448497 h 3129792"/>
                <a:gd name="connsiteX10" fmla="*/ 1448496 w 3129789"/>
                <a:gd name="connsiteY10" fmla="*/ 3129791 h 3129792"/>
                <a:gd name="connsiteX11" fmla="*/ 1378753 w 3129789"/>
                <a:gd name="connsiteY11" fmla="*/ 3122318 h 3129792"/>
                <a:gd name="connsiteX12" fmla="*/ 3073874 w 3129789"/>
                <a:gd name="connsiteY12" fmla="*/ 1120581 h 3129792"/>
                <a:gd name="connsiteX13" fmla="*/ 3091337 w 3129789"/>
                <a:gd name="connsiteY13" fmla="*/ 1180452 h 3129792"/>
                <a:gd name="connsiteX14" fmla="*/ 1180451 w 3129789"/>
                <a:gd name="connsiteY14" fmla="*/ 3091336 h 3129792"/>
                <a:gd name="connsiteX15" fmla="*/ 1120580 w 3129789"/>
                <a:gd name="connsiteY15" fmla="*/ 3075121 h 3129792"/>
                <a:gd name="connsiteX16" fmla="*/ 2979786 w 3129789"/>
                <a:gd name="connsiteY16" fmla="*/ 895365 h 3129792"/>
                <a:gd name="connsiteX17" fmla="*/ 3003451 w 3129789"/>
                <a:gd name="connsiteY17" fmla="*/ 947645 h 3129792"/>
                <a:gd name="connsiteX18" fmla="*/ 940937 w 3129789"/>
                <a:gd name="connsiteY18" fmla="*/ 3008943 h 3129792"/>
                <a:gd name="connsiteX19" fmla="*/ 889872 w 3129789"/>
                <a:gd name="connsiteY19" fmla="*/ 2986538 h 3129792"/>
                <a:gd name="connsiteX20" fmla="*/ 2869191 w 3129789"/>
                <a:gd name="connsiteY20" fmla="*/ 692125 h 3129792"/>
                <a:gd name="connsiteX21" fmla="*/ 2899081 w 3129789"/>
                <a:gd name="connsiteY21" fmla="*/ 738207 h 3129792"/>
                <a:gd name="connsiteX22" fmla="*/ 738204 w 3129789"/>
                <a:gd name="connsiteY22" fmla="*/ 2899085 h 3129792"/>
                <a:gd name="connsiteX23" fmla="*/ 692122 w 3129789"/>
                <a:gd name="connsiteY23" fmla="*/ 2869193 h 3129792"/>
                <a:gd name="connsiteX24" fmla="*/ 2732391 w 3129789"/>
                <a:gd name="connsiteY24" fmla="*/ 516349 h 3129792"/>
                <a:gd name="connsiteX25" fmla="*/ 2767250 w 3129789"/>
                <a:gd name="connsiteY25" fmla="*/ 556188 h 3129792"/>
                <a:gd name="connsiteX26" fmla="*/ 557430 w 3129789"/>
                <a:gd name="connsiteY26" fmla="*/ 2767253 h 3129792"/>
                <a:gd name="connsiteX27" fmla="*/ 516346 w 3129789"/>
                <a:gd name="connsiteY27" fmla="*/ 2732394 h 3129792"/>
                <a:gd name="connsiteX28" fmla="*/ 2572383 w 3129789"/>
                <a:gd name="connsiteY28" fmla="*/ 362542 h 3129792"/>
                <a:gd name="connsiteX29" fmla="*/ 2613444 w 3129789"/>
                <a:gd name="connsiteY29" fmla="*/ 398646 h 3129792"/>
                <a:gd name="connsiteX30" fmla="*/ 397379 w 3129789"/>
                <a:gd name="connsiteY30" fmla="*/ 2613446 h 3129792"/>
                <a:gd name="connsiteX31" fmla="*/ 362539 w 3129789"/>
                <a:gd name="connsiteY31" fmla="*/ 2573607 h 3129792"/>
                <a:gd name="connsiteX32" fmla="*/ 2391611 w 3129789"/>
                <a:gd name="connsiteY32" fmla="*/ 230710 h 3129792"/>
                <a:gd name="connsiteX33" fmla="*/ 2437667 w 3129789"/>
                <a:gd name="connsiteY33" fmla="*/ 260618 h 3129792"/>
                <a:gd name="connsiteX34" fmla="*/ 260581 w 3129789"/>
                <a:gd name="connsiteY34" fmla="*/ 2437669 h 3129792"/>
                <a:gd name="connsiteX35" fmla="*/ 230707 w 3129789"/>
                <a:gd name="connsiteY35" fmla="*/ 2392807 h 3129792"/>
                <a:gd name="connsiteX36" fmla="*/ 2186283 w 3129789"/>
                <a:gd name="connsiteY36" fmla="*/ 126340 h 3129792"/>
                <a:gd name="connsiteX37" fmla="*/ 2239915 w 3129789"/>
                <a:gd name="connsiteY37" fmla="*/ 149990 h 3129792"/>
                <a:gd name="connsiteX38" fmla="*/ 144544 w 3129789"/>
                <a:gd name="connsiteY38" fmla="*/ 2239918 h 3129792"/>
                <a:gd name="connsiteX39" fmla="*/ 120846 w 3129789"/>
                <a:gd name="connsiteY39" fmla="*/ 2187639 h 3129792"/>
                <a:gd name="connsiteX40" fmla="*/ 1047922 w 3129789"/>
                <a:gd name="connsiteY40" fmla="*/ 87889 h 3129792"/>
                <a:gd name="connsiteX41" fmla="*/ 82395 w 3129789"/>
                <a:gd name="connsiteY41" fmla="*/ 1053416 h 3129792"/>
                <a:gd name="connsiteX42" fmla="*/ 133607 w 3129789"/>
                <a:gd name="connsiteY42" fmla="*/ 927261 h 3129792"/>
                <a:gd name="connsiteX43" fmla="*/ 923016 w 3129789"/>
                <a:gd name="connsiteY43" fmla="*/ 136603 h 3129792"/>
                <a:gd name="connsiteX44" fmla="*/ 1047922 w 3129789"/>
                <a:gd name="connsiteY44" fmla="*/ 87889 h 3129792"/>
                <a:gd name="connsiteX45" fmla="*/ 1950712 w 3129789"/>
                <a:gd name="connsiteY45" fmla="*/ 43945 h 3129792"/>
                <a:gd name="connsiteX46" fmla="*/ 2009210 w 3129789"/>
                <a:gd name="connsiteY46" fmla="*/ 61407 h 3129792"/>
                <a:gd name="connsiteX47" fmla="*/ 58879 w 3129789"/>
                <a:gd name="connsiteY47" fmla="*/ 2014700 h 3129792"/>
                <a:gd name="connsiteX48" fmla="*/ 43944 w 3129789"/>
                <a:gd name="connsiteY48" fmla="*/ 1954829 h 3129792"/>
                <a:gd name="connsiteX49" fmla="*/ 1682541 w 3129789"/>
                <a:gd name="connsiteY49" fmla="*/ 0 h 3129792"/>
                <a:gd name="connsiteX50" fmla="*/ 1751038 w 3129789"/>
                <a:gd name="connsiteY50" fmla="*/ 7472 h 3129792"/>
                <a:gd name="connsiteX51" fmla="*/ 7472 w 3129789"/>
                <a:gd name="connsiteY51" fmla="*/ 1751036 h 3129792"/>
                <a:gd name="connsiteX52" fmla="*/ 0 w 3129789"/>
                <a:gd name="connsiteY52" fmla="*/ 1682539 h 3129792"/>
                <a:gd name="connsiteX53" fmla="*/ 1443426 w 3129789"/>
                <a:gd name="connsiteY53" fmla="*/ 0 h 3129792"/>
                <a:gd name="connsiteX54" fmla="*/ 0 w 3129789"/>
                <a:gd name="connsiteY54" fmla="*/ 1443425 h 3129792"/>
                <a:gd name="connsiteX55" fmla="*/ 8725 w 3129789"/>
                <a:gd name="connsiteY55" fmla="*/ 1358737 h 3129792"/>
                <a:gd name="connsiteX56" fmla="*/ 1358665 w 3129789"/>
                <a:gd name="connsiteY56" fmla="*/ 9963 h 3129792"/>
                <a:gd name="connsiteX57" fmla="*/ 1443426 w 3129789"/>
                <a:gd name="connsiteY57" fmla="*/ 0 h 312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3129789" h="3129792">
                  <a:moveTo>
                    <a:pt x="3047390" y="2087357"/>
                  </a:moveTo>
                  <a:cubicBezTo>
                    <a:pt x="3032401" y="2129825"/>
                    <a:pt x="3014914" y="2172293"/>
                    <a:pt x="2997427" y="2212263"/>
                  </a:cubicBezTo>
                  <a:lnTo>
                    <a:pt x="2208019" y="3001672"/>
                  </a:lnTo>
                  <a:cubicBezTo>
                    <a:pt x="2166799" y="3021657"/>
                    <a:pt x="2124331" y="3037895"/>
                    <a:pt x="2081863" y="3052884"/>
                  </a:cubicBezTo>
                  <a:close/>
                  <a:moveTo>
                    <a:pt x="3129787" y="1686365"/>
                  </a:moveTo>
                  <a:cubicBezTo>
                    <a:pt x="3127295" y="1715009"/>
                    <a:pt x="3124802" y="1742408"/>
                    <a:pt x="3121062" y="1771053"/>
                  </a:cubicBezTo>
                  <a:lnTo>
                    <a:pt x="1769878" y="3121074"/>
                  </a:lnTo>
                  <a:cubicBezTo>
                    <a:pt x="1742456" y="3124810"/>
                    <a:pt x="1713787" y="3127301"/>
                    <a:pt x="1686364" y="3129792"/>
                  </a:cubicBezTo>
                  <a:close/>
                  <a:moveTo>
                    <a:pt x="3123562" y="1378754"/>
                  </a:moveTo>
                  <a:cubicBezTo>
                    <a:pt x="3126052" y="1402417"/>
                    <a:pt x="3128543" y="1424834"/>
                    <a:pt x="3129789" y="1448497"/>
                  </a:cubicBezTo>
                  <a:lnTo>
                    <a:pt x="1448496" y="3129791"/>
                  </a:lnTo>
                  <a:cubicBezTo>
                    <a:pt x="1426079" y="3128545"/>
                    <a:pt x="1402416" y="3126054"/>
                    <a:pt x="1378753" y="3122318"/>
                  </a:cubicBezTo>
                  <a:close/>
                  <a:moveTo>
                    <a:pt x="3073874" y="1120581"/>
                  </a:moveTo>
                  <a:cubicBezTo>
                    <a:pt x="3080111" y="1140538"/>
                    <a:pt x="3085100" y="1160495"/>
                    <a:pt x="3091337" y="1180452"/>
                  </a:cubicBezTo>
                  <a:lnTo>
                    <a:pt x="1180451" y="3091336"/>
                  </a:lnTo>
                  <a:cubicBezTo>
                    <a:pt x="1159247" y="3086346"/>
                    <a:pt x="1139290" y="3080110"/>
                    <a:pt x="1120580" y="3075121"/>
                  </a:cubicBezTo>
                  <a:close/>
                  <a:moveTo>
                    <a:pt x="2979786" y="895365"/>
                  </a:moveTo>
                  <a:cubicBezTo>
                    <a:pt x="2988505" y="912792"/>
                    <a:pt x="2995978" y="930218"/>
                    <a:pt x="3003451" y="947645"/>
                  </a:cubicBezTo>
                  <a:lnTo>
                    <a:pt x="940937" y="3008943"/>
                  </a:lnTo>
                  <a:cubicBezTo>
                    <a:pt x="923500" y="3002719"/>
                    <a:pt x="906063" y="2994006"/>
                    <a:pt x="889872" y="2986538"/>
                  </a:cubicBezTo>
                  <a:close/>
                  <a:moveTo>
                    <a:pt x="2869191" y="692125"/>
                  </a:moveTo>
                  <a:cubicBezTo>
                    <a:pt x="2879154" y="705825"/>
                    <a:pt x="2889118" y="722016"/>
                    <a:pt x="2899081" y="738207"/>
                  </a:cubicBezTo>
                  <a:lnTo>
                    <a:pt x="738204" y="2899085"/>
                  </a:lnTo>
                  <a:cubicBezTo>
                    <a:pt x="722013" y="2889121"/>
                    <a:pt x="707068" y="2879157"/>
                    <a:pt x="692122" y="2869193"/>
                  </a:cubicBezTo>
                  <a:close/>
                  <a:moveTo>
                    <a:pt x="2732391" y="516349"/>
                  </a:moveTo>
                  <a:cubicBezTo>
                    <a:pt x="2743595" y="528799"/>
                    <a:pt x="2756045" y="542494"/>
                    <a:pt x="2767250" y="556188"/>
                  </a:cubicBezTo>
                  <a:lnTo>
                    <a:pt x="557430" y="2767253"/>
                  </a:lnTo>
                  <a:cubicBezTo>
                    <a:pt x="543736" y="2756048"/>
                    <a:pt x="530041" y="2743599"/>
                    <a:pt x="516346" y="2732394"/>
                  </a:cubicBezTo>
                  <a:close/>
                  <a:moveTo>
                    <a:pt x="2572383" y="362542"/>
                  </a:moveTo>
                  <a:cubicBezTo>
                    <a:pt x="2586069" y="374992"/>
                    <a:pt x="2599757" y="386197"/>
                    <a:pt x="2613444" y="398646"/>
                  </a:cubicBezTo>
                  <a:lnTo>
                    <a:pt x="397379" y="2613446"/>
                  </a:lnTo>
                  <a:cubicBezTo>
                    <a:pt x="386181" y="2600996"/>
                    <a:pt x="373738" y="2587302"/>
                    <a:pt x="362539" y="2573607"/>
                  </a:cubicBezTo>
                  <a:close/>
                  <a:moveTo>
                    <a:pt x="2391611" y="230710"/>
                  </a:moveTo>
                  <a:cubicBezTo>
                    <a:pt x="2406548" y="239433"/>
                    <a:pt x="2422730" y="249403"/>
                    <a:pt x="2437667" y="260618"/>
                  </a:cubicBezTo>
                  <a:lnTo>
                    <a:pt x="260581" y="2437669"/>
                  </a:lnTo>
                  <a:cubicBezTo>
                    <a:pt x="250623" y="2423961"/>
                    <a:pt x="240665" y="2407761"/>
                    <a:pt x="230707" y="2392807"/>
                  </a:cubicBezTo>
                  <a:close/>
                  <a:moveTo>
                    <a:pt x="2186283" y="126340"/>
                  </a:moveTo>
                  <a:cubicBezTo>
                    <a:pt x="2203745" y="133809"/>
                    <a:pt x="2221206" y="142522"/>
                    <a:pt x="2239915" y="149990"/>
                  </a:cubicBezTo>
                  <a:lnTo>
                    <a:pt x="144544" y="2239918"/>
                  </a:lnTo>
                  <a:cubicBezTo>
                    <a:pt x="135813" y="2222492"/>
                    <a:pt x="128330" y="2205065"/>
                    <a:pt x="120846" y="2187639"/>
                  </a:cubicBezTo>
                  <a:close/>
                  <a:moveTo>
                    <a:pt x="1047922" y="87889"/>
                  </a:moveTo>
                  <a:lnTo>
                    <a:pt x="82395" y="1053416"/>
                  </a:lnTo>
                  <a:cubicBezTo>
                    <a:pt x="98633" y="1010948"/>
                    <a:pt x="114871" y="967231"/>
                    <a:pt x="133607" y="927261"/>
                  </a:cubicBezTo>
                  <a:lnTo>
                    <a:pt x="923016" y="136603"/>
                  </a:lnTo>
                  <a:cubicBezTo>
                    <a:pt x="962986" y="119116"/>
                    <a:pt x="1005454" y="101629"/>
                    <a:pt x="1047922" y="87889"/>
                  </a:cubicBezTo>
                  <a:close/>
                  <a:moveTo>
                    <a:pt x="1950712" y="43945"/>
                  </a:moveTo>
                  <a:cubicBezTo>
                    <a:pt x="1970626" y="48934"/>
                    <a:pt x="1989296" y="55171"/>
                    <a:pt x="2009210" y="61407"/>
                  </a:cubicBezTo>
                  <a:lnTo>
                    <a:pt x="58879" y="2014700"/>
                  </a:lnTo>
                  <a:cubicBezTo>
                    <a:pt x="53901" y="1994743"/>
                    <a:pt x="47678" y="1974786"/>
                    <a:pt x="43944" y="1954829"/>
                  </a:cubicBezTo>
                  <a:close/>
                  <a:moveTo>
                    <a:pt x="1682541" y="0"/>
                  </a:moveTo>
                  <a:cubicBezTo>
                    <a:pt x="1704958" y="2491"/>
                    <a:pt x="1728621" y="4981"/>
                    <a:pt x="1751038" y="7472"/>
                  </a:cubicBezTo>
                  <a:lnTo>
                    <a:pt x="7472" y="1751036"/>
                  </a:lnTo>
                  <a:cubicBezTo>
                    <a:pt x="4981" y="1728618"/>
                    <a:pt x="2491" y="1704956"/>
                    <a:pt x="0" y="1682539"/>
                  </a:cubicBezTo>
                  <a:close/>
                  <a:moveTo>
                    <a:pt x="1443426" y="0"/>
                  </a:moveTo>
                  <a:lnTo>
                    <a:pt x="0" y="1443425"/>
                  </a:lnTo>
                  <a:cubicBezTo>
                    <a:pt x="2493" y="1416026"/>
                    <a:pt x="4986" y="1387381"/>
                    <a:pt x="8725" y="1358737"/>
                  </a:cubicBezTo>
                  <a:lnTo>
                    <a:pt x="1358665" y="9963"/>
                  </a:lnTo>
                  <a:cubicBezTo>
                    <a:pt x="1387334" y="6227"/>
                    <a:pt x="1416003" y="2491"/>
                    <a:pt x="1443426" y="0"/>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3" name="Freeform 22">
              <a:extLst>
                <a:ext uri="{FF2B5EF4-FFF2-40B4-BE49-F238E27FC236}">
                  <a16:creationId xmlns:a16="http://schemas.microsoft.com/office/drawing/2014/main" id="{96983240-F13F-FF4C-ABA2-5881D5CE4A1B}"/>
                </a:ext>
              </a:extLst>
            </p:cNvPr>
            <p:cNvSpPr>
              <a:spLocks noChangeArrowheads="1"/>
            </p:cNvSpPr>
            <p:nvPr/>
          </p:nvSpPr>
          <p:spPr bwMode="auto">
            <a:xfrm>
              <a:off x="11315429" y="8423521"/>
              <a:ext cx="1827934" cy="1822448"/>
            </a:xfrm>
            <a:custGeom>
              <a:avLst/>
              <a:gdLst>
                <a:gd name="connsiteX0" fmla="*/ 1827934 w 1827934"/>
                <a:gd name="connsiteY0" fmla="*/ 1016211 h 1822448"/>
                <a:gd name="connsiteX1" fmla="*/ 1812949 w 1827934"/>
                <a:gd name="connsiteY1" fmla="*/ 1105655 h 1822448"/>
                <a:gd name="connsiteX2" fmla="*/ 1107375 w 1827934"/>
                <a:gd name="connsiteY2" fmla="*/ 1807540 h 1822448"/>
                <a:gd name="connsiteX3" fmla="*/ 1016212 w 1827934"/>
                <a:gd name="connsiteY3" fmla="*/ 1822448 h 1822448"/>
                <a:gd name="connsiteX4" fmla="*/ 1811231 w 1827934"/>
                <a:gd name="connsiteY4" fmla="*/ 719586 h 1822448"/>
                <a:gd name="connsiteX5" fmla="*/ 1822447 w 1827934"/>
                <a:gd name="connsiteY5" fmla="*/ 784314 h 1822448"/>
                <a:gd name="connsiteX6" fmla="*/ 784389 w 1827934"/>
                <a:gd name="connsiteY6" fmla="*/ 1822445 h 1822448"/>
                <a:gd name="connsiteX7" fmla="*/ 719588 w 1827934"/>
                <a:gd name="connsiteY7" fmla="*/ 1811242 h 1822448"/>
                <a:gd name="connsiteX8" fmla="*/ 1726144 w 1827934"/>
                <a:gd name="connsiteY8" fmla="*/ 488879 h 1822448"/>
                <a:gd name="connsiteX9" fmla="*/ 1751038 w 1827934"/>
                <a:gd name="connsiteY9" fmla="*/ 539863 h 1822448"/>
                <a:gd name="connsiteX10" fmla="*/ 539916 w 1827934"/>
                <a:gd name="connsiteY10" fmla="*/ 1751036 h 1822448"/>
                <a:gd name="connsiteX11" fmla="*/ 488882 w 1827934"/>
                <a:gd name="connsiteY11" fmla="*/ 1726166 h 1822448"/>
                <a:gd name="connsiteX12" fmla="*/ 1600834 w 1827934"/>
                <a:gd name="connsiteY12" fmla="*/ 302116 h 1822448"/>
                <a:gd name="connsiteX13" fmla="*/ 1635685 w 1827934"/>
                <a:gd name="connsiteY13" fmla="*/ 343283 h 1822448"/>
                <a:gd name="connsiteX14" fmla="*/ 347443 w 1827934"/>
                <a:gd name="connsiteY14" fmla="*/ 1635680 h 1822448"/>
                <a:gd name="connsiteX15" fmla="*/ 307613 w 1827934"/>
                <a:gd name="connsiteY15" fmla="*/ 1600750 h 1822448"/>
                <a:gd name="connsiteX16" fmla="*/ 1432856 w 1827934"/>
                <a:gd name="connsiteY16" fmla="*/ 159295 h 1822448"/>
                <a:gd name="connsiteX17" fmla="*/ 1476385 w 1827934"/>
                <a:gd name="connsiteY17" fmla="*/ 191631 h 1822448"/>
                <a:gd name="connsiteX18" fmla="*/ 191633 w 1827934"/>
                <a:gd name="connsiteY18" fmla="*/ 1476383 h 1822448"/>
                <a:gd name="connsiteX19" fmla="*/ 159297 w 1827934"/>
                <a:gd name="connsiteY19" fmla="*/ 1432854 h 1822448"/>
                <a:gd name="connsiteX20" fmla="*/ 1229275 w 1827934"/>
                <a:gd name="connsiteY20" fmla="*/ 49434 h 1822448"/>
                <a:gd name="connsiteX21" fmla="*/ 1284127 w 1827934"/>
                <a:gd name="connsiteY21" fmla="*/ 70606 h 1822448"/>
                <a:gd name="connsiteX22" fmla="*/ 76124 w 1827934"/>
                <a:gd name="connsiteY22" fmla="*/ 1278632 h 1822448"/>
                <a:gd name="connsiteX23" fmla="*/ 54931 w 1827934"/>
                <a:gd name="connsiteY23" fmla="*/ 1223834 h 1822448"/>
                <a:gd name="connsiteX24" fmla="*/ 701870 w 1827934"/>
                <a:gd name="connsiteY24" fmla="*/ 21970 h 1822448"/>
                <a:gd name="connsiteX25" fmla="*/ 21974 w 1827934"/>
                <a:gd name="connsiteY25" fmla="*/ 701866 h 1822448"/>
                <a:gd name="connsiteX26" fmla="*/ 54232 w 1827934"/>
                <a:gd name="connsiteY26" fmla="*/ 593927 h 1822448"/>
                <a:gd name="connsiteX27" fmla="*/ 592690 w 1827934"/>
                <a:gd name="connsiteY27" fmla="*/ 55469 h 1822448"/>
                <a:gd name="connsiteX28" fmla="*/ 701870 w 1827934"/>
                <a:gd name="connsiteY28" fmla="*/ 21970 h 1822448"/>
                <a:gd name="connsiteX29" fmla="*/ 963101 w 1827934"/>
                <a:gd name="connsiteY29" fmla="*/ 0 h 1822448"/>
                <a:gd name="connsiteX30" fmla="*/ 1031450 w 1827934"/>
                <a:gd name="connsiteY30" fmla="*/ 6232 h 1822448"/>
                <a:gd name="connsiteX31" fmla="*/ 6214 w 1827934"/>
                <a:gd name="connsiteY31" fmla="*/ 1036937 h 1822448"/>
                <a:gd name="connsiteX32" fmla="*/ 0 w 1827934"/>
                <a:gd name="connsiteY32" fmla="*/ 967143 h 1822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827934" h="1822448">
                  <a:moveTo>
                    <a:pt x="1827934" y="1016211"/>
                  </a:moveTo>
                  <a:cubicBezTo>
                    <a:pt x="1825437" y="1046026"/>
                    <a:pt x="1819193" y="1075840"/>
                    <a:pt x="1812949" y="1105655"/>
                  </a:cubicBezTo>
                  <a:lnTo>
                    <a:pt x="1107375" y="1807540"/>
                  </a:lnTo>
                  <a:cubicBezTo>
                    <a:pt x="1077403" y="1813752"/>
                    <a:pt x="1047432" y="1818721"/>
                    <a:pt x="1016212" y="1822448"/>
                  </a:cubicBezTo>
                  <a:close/>
                  <a:moveTo>
                    <a:pt x="1811231" y="719586"/>
                  </a:moveTo>
                  <a:cubicBezTo>
                    <a:pt x="1814970" y="740747"/>
                    <a:pt x="1819954" y="761908"/>
                    <a:pt x="1822447" y="784314"/>
                  </a:cubicBezTo>
                  <a:lnTo>
                    <a:pt x="784389" y="1822445"/>
                  </a:lnTo>
                  <a:cubicBezTo>
                    <a:pt x="761958" y="1819956"/>
                    <a:pt x="740773" y="1816221"/>
                    <a:pt x="719588" y="1811242"/>
                  </a:cubicBezTo>
                  <a:close/>
                  <a:moveTo>
                    <a:pt x="1726144" y="488879"/>
                  </a:moveTo>
                  <a:cubicBezTo>
                    <a:pt x="1734857" y="505045"/>
                    <a:pt x="1743570" y="522454"/>
                    <a:pt x="1751038" y="539863"/>
                  </a:cubicBezTo>
                  <a:lnTo>
                    <a:pt x="539916" y="1751036"/>
                  </a:lnTo>
                  <a:cubicBezTo>
                    <a:pt x="522490" y="1742332"/>
                    <a:pt x="506308" y="1734871"/>
                    <a:pt x="488882" y="1726166"/>
                  </a:cubicBezTo>
                  <a:close/>
                  <a:moveTo>
                    <a:pt x="1600834" y="302116"/>
                  </a:moveTo>
                  <a:cubicBezTo>
                    <a:pt x="1613281" y="315838"/>
                    <a:pt x="1624483" y="329561"/>
                    <a:pt x="1635685" y="343283"/>
                  </a:cubicBezTo>
                  <a:lnTo>
                    <a:pt x="347443" y="1635680"/>
                  </a:lnTo>
                  <a:cubicBezTo>
                    <a:pt x="333751" y="1623205"/>
                    <a:pt x="320060" y="1611977"/>
                    <a:pt x="307613" y="1600750"/>
                  </a:cubicBezTo>
                  <a:close/>
                  <a:moveTo>
                    <a:pt x="1432856" y="159295"/>
                  </a:moveTo>
                  <a:cubicBezTo>
                    <a:pt x="1447780" y="169245"/>
                    <a:pt x="1462704" y="179194"/>
                    <a:pt x="1476385" y="191631"/>
                  </a:cubicBezTo>
                  <a:lnTo>
                    <a:pt x="191633" y="1476383"/>
                  </a:lnTo>
                  <a:cubicBezTo>
                    <a:pt x="181684" y="1461459"/>
                    <a:pt x="170490" y="1447778"/>
                    <a:pt x="159297" y="1432854"/>
                  </a:cubicBezTo>
                  <a:close/>
                  <a:moveTo>
                    <a:pt x="1229275" y="49434"/>
                  </a:moveTo>
                  <a:cubicBezTo>
                    <a:pt x="1247974" y="56906"/>
                    <a:pt x="1266674" y="63133"/>
                    <a:pt x="1284127" y="70606"/>
                  </a:cubicBezTo>
                  <a:lnTo>
                    <a:pt x="76124" y="1278632"/>
                  </a:lnTo>
                  <a:cubicBezTo>
                    <a:pt x="68644" y="1259951"/>
                    <a:pt x="61164" y="1242515"/>
                    <a:pt x="54931" y="1223834"/>
                  </a:cubicBezTo>
                  <a:close/>
                  <a:moveTo>
                    <a:pt x="701870" y="21970"/>
                  </a:moveTo>
                  <a:lnTo>
                    <a:pt x="21974" y="701866"/>
                  </a:lnTo>
                  <a:cubicBezTo>
                    <a:pt x="29418" y="665886"/>
                    <a:pt x="41825" y="628666"/>
                    <a:pt x="54232" y="593927"/>
                  </a:cubicBezTo>
                  <a:lnTo>
                    <a:pt x="592690" y="55469"/>
                  </a:lnTo>
                  <a:cubicBezTo>
                    <a:pt x="628670" y="41821"/>
                    <a:pt x="663409" y="31895"/>
                    <a:pt x="701870" y="21970"/>
                  </a:cubicBezTo>
                  <a:close/>
                  <a:moveTo>
                    <a:pt x="963101" y="0"/>
                  </a:moveTo>
                  <a:cubicBezTo>
                    <a:pt x="986713" y="1246"/>
                    <a:pt x="1009082" y="2493"/>
                    <a:pt x="1031450" y="6232"/>
                  </a:cubicBezTo>
                  <a:lnTo>
                    <a:pt x="6214" y="1036937"/>
                  </a:lnTo>
                  <a:cubicBezTo>
                    <a:pt x="3728" y="1013257"/>
                    <a:pt x="1243" y="989577"/>
                    <a:pt x="0" y="967143"/>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4" name="Freeform 23">
              <a:extLst>
                <a:ext uri="{FF2B5EF4-FFF2-40B4-BE49-F238E27FC236}">
                  <a16:creationId xmlns:a16="http://schemas.microsoft.com/office/drawing/2014/main" id="{1D2F15BC-D979-7B4D-907A-75EF6A9A7FD5}"/>
                </a:ext>
              </a:extLst>
            </p:cNvPr>
            <p:cNvSpPr>
              <a:spLocks noChangeArrowheads="1"/>
            </p:cNvSpPr>
            <p:nvPr/>
          </p:nvSpPr>
          <p:spPr bwMode="auto">
            <a:xfrm>
              <a:off x="10008085" y="5116707"/>
              <a:ext cx="1421449" cy="1421448"/>
            </a:xfrm>
            <a:custGeom>
              <a:avLst/>
              <a:gdLst>
                <a:gd name="connsiteX0" fmla="*/ 1421449 w 1421449"/>
                <a:gd name="connsiteY0" fmla="*/ 725082 h 1421448"/>
                <a:gd name="connsiteX1" fmla="*/ 1415209 w 1421449"/>
                <a:gd name="connsiteY1" fmla="*/ 807448 h 1421448"/>
                <a:gd name="connsiteX2" fmla="*/ 808697 w 1421449"/>
                <a:gd name="connsiteY2" fmla="*/ 1415208 h 1421448"/>
                <a:gd name="connsiteX3" fmla="*/ 725083 w 1421449"/>
                <a:gd name="connsiteY3" fmla="*/ 1421448 h 1421448"/>
                <a:gd name="connsiteX4" fmla="*/ 1374030 w 1421449"/>
                <a:gd name="connsiteY4" fmla="*/ 455922 h 1421448"/>
                <a:gd name="connsiteX5" fmla="*/ 1393989 w 1421449"/>
                <a:gd name="connsiteY5" fmla="*/ 512131 h 1421448"/>
                <a:gd name="connsiteX6" fmla="*/ 513305 w 1421449"/>
                <a:gd name="connsiteY6" fmla="*/ 1393986 h 1421448"/>
                <a:gd name="connsiteX7" fmla="*/ 455923 w 1421449"/>
                <a:gd name="connsiteY7" fmla="*/ 1375250 h 1421448"/>
                <a:gd name="connsiteX8" fmla="*/ 1257313 w 1421449"/>
                <a:gd name="connsiteY8" fmla="*/ 258171 h 1421448"/>
                <a:gd name="connsiteX9" fmla="*/ 1289623 w 1421449"/>
                <a:gd name="connsiteY9" fmla="*/ 301666 h 1421448"/>
                <a:gd name="connsiteX10" fmla="*/ 301668 w 1421449"/>
                <a:gd name="connsiteY10" fmla="*/ 1289622 h 1421448"/>
                <a:gd name="connsiteX11" fmla="*/ 258173 w 1421449"/>
                <a:gd name="connsiteY11" fmla="*/ 1257311 h 1421448"/>
                <a:gd name="connsiteX12" fmla="*/ 1091047 w 1421449"/>
                <a:gd name="connsiteY12" fmla="*/ 109861 h 1421448"/>
                <a:gd name="connsiteX13" fmla="*/ 1135816 w 1421449"/>
                <a:gd name="connsiteY13" fmla="*/ 139707 h 1421448"/>
                <a:gd name="connsiteX14" fmla="*/ 140951 w 1421449"/>
                <a:gd name="connsiteY14" fmla="*/ 1135816 h 1421448"/>
                <a:gd name="connsiteX15" fmla="*/ 109861 w 1421449"/>
                <a:gd name="connsiteY15" fmla="*/ 1091047 h 1421448"/>
                <a:gd name="connsiteX16" fmla="*/ 873993 w 1421449"/>
                <a:gd name="connsiteY16" fmla="*/ 16479 h 1421448"/>
                <a:gd name="connsiteX17" fmla="*/ 932574 w 1421449"/>
                <a:gd name="connsiteY17" fmla="*/ 33929 h 1421448"/>
                <a:gd name="connsiteX18" fmla="*/ 32683 w 1421449"/>
                <a:gd name="connsiteY18" fmla="*/ 932572 h 1421448"/>
                <a:gd name="connsiteX19" fmla="*/ 16480 w 1421449"/>
                <a:gd name="connsiteY19" fmla="*/ 873992 h 1421448"/>
                <a:gd name="connsiteX20" fmla="*/ 652426 w 1421449"/>
                <a:gd name="connsiteY20" fmla="*/ 0 h 1421448"/>
                <a:gd name="connsiteX21" fmla="*/ 0 w 1421449"/>
                <a:gd name="connsiteY21" fmla="*/ 652425 h 1421448"/>
                <a:gd name="connsiteX22" fmla="*/ 12451 w 1421449"/>
                <a:gd name="connsiteY22" fmla="*/ 565269 h 1421448"/>
                <a:gd name="connsiteX23" fmla="*/ 564025 w 1421449"/>
                <a:gd name="connsiteY23" fmla="*/ 12451 h 1421448"/>
                <a:gd name="connsiteX24" fmla="*/ 652426 w 1421449"/>
                <a:gd name="connsiteY24" fmla="*/ 0 h 1421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21449" h="1421448">
                  <a:moveTo>
                    <a:pt x="1421449" y="725082"/>
                  </a:moveTo>
                  <a:cubicBezTo>
                    <a:pt x="1420201" y="752538"/>
                    <a:pt x="1418953" y="779993"/>
                    <a:pt x="1415209" y="807448"/>
                  </a:cubicBezTo>
                  <a:lnTo>
                    <a:pt x="808697" y="1415208"/>
                  </a:lnTo>
                  <a:cubicBezTo>
                    <a:pt x="779994" y="1417704"/>
                    <a:pt x="752538" y="1420200"/>
                    <a:pt x="725083" y="1421448"/>
                  </a:cubicBezTo>
                  <a:close/>
                  <a:moveTo>
                    <a:pt x="1374030" y="455922"/>
                  </a:moveTo>
                  <a:cubicBezTo>
                    <a:pt x="1381514" y="474659"/>
                    <a:pt x="1387751" y="493395"/>
                    <a:pt x="1393989" y="512131"/>
                  </a:cubicBezTo>
                  <a:lnTo>
                    <a:pt x="513305" y="1393986"/>
                  </a:lnTo>
                  <a:cubicBezTo>
                    <a:pt x="493346" y="1388990"/>
                    <a:pt x="474634" y="1382744"/>
                    <a:pt x="455923" y="1375250"/>
                  </a:cubicBezTo>
                  <a:close/>
                  <a:moveTo>
                    <a:pt x="1257313" y="258171"/>
                  </a:moveTo>
                  <a:cubicBezTo>
                    <a:pt x="1268497" y="271841"/>
                    <a:pt x="1279682" y="286754"/>
                    <a:pt x="1289623" y="301666"/>
                  </a:cubicBezTo>
                  <a:lnTo>
                    <a:pt x="301668" y="1289622"/>
                  </a:lnTo>
                  <a:cubicBezTo>
                    <a:pt x="286755" y="1279680"/>
                    <a:pt x="273086" y="1268495"/>
                    <a:pt x="258173" y="1257311"/>
                  </a:cubicBezTo>
                  <a:close/>
                  <a:moveTo>
                    <a:pt x="1091047" y="109861"/>
                  </a:moveTo>
                  <a:cubicBezTo>
                    <a:pt x="1107214" y="119810"/>
                    <a:pt x="1120893" y="128515"/>
                    <a:pt x="1135816" y="139707"/>
                  </a:cubicBezTo>
                  <a:lnTo>
                    <a:pt x="140951" y="1135816"/>
                  </a:lnTo>
                  <a:cubicBezTo>
                    <a:pt x="129758" y="1120893"/>
                    <a:pt x="119810" y="1105970"/>
                    <a:pt x="109861" y="1091047"/>
                  </a:cubicBezTo>
                  <a:close/>
                  <a:moveTo>
                    <a:pt x="873993" y="16479"/>
                  </a:moveTo>
                  <a:cubicBezTo>
                    <a:pt x="893936" y="21465"/>
                    <a:pt x="913878" y="26450"/>
                    <a:pt x="932574" y="33929"/>
                  </a:cubicBezTo>
                  <a:lnTo>
                    <a:pt x="32683" y="932572"/>
                  </a:lnTo>
                  <a:cubicBezTo>
                    <a:pt x="26451" y="913876"/>
                    <a:pt x="20219" y="893934"/>
                    <a:pt x="16480" y="873992"/>
                  </a:cubicBezTo>
                  <a:close/>
                  <a:moveTo>
                    <a:pt x="652426" y="0"/>
                  </a:moveTo>
                  <a:lnTo>
                    <a:pt x="0" y="652425"/>
                  </a:lnTo>
                  <a:cubicBezTo>
                    <a:pt x="2490" y="623788"/>
                    <a:pt x="6225" y="593906"/>
                    <a:pt x="12451" y="565269"/>
                  </a:cubicBezTo>
                  <a:lnTo>
                    <a:pt x="564025" y="12451"/>
                  </a:lnTo>
                  <a:cubicBezTo>
                    <a:pt x="593907" y="7471"/>
                    <a:pt x="622544" y="2490"/>
                    <a:pt x="652426" y="0"/>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 name="Freeform 24">
              <a:extLst>
                <a:ext uri="{FF2B5EF4-FFF2-40B4-BE49-F238E27FC236}">
                  <a16:creationId xmlns:a16="http://schemas.microsoft.com/office/drawing/2014/main" id="{62555A0E-D822-BB40-A41C-24E815B5F967}"/>
                </a:ext>
              </a:extLst>
            </p:cNvPr>
            <p:cNvSpPr>
              <a:spLocks noChangeArrowheads="1"/>
            </p:cNvSpPr>
            <p:nvPr/>
          </p:nvSpPr>
          <p:spPr bwMode="auto">
            <a:xfrm>
              <a:off x="5860835" y="5259526"/>
              <a:ext cx="1630187" cy="1624700"/>
            </a:xfrm>
            <a:custGeom>
              <a:avLst/>
              <a:gdLst>
                <a:gd name="connsiteX0" fmla="*/ 1630187 w 1630187"/>
                <a:gd name="connsiteY0" fmla="*/ 884379 h 1624700"/>
                <a:gd name="connsiteX1" fmla="*/ 1617694 w 1630187"/>
                <a:gd name="connsiteY1" fmla="*/ 973814 h 1624700"/>
                <a:gd name="connsiteX2" fmla="*/ 973079 w 1630187"/>
                <a:gd name="connsiteY2" fmla="*/ 1613521 h 1624700"/>
                <a:gd name="connsiteX3" fmla="*/ 884382 w 1630187"/>
                <a:gd name="connsiteY3" fmla="*/ 1624700 h 1624700"/>
                <a:gd name="connsiteX4" fmla="*/ 1599987 w 1630187"/>
                <a:gd name="connsiteY4" fmla="*/ 593250 h 1624700"/>
                <a:gd name="connsiteX5" fmla="*/ 1613710 w 1630187"/>
                <a:gd name="connsiteY5" fmla="*/ 654124 h 1624700"/>
                <a:gd name="connsiteX6" fmla="*/ 655626 w 1630187"/>
                <a:gd name="connsiteY6" fmla="*/ 1608220 h 1624700"/>
                <a:gd name="connsiteX7" fmla="*/ 593251 w 1630187"/>
                <a:gd name="connsiteY7" fmla="*/ 1594554 h 1624700"/>
                <a:gd name="connsiteX8" fmla="*/ 1503975 w 1630187"/>
                <a:gd name="connsiteY8" fmla="*/ 379019 h 1624700"/>
                <a:gd name="connsiteX9" fmla="*/ 1531322 w 1630187"/>
                <a:gd name="connsiteY9" fmla="*/ 427498 h 1624700"/>
                <a:gd name="connsiteX10" fmla="*/ 427503 w 1630187"/>
                <a:gd name="connsiteY10" fmla="*/ 1531316 h 1624700"/>
                <a:gd name="connsiteX11" fmla="*/ 379024 w 1630187"/>
                <a:gd name="connsiteY11" fmla="*/ 1503969 h 1624700"/>
                <a:gd name="connsiteX12" fmla="*/ 1365057 w 1630187"/>
                <a:gd name="connsiteY12" fmla="*/ 208737 h 1624700"/>
                <a:gd name="connsiteX13" fmla="*/ 1404973 w 1630187"/>
                <a:gd name="connsiteY13" fmla="*/ 246026 h 1624700"/>
                <a:gd name="connsiteX14" fmla="*/ 246158 w 1630187"/>
                <a:gd name="connsiteY14" fmla="*/ 1399484 h 1624700"/>
                <a:gd name="connsiteX15" fmla="*/ 208736 w 1630187"/>
                <a:gd name="connsiteY15" fmla="*/ 1360953 h 1624700"/>
                <a:gd name="connsiteX16" fmla="*/ 1175035 w 1630187"/>
                <a:gd name="connsiteY16" fmla="*/ 76904 h 1624700"/>
                <a:gd name="connsiteX17" fmla="*/ 1223702 w 1630187"/>
                <a:gd name="connsiteY17" fmla="*/ 104328 h 1624700"/>
                <a:gd name="connsiteX18" fmla="*/ 103108 w 1630187"/>
                <a:gd name="connsiteY18" fmla="*/ 1223702 h 1624700"/>
                <a:gd name="connsiteX19" fmla="*/ 76902 w 1630187"/>
                <a:gd name="connsiteY19" fmla="*/ 1173841 h 1624700"/>
                <a:gd name="connsiteX20" fmla="*/ 936353 w 1630187"/>
                <a:gd name="connsiteY20" fmla="*/ 5493 h 1624700"/>
                <a:gd name="connsiteX21" fmla="*/ 998493 w 1630187"/>
                <a:gd name="connsiteY21" fmla="*/ 17974 h 1624700"/>
                <a:gd name="connsiteX22" fmla="*/ 16681 w 1630187"/>
                <a:gd name="connsiteY22" fmla="*/ 1003979 h 1624700"/>
                <a:gd name="connsiteX23" fmla="*/ 5496 w 1630187"/>
                <a:gd name="connsiteY23" fmla="*/ 941574 h 1624700"/>
                <a:gd name="connsiteX24" fmla="*/ 701861 w 1630187"/>
                <a:gd name="connsiteY24" fmla="*/ 0 h 1624700"/>
                <a:gd name="connsiteX25" fmla="*/ 0 w 1630187"/>
                <a:gd name="connsiteY25" fmla="*/ 701861 h 1624700"/>
                <a:gd name="connsiteX26" fmla="*/ 17484 w 1630187"/>
                <a:gd name="connsiteY26" fmla="*/ 608197 h 1624700"/>
                <a:gd name="connsiteX27" fmla="*/ 606948 w 1630187"/>
                <a:gd name="connsiteY27" fmla="*/ 18733 h 1624700"/>
                <a:gd name="connsiteX28" fmla="*/ 701861 w 1630187"/>
                <a:gd name="connsiteY28" fmla="*/ 0 h 162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30187" h="1624700">
                  <a:moveTo>
                    <a:pt x="1630187" y="884379"/>
                  </a:moveTo>
                  <a:cubicBezTo>
                    <a:pt x="1627688" y="915433"/>
                    <a:pt x="1623941" y="944002"/>
                    <a:pt x="1617694" y="973814"/>
                  </a:cubicBezTo>
                  <a:lnTo>
                    <a:pt x="973079" y="1613521"/>
                  </a:lnTo>
                  <a:cubicBezTo>
                    <a:pt x="944346" y="1618489"/>
                    <a:pt x="914364" y="1623458"/>
                    <a:pt x="884382" y="1624700"/>
                  </a:cubicBezTo>
                  <a:close/>
                  <a:moveTo>
                    <a:pt x="1599987" y="593250"/>
                  </a:moveTo>
                  <a:cubicBezTo>
                    <a:pt x="1606225" y="613127"/>
                    <a:pt x="1609967" y="634247"/>
                    <a:pt x="1613710" y="654124"/>
                  </a:cubicBezTo>
                  <a:lnTo>
                    <a:pt x="655626" y="1608220"/>
                  </a:lnTo>
                  <a:cubicBezTo>
                    <a:pt x="633171" y="1604493"/>
                    <a:pt x="613211" y="1599524"/>
                    <a:pt x="593251" y="1594554"/>
                  </a:cubicBezTo>
                  <a:close/>
                  <a:moveTo>
                    <a:pt x="1503975" y="379019"/>
                  </a:moveTo>
                  <a:cubicBezTo>
                    <a:pt x="1513920" y="393936"/>
                    <a:pt x="1522621" y="410095"/>
                    <a:pt x="1531322" y="427498"/>
                  </a:cubicBezTo>
                  <a:lnTo>
                    <a:pt x="427503" y="1531316"/>
                  </a:lnTo>
                  <a:cubicBezTo>
                    <a:pt x="411343" y="1523858"/>
                    <a:pt x="395184" y="1513914"/>
                    <a:pt x="379024" y="1503969"/>
                  </a:cubicBezTo>
                  <a:close/>
                  <a:moveTo>
                    <a:pt x="1365057" y="208737"/>
                  </a:moveTo>
                  <a:cubicBezTo>
                    <a:pt x="1378778" y="219924"/>
                    <a:pt x="1391252" y="233596"/>
                    <a:pt x="1404973" y="246026"/>
                  </a:cubicBezTo>
                  <a:lnTo>
                    <a:pt x="246158" y="1399484"/>
                  </a:lnTo>
                  <a:cubicBezTo>
                    <a:pt x="233684" y="1387055"/>
                    <a:pt x="221210" y="1374625"/>
                    <a:pt x="208736" y="1360953"/>
                  </a:cubicBezTo>
                  <a:close/>
                  <a:moveTo>
                    <a:pt x="1175035" y="76904"/>
                  </a:moveTo>
                  <a:cubicBezTo>
                    <a:pt x="1192505" y="85630"/>
                    <a:pt x="1207480" y="94356"/>
                    <a:pt x="1223702" y="104328"/>
                  </a:cubicBezTo>
                  <a:lnTo>
                    <a:pt x="103108" y="1223702"/>
                  </a:lnTo>
                  <a:cubicBezTo>
                    <a:pt x="94373" y="1207497"/>
                    <a:pt x="85637" y="1191292"/>
                    <a:pt x="76902" y="1173841"/>
                  </a:cubicBezTo>
                  <a:close/>
                  <a:moveTo>
                    <a:pt x="936353" y="5493"/>
                  </a:moveTo>
                  <a:cubicBezTo>
                    <a:pt x="957481" y="9238"/>
                    <a:pt x="978609" y="12982"/>
                    <a:pt x="998493" y="17974"/>
                  </a:cubicBezTo>
                  <a:lnTo>
                    <a:pt x="16681" y="1003979"/>
                  </a:lnTo>
                  <a:cubicBezTo>
                    <a:pt x="11710" y="984009"/>
                    <a:pt x="7982" y="962792"/>
                    <a:pt x="5496" y="941574"/>
                  </a:cubicBezTo>
                  <a:close/>
                  <a:moveTo>
                    <a:pt x="701861" y="0"/>
                  </a:moveTo>
                  <a:lnTo>
                    <a:pt x="0" y="701861"/>
                  </a:lnTo>
                  <a:cubicBezTo>
                    <a:pt x="3747" y="669391"/>
                    <a:pt x="9991" y="638169"/>
                    <a:pt x="17484" y="608197"/>
                  </a:cubicBezTo>
                  <a:lnTo>
                    <a:pt x="606948" y="18733"/>
                  </a:lnTo>
                  <a:cubicBezTo>
                    <a:pt x="638169" y="11240"/>
                    <a:pt x="669391" y="4996"/>
                    <a:pt x="701861" y="0"/>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 name="Freeform 25">
              <a:extLst>
                <a:ext uri="{FF2B5EF4-FFF2-40B4-BE49-F238E27FC236}">
                  <a16:creationId xmlns:a16="http://schemas.microsoft.com/office/drawing/2014/main" id="{E578EF9B-6C23-644E-9F3F-A37FDFB961CC}"/>
                </a:ext>
              </a:extLst>
            </p:cNvPr>
            <p:cNvSpPr>
              <a:spLocks noChangeArrowheads="1"/>
            </p:cNvSpPr>
            <p:nvPr/>
          </p:nvSpPr>
          <p:spPr bwMode="auto">
            <a:xfrm>
              <a:off x="1587245" y="5259526"/>
              <a:ext cx="1619210" cy="1624700"/>
            </a:xfrm>
            <a:custGeom>
              <a:avLst/>
              <a:gdLst>
                <a:gd name="connsiteX0" fmla="*/ 1619210 w 1619210"/>
                <a:gd name="connsiteY0" fmla="*/ 884379 h 1624700"/>
                <a:gd name="connsiteX1" fmla="*/ 1606789 w 1619210"/>
                <a:gd name="connsiteY1" fmla="*/ 973814 h 1624700"/>
                <a:gd name="connsiteX2" fmla="*/ 965840 w 1619210"/>
                <a:gd name="connsiteY2" fmla="*/ 1613521 h 1624700"/>
                <a:gd name="connsiteX3" fmla="*/ 878889 w 1619210"/>
                <a:gd name="connsiteY3" fmla="*/ 1624700 h 1624700"/>
                <a:gd name="connsiteX4" fmla="*/ 1600006 w 1619210"/>
                <a:gd name="connsiteY4" fmla="*/ 593250 h 1624700"/>
                <a:gd name="connsiteX5" fmla="*/ 1613712 w 1619210"/>
                <a:gd name="connsiteY5" fmla="*/ 654124 h 1624700"/>
                <a:gd name="connsiteX6" fmla="*/ 655551 w 1619210"/>
                <a:gd name="connsiteY6" fmla="*/ 1608220 h 1624700"/>
                <a:gd name="connsiteX7" fmla="*/ 593252 w 1619210"/>
                <a:gd name="connsiteY7" fmla="*/ 1594554 h 1624700"/>
                <a:gd name="connsiteX8" fmla="*/ 1499722 w 1619210"/>
                <a:gd name="connsiteY8" fmla="*/ 379019 h 1624700"/>
                <a:gd name="connsiteX9" fmla="*/ 1525826 w 1619210"/>
                <a:gd name="connsiteY9" fmla="*/ 427498 h 1624700"/>
                <a:gd name="connsiteX10" fmla="*/ 422007 w 1619210"/>
                <a:gd name="connsiteY10" fmla="*/ 1531316 h 1624700"/>
                <a:gd name="connsiteX11" fmla="*/ 373528 w 1619210"/>
                <a:gd name="connsiteY11" fmla="*/ 1503969 h 1624700"/>
                <a:gd name="connsiteX12" fmla="*/ 1360815 w 1619210"/>
                <a:gd name="connsiteY12" fmla="*/ 208737 h 1624700"/>
                <a:gd name="connsiteX13" fmla="*/ 1399484 w 1619210"/>
                <a:gd name="connsiteY13" fmla="*/ 246026 h 1624700"/>
                <a:gd name="connsiteX14" fmla="*/ 240668 w 1619210"/>
                <a:gd name="connsiteY14" fmla="*/ 1399484 h 1624700"/>
                <a:gd name="connsiteX15" fmla="*/ 203247 w 1619210"/>
                <a:gd name="connsiteY15" fmla="*/ 1360953 h 1624700"/>
                <a:gd name="connsiteX16" fmla="*/ 1175036 w 1619210"/>
                <a:gd name="connsiteY16" fmla="*/ 76904 h 1624700"/>
                <a:gd name="connsiteX17" fmla="*/ 1223703 w 1619210"/>
                <a:gd name="connsiteY17" fmla="*/ 104328 h 1624700"/>
                <a:gd name="connsiteX18" fmla="*/ 104356 w 1619210"/>
                <a:gd name="connsiteY18" fmla="*/ 1223702 h 1624700"/>
                <a:gd name="connsiteX19" fmla="*/ 76903 w 1619210"/>
                <a:gd name="connsiteY19" fmla="*/ 1173841 h 1624700"/>
                <a:gd name="connsiteX20" fmla="*/ 934915 w 1619210"/>
                <a:gd name="connsiteY20" fmla="*/ 5493 h 1624700"/>
                <a:gd name="connsiteX21" fmla="*/ 998490 w 1619210"/>
                <a:gd name="connsiteY21" fmla="*/ 17974 h 1624700"/>
                <a:gd name="connsiteX22" fmla="*/ 12468 w 1619210"/>
                <a:gd name="connsiteY22" fmla="*/ 1003979 h 1624700"/>
                <a:gd name="connsiteX23" fmla="*/ 2 w 1619210"/>
                <a:gd name="connsiteY23" fmla="*/ 941574 h 1624700"/>
                <a:gd name="connsiteX24" fmla="*/ 701861 w 1619210"/>
                <a:gd name="connsiteY24" fmla="*/ 0 h 1624700"/>
                <a:gd name="connsiteX25" fmla="*/ 0 w 1619210"/>
                <a:gd name="connsiteY25" fmla="*/ 701861 h 1624700"/>
                <a:gd name="connsiteX26" fmla="*/ 18733 w 1619210"/>
                <a:gd name="connsiteY26" fmla="*/ 608197 h 1624700"/>
                <a:gd name="connsiteX27" fmla="*/ 606948 w 1619210"/>
                <a:gd name="connsiteY27" fmla="*/ 18733 h 1624700"/>
                <a:gd name="connsiteX28" fmla="*/ 701861 w 1619210"/>
                <a:gd name="connsiteY28" fmla="*/ 0 h 162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19210" h="1624700">
                  <a:moveTo>
                    <a:pt x="1619210" y="884379"/>
                  </a:moveTo>
                  <a:cubicBezTo>
                    <a:pt x="1616726" y="915433"/>
                    <a:pt x="1612999" y="944002"/>
                    <a:pt x="1606789" y="973814"/>
                  </a:cubicBezTo>
                  <a:lnTo>
                    <a:pt x="965840" y="1613521"/>
                  </a:lnTo>
                  <a:cubicBezTo>
                    <a:pt x="937270" y="1618489"/>
                    <a:pt x="907459" y="1623458"/>
                    <a:pt x="878889" y="1624700"/>
                  </a:cubicBezTo>
                  <a:close/>
                  <a:moveTo>
                    <a:pt x="1600006" y="593250"/>
                  </a:moveTo>
                  <a:cubicBezTo>
                    <a:pt x="1604990" y="613127"/>
                    <a:pt x="1608728" y="634247"/>
                    <a:pt x="1613712" y="654124"/>
                  </a:cubicBezTo>
                  <a:lnTo>
                    <a:pt x="655551" y="1608220"/>
                  </a:lnTo>
                  <a:cubicBezTo>
                    <a:pt x="634370" y="1604493"/>
                    <a:pt x="613188" y="1599524"/>
                    <a:pt x="593252" y="1594554"/>
                  </a:cubicBezTo>
                  <a:close/>
                  <a:moveTo>
                    <a:pt x="1499722" y="379019"/>
                  </a:moveTo>
                  <a:cubicBezTo>
                    <a:pt x="1508424" y="393936"/>
                    <a:pt x="1518368" y="410095"/>
                    <a:pt x="1525826" y="427498"/>
                  </a:cubicBezTo>
                  <a:lnTo>
                    <a:pt x="422007" y="1531316"/>
                  </a:lnTo>
                  <a:cubicBezTo>
                    <a:pt x="404604" y="1523858"/>
                    <a:pt x="389688" y="1513914"/>
                    <a:pt x="373528" y="1503969"/>
                  </a:cubicBezTo>
                  <a:close/>
                  <a:moveTo>
                    <a:pt x="1360815" y="208737"/>
                  </a:moveTo>
                  <a:cubicBezTo>
                    <a:pt x="1373289" y="219924"/>
                    <a:pt x="1385763" y="233596"/>
                    <a:pt x="1399484" y="246026"/>
                  </a:cubicBezTo>
                  <a:lnTo>
                    <a:pt x="240668" y="1399484"/>
                  </a:lnTo>
                  <a:cubicBezTo>
                    <a:pt x="228195" y="1387055"/>
                    <a:pt x="215721" y="1374625"/>
                    <a:pt x="203247" y="1360953"/>
                  </a:cubicBezTo>
                  <a:close/>
                  <a:moveTo>
                    <a:pt x="1175036" y="76904"/>
                  </a:moveTo>
                  <a:cubicBezTo>
                    <a:pt x="1192506" y="85630"/>
                    <a:pt x="1208729" y="94356"/>
                    <a:pt x="1223703" y="104328"/>
                  </a:cubicBezTo>
                  <a:lnTo>
                    <a:pt x="104356" y="1223702"/>
                  </a:lnTo>
                  <a:cubicBezTo>
                    <a:pt x="94373" y="1207497"/>
                    <a:pt x="85638" y="1191292"/>
                    <a:pt x="76903" y="1173841"/>
                  </a:cubicBezTo>
                  <a:close/>
                  <a:moveTo>
                    <a:pt x="934915" y="5493"/>
                  </a:moveTo>
                  <a:cubicBezTo>
                    <a:pt x="956107" y="9238"/>
                    <a:pt x="977298" y="12982"/>
                    <a:pt x="998490" y="17974"/>
                  </a:cubicBezTo>
                  <a:lnTo>
                    <a:pt x="12468" y="1003979"/>
                  </a:lnTo>
                  <a:cubicBezTo>
                    <a:pt x="7481" y="984009"/>
                    <a:pt x="3742" y="962792"/>
                    <a:pt x="2" y="941574"/>
                  </a:cubicBezTo>
                  <a:close/>
                  <a:moveTo>
                    <a:pt x="701861" y="0"/>
                  </a:moveTo>
                  <a:lnTo>
                    <a:pt x="0" y="701861"/>
                  </a:lnTo>
                  <a:cubicBezTo>
                    <a:pt x="3747" y="669391"/>
                    <a:pt x="9991" y="638169"/>
                    <a:pt x="18733" y="608197"/>
                  </a:cubicBezTo>
                  <a:lnTo>
                    <a:pt x="606948" y="18733"/>
                  </a:lnTo>
                  <a:cubicBezTo>
                    <a:pt x="636920" y="11240"/>
                    <a:pt x="669391" y="4996"/>
                    <a:pt x="701861" y="0"/>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7" name="Freeform 129">
              <a:extLst>
                <a:ext uri="{FF2B5EF4-FFF2-40B4-BE49-F238E27FC236}">
                  <a16:creationId xmlns:a16="http://schemas.microsoft.com/office/drawing/2014/main" id="{7D9D9900-DD99-024B-BB50-38739C2D7873}"/>
                </a:ext>
              </a:extLst>
            </p:cNvPr>
            <p:cNvSpPr>
              <a:spLocks noChangeArrowheads="1"/>
            </p:cNvSpPr>
            <p:nvPr/>
          </p:nvSpPr>
          <p:spPr bwMode="auto">
            <a:xfrm>
              <a:off x="3037410" y="5935170"/>
              <a:ext cx="3663864" cy="5460088"/>
            </a:xfrm>
            <a:custGeom>
              <a:avLst/>
              <a:gdLst>
                <a:gd name="T0" fmla="*/ 0 w 2940"/>
                <a:gd name="T1" fmla="*/ 3185 h 4384"/>
                <a:gd name="T2" fmla="*/ 835 w 2940"/>
                <a:gd name="T3" fmla="*/ 3098 h 4384"/>
                <a:gd name="T4" fmla="*/ 835 w 2940"/>
                <a:gd name="T5" fmla="*/ 3098 h 4384"/>
                <a:gd name="T6" fmla="*/ 1047 w 2940"/>
                <a:gd name="T7" fmla="*/ 3547 h 4384"/>
                <a:gd name="T8" fmla="*/ 1047 w 2940"/>
                <a:gd name="T9" fmla="*/ 3547 h 4384"/>
                <a:gd name="T10" fmla="*/ 1452 w 2940"/>
                <a:gd name="T11" fmla="*/ 3712 h 4384"/>
                <a:gd name="T12" fmla="*/ 1452 w 2940"/>
                <a:gd name="T13" fmla="*/ 3712 h 4384"/>
                <a:gd name="T14" fmla="*/ 1896 w 2940"/>
                <a:gd name="T15" fmla="*/ 3500 h 4384"/>
                <a:gd name="T16" fmla="*/ 1896 w 2940"/>
                <a:gd name="T17" fmla="*/ 3500 h 4384"/>
                <a:gd name="T18" fmla="*/ 2078 w 2940"/>
                <a:gd name="T19" fmla="*/ 2857 h 4384"/>
                <a:gd name="T20" fmla="*/ 2078 w 2940"/>
                <a:gd name="T21" fmla="*/ 2857 h 4384"/>
                <a:gd name="T22" fmla="*/ 1898 w 2940"/>
                <a:gd name="T23" fmla="*/ 2254 h 4384"/>
                <a:gd name="T24" fmla="*/ 1898 w 2940"/>
                <a:gd name="T25" fmla="*/ 2254 h 4384"/>
                <a:gd name="T26" fmla="*/ 1428 w 2940"/>
                <a:gd name="T27" fmla="*/ 2053 h 4384"/>
                <a:gd name="T28" fmla="*/ 1428 w 2940"/>
                <a:gd name="T29" fmla="*/ 2053 h 4384"/>
                <a:gd name="T30" fmla="*/ 781 w 2940"/>
                <a:gd name="T31" fmla="*/ 2371 h 4384"/>
                <a:gd name="T32" fmla="*/ 102 w 2940"/>
                <a:gd name="T33" fmla="*/ 2273 h 4384"/>
                <a:gd name="T34" fmla="*/ 531 w 2940"/>
                <a:gd name="T35" fmla="*/ 0 h 4384"/>
                <a:gd name="T36" fmla="*/ 2746 w 2940"/>
                <a:gd name="T37" fmla="*/ 0 h 4384"/>
                <a:gd name="T38" fmla="*/ 2746 w 2940"/>
                <a:gd name="T39" fmla="*/ 783 h 4384"/>
                <a:gd name="T40" fmla="*/ 1166 w 2940"/>
                <a:gd name="T41" fmla="*/ 783 h 4384"/>
                <a:gd name="T42" fmla="*/ 1034 w 2940"/>
                <a:gd name="T43" fmla="*/ 1525 h 4384"/>
                <a:gd name="T44" fmla="*/ 1034 w 2940"/>
                <a:gd name="T45" fmla="*/ 1525 h 4384"/>
                <a:gd name="T46" fmla="*/ 1607 w 2940"/>
                <a:gd name="T47" fmla="*/ 1385 h 4384"/>
                <a:gd name="T48" fmla="*/ 1607 w 2940"/>
                <a:gd name="T49" fmla="*/ 1385 h 4384"/>
                <a:gd name="T50" fmla="*/ 2552 w 2940"/>
                <a:gd name="T51" fmla="*/ 1790 h 4384"/>
                <a:gd name="T52" fmla="*/ 2552 w 2940"/>
                <a:gd name="T53" fmla="*/ 1790 h 4384"/>
                <a:gd name="T54" fmla="*/ 2939 w 2940"/>
                <a:gd name="T55" fmla="*/ 2842 h 4384"/>
                <a:gd name="T56" fmla="*/ 2939 w 2940"/>
                <a:gd name="T57" fmla="*/ 2842 h 4384"/>
                <a:gd name="T58" fmla="*/ 2627 w 2940"/>
                <a:gd name="T59" fmla="*/ 3805 h 4384"/>
                <a:gd name="T60" fmla="*/ 2627 w 2940"/>
                <a:gd name="T61" fmla="*/ 3805 h 4384"/>
                <a:gd name="T62" fmla="*/ 1443 w 2940"/>
                <a:gd name="T63" fmla="*/ 4383 h 4384"/>
                <a:gd name="T64" fmla="*/ 1443 w 2940"/>
                <a:gd name="T65" fmla="*/ 4383 h 4384"/>
                <a:gd name="T66" fmla="*/ 457 w 2940"/>
                <a:gd name="T67" fmla="*/ 4059 h 4384"/>
                <a:gd name="T68" fmla="*/ 457 w 2940"/>
                <a:gd name="T69" fmla="*/ 4059 h 4384"/>
                <a:gd name="T70" fmla="*/ 0 w 2940"/>
                <a:gd name="T71" fmla="*/ 3185 h 4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40" h="4384">
                  <a:moveTo>
                    <a:pt x="0" y="3185"/>
                  </a:moveTo>
                  <a:lnTo>
                    <a:pt x="835" y="3098"/>
                  </a:lnTo>
                  <a:lnTo>
                    <a:pt x="835" y="3098"/>
                  </a:lnTo>
                  <a:cubicBezTo>
                    <a:pt x="859" y="3287"/>
                    <a:pt x="929" y="3437"/>
                    <a:pt x="1047" y="3547"/>
                  </a:cubicBezTo>
                  <a:lnTo>
                    <a:pt x="1047" y="3547"/>
                  </a:lnTo>
                  <a:cubicBezTo>
                    <a:pt x="1164" y="3657"/>
                    <a:pt x="1299" y="3712"/>
                    <a:pt x="1452" y="3712"/>
                  </a:cubicBezTo>
                  <a:lnTo>
                    <a:pt x="1452" y="3712"/>
                  </a:lnTo>
                  <a:cubicBezTo>
                    <a:pt x="1626" y="3712"/>
                    <a:pt x="1774" y="3642"/>
                    <a:pt x="1896" y="3500"/>
                  </a:cubicBezTo>
                  <a:lnTo>
                    <a:pt x="1896" y="3500"/>
                  </a:lnTo>
                  <a:cubicBezTo>
                    <a:pt x="2017" y="3358"/>
                    <a:pt x="2078" y="3144"/>
                    <a:pt x="2078" y="2857"/>
                  </a:cubicBezTo>
                  <a:lnTo>
                    <a:pt x="2078" y="2857"/>
                  </a:lnTo>
                  <a:cubicBezTo>
                    <a:pt x="2078" y="2589"/>
                    <a:pt x="2018" y="2388"/>
                    <a:pt x="1898" y="2254"/>
                  </a:cubicBezTo>
                  <a:lnTo>
                    <a:pt x="1898" y="2254"/>
                  </a:lnTo>
                  <a:cubicBezTo>
                    <a:pt x="1777" y="2120"/>
                    <a:pt x="1621" y="2053"/>
                    <a:pt x="1428" y="2053"/>
                  </a:cubicBezTo>
                  <a:lnTo>
                    <a:pt x="1428" y="2053"/>
                  </a:lnTo>
                  <a:cubicBezTo>
                    <a:pt x="1187" y="2053"/>
                    <a:pt x="972" y="2159"/>
                    <a:pt x="781" y="2371"/>
                  </a:cubicBezTo>
                  <a:lnTo>
                    <a:pt x="102" y="2273"/>
                  </a:lnTo>
                  <a:lnTo>
                    <a:pt x="531" y="0"/>
                  </a:lnTo>
                  <a:lnTo>
                    <a:pt x="2746" y="0"/>
                  </a:lnTo>
                  <a:lnTo>
                    <a:pt x="2746" y="783"/>
                  </a:lnTo>
                  <a:lnTo>
                    <a:pt x="1166" y="783"/>
                  </a:lnTo>
                  <a:lnTo>
                    <a:pt x="1034" y="1525"/>
                  </a:lnTo>
                  <a:lnTo>
                    <a:pt x="1034" y="1525"/>
                  </a:lnTo>
                  <a:cubicBezTo>
                    <a:pt x="1221" y="1432"/>
                    <a:pt x="1412" y="1385"/>
                    <a:pt x="1607" y="1385"/>
                  </a:cubicBezTo>
                  <a:lnTo>
                    <a:pt x="1607" y="1385"/>
                  </a:lnTo>
                  <a:cubicBezTo>
                    <a:pt x="1978" y="1385"/>
                    <a:pt x="2293" y="1520"/>
                    <a:pt x="2552" y="1790"/>
                  </a:cubicBezTo>
                  <a:lnTo>
                    <a:pt x="2552" y="1790"/>
                  </a:lnTo>
                  <a:cubicBezTo>
                    <a:pt x="2810" y="2061"/>
                    <a:pt x="2939" y="2411"/>
                    <a:pt x="2939" y="2842"/>
                  </a:cubicBezTo>
                  <a:lnTo>
                    <a:pt x="2939" y="2842"/>
                  </a:lnTo>
                  <a:cubicBezTo>
                    <a:pt x="2939" y="3202"/>
                    <a:pt x="2835" y="3523"/>
                    <a:pt x="2627" y="3805"/>
                  </a:cubicBezTo>
                  <a:lnTo>
                    <a:pt x="2627" y="3805"/>
                  </a:lnTo>
                  <a:cubicBezTo>
                    <a:pt x="2342" y="4191"/>
                    <a:pt x="1948" y="4383"/>
                    <a:pt x="1443" y="4383"/>
                  </a:cubicBezTo>
                  <a:lnTo>
                    <a:pt x="1443" y="4383"/>
                  </a:lnTo>
                  <a:cubicBezTo>
                    <a:pt x="1039" y="4383"/>
                    <a:pt x="710" y="4275"/>
                    <a:pt x="457" y="4059"/>
                  </a:cubicBezTo>
                  <a:lnTo>
                    <a:pt x="457" y="4059"/>
                  </a:lnTo>
                  <a:cubicBezTo>
                    <a:pt x="202" y="3842"/>
                    <a:pt x="50" y="3551"/>
                    <a:pt x="0" y="3185"/>
                  </a:cubicBezTo>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130">
              <a:extLst>
                <a:ext uri="{FF2B5EF4-FFF2-40B4-BE49-F238E27FC236}">
                  <a16:creationId xmlns:a16="http://schemas.microsoft.com/office/drawing/2014/main" id="{BD56E46E-1767-C442-B017-31D76BA3D555}"/>
                </a:ext>
              </a:extLst>
            </p:cNvPr>
            <p:cNvSpPr>
              <a:spLocks noChangeArrowheads="1"/>
            </p:cNvSpPr>
            <p:nvPr/>
          </p:nvSpPr>
          <p:spPr bwMode="auto">
            <a:xfrm>
              <a:off x="3224175" y="6099960"/>
              <a:ext cx="3312308" cy="5141490"/>
            </a:xfrm>
            <a:custGeom>
              <a:avLst/>
              <a:gdLst>
                <a:gd name="T0" fmla="*/ 36 w 2661"/>
                <a:gd name="T1" fmla="*/ 3195 h 4126"/>
                <a:gd name="T2" fmla="*/ 140 w 2661"/>
                <a:gd name="T3" fmla="*/ 3476 h 4126"/>
                <a:gd name="T4" fmla="*/ 408 w 2661"/>
                <a:gd name="T5" fmla="*/ 3810 h 4126"/>
                <a:gd name="T6" fmla="*/ 792 w 2661"/>
                <a:gd name="T7" fmla="*/ 4023 h 4126"/>
                <a:gd name="T8" fmla="*/ 1292 w 2661"/>
                <a:gd name="T9" fmla="*/ 4096 h 4126"/>
                <a:gd name="T10" fmla="*/ 1897 w 2661"/>
                <a:gd name="T11" fmla="*/ 3968 h 4126"/>
                <a:gd name="T12" fmla="*/ 2348 w 2661"/>
                <a:gd name="T13" fmla="*/ 3583 h 4126"/>
                <a:gd name="T14" fmla="*/ 2560 w 2661"/>
                <a:gd name="T15" fmla="*/ 3175 h 4126"/>
                <a:gd name="T16" fmla="*/ 2631 w 2661"/>
                <a:gd name="T17" fmla="*/ 2713 h 4126"/>
                <a:gd name="T18" fmla="*/ 2543 w 2661"/>
                <a:gd name="T19" fmla="*/ 2182 h 4126"/>
                <a:gd name="T20" fmla="*/ 2287 w 2661"/>
                <a:gd name="T21" fmla="*/ 1770 h 4126"/>
                <a:gd name="T22" fmla="*/ 1909 w 2661"/>
                <a:gd name="T23" fmla="*/ 1502 h 4126"/>
                <a:gd name="T24" fmla="*/ 1456 w 2661"/>
                <a:gd name="T25" fmla="*/ 1413 h 4126"/>
                <a:gd name="T26" fmla="*/ 674 w 2661"/>
                <a:gd name="T27" fmla="*/ 1677 h 4126"/>
                <a:gd name="T28" fmla="*/ 2437 w 2661"/>
                <a:gd name="T29" fmla="*/ 497 h 4126"/>
                <a:gd name="T30" fmla="*/ 510 w 2661"/>
                <a:gd name="T31" fmla="*/ 29 h 4126"/>
                <a:gd name="T32" fmla="*/ 572 w 2661"/>
                <a:gd name="T33" fmla="*/ 2075 h 4126"/>
                <a:gd name="T34" fmla="*/ 1277 w 2661"/>
                <a:gd name="T35" fmla="*/ 1766 h 4126"/>
                <a:gd name="T36" fmla="*/ 1864 w 2661"/>
                <a:gd name="T37" fmla="*/ 2020 h 4126"/>
                <a:gd name="T38" fmla="*/ 2085 w 2661"/>
                <a:gd name="T39" fmla="*/ 2728 h 4126"/>
                <a:gd name="T40" fmla="*/ 2033 w 2661"/>
                <a:gd name="T41" fmla="*/ 3146 h 4126"/>
                <a:gd name="T42" fmla="*/ 1865 w 2661"/>
                <a:gd name="T43" fmla="*/ 3473 h 4126"/>
                <a:gd name="T44" fmla="*/ 1301 w 2661"/>
                <a:gd name="T45" fmla="*/ 3741 h 4126"/>
                <a:gd name="T46" fmla="*/ 788 w 2661"/>
                <a:gd name="T47" fmla="*/ 3533 h 4126"/>
                <a:gd name="T48" fmla="*/ 558 w 2661"/>
                <a:gd name="T49" fmla="*/ 3141 h 4126"/>
                <a:gd name="T50" fmla="*/ 1292 w 2661"/>
                <a:gd name="T51" fmla="*/ 4125 h 4126"/>
                <a:gd name="T52" fmla="*/ 783 w 2661"/>
                <a:gd name="T53" fmla="*/ 4051 h 4126"/>
                <a:gd name="T54" fmla="*/ 389 w 2661"/>
                <a:gd name="T55" fmla="*/ 3831 h 4126"/>
                <a:gd name="T56" fmla="*/ 115 w 2661"/>
                <a:gd name="T57" fmla="*/ 3489 h 4126"/>
                <a:gd name="T58" fmla="*/ 4 w 2661"/>
                <a:gd name="T59" fmla="*/ 3186 h 4126"/>
                <a:gd name="T60" fmla="*/ 579 w 2661"/>
                <a:gd name="T61" fmla="*/ 3110 h 4126"/>
                <a:gd name="T62" fmla="*/ 582 w 2661"/>
                <a:gd name="T63" fmla="*/ 3122 h 4126"/>
                <a:gd name="T64" fmla="*/ 807 w 2661"/>
                <a:gd name="T65" fmla="*/ 3512 h 4126"/>
                <a:gd name="T66" fmla="*/ 1301 w 2661"/>
                <a:gd name="T67" fmla="*/ 3712 h 4126"/>
                <a:gd name="T68" fmla="*/ 1843 w 2661"/>
                <a:gd name="T69" fmla="*/ 3454 h 4126"/>
                <a:gd name="T70" fmla="*/ 2005 w 2661"/>
                <a:gd name="T71" fmla="*/ 3139 h 4126"/>
                <a:gd name="T72" fmla="*/ 2056 w 2661"/>
                <a:gd name="T73" fmla="*/ 2728 h 4126"/>
                <a:gd name="T74" fmla="*/ 1842 w 2661"/>
                <a:gd name="T75" fmla="*/ 2039 h 4126"/>
                <a:gd name="T76" fmla="*/ 1277 w 2661"/>
                <a:gd name="T77" fmla="*/ 1795 h 4126"/>
                <a:gd name="T78" fmla="*/ 583 w 2661"/>
                <a:gd name="T79" fmla="*/ 2105 h 4126"/>
                <a:gd name="T80" fmla="*/ 486 w 2661"/>
                <a:gd name="T81" fmla="*/ 0 h 4126"/>
                <a:gd name="T82" fmla="*/ 2466 w 2661"/>
                <a:gd name="T83" fmla="*/ 526 h 4126"/>
                <a:gd name="T84" fmla="*/ 712 w 2661"/>
                <a:gd name="T85" fmla="*/ 1626 h 4126"/>
                <a:gd name="T86" fmla="*/ 941 w 2661"/>
                <a:gd name="T87" fmla="*/ 1511 h 4126"/>
                <a:gd name="T88" fmla="*/ 1456 w 2661"/>
                <a:gd name="T89" fmla="*/ 1385 h 4126"/>
                <a:gd name="T90" fmla="*/ 1920 w 2661"/>
                <a:gd name="T91" fmla="*/ 1476 h 4126"/>
                <a:gd name="T92" fmla="*/ 2307 w 2661"/>
                <a:gd name="T93" fmla="*/ 1751 h 4126"/>
                <a:gd name="T94" fmla="*/ 2570 w 2661"/>
                <a:gd name="T95" fmla="*/ 2171 h 4126"/>
                <a:gd name="T96" fmla="*/ 2660 w 2661"/>
                <a:gd name="T97" fmla="*/ 2713 h 4126"/>
                <a:gd name="T98" fmla="*/ 2587 w 2661"/>
                <a:gd name="T99" fmla="*/ 3184 h 4126"/>
                <a:gd name="T100" fmla="*/ 2371 w 2661"/>
                <a:gd name="T101" fmla="*/ 3599 h 4126"/>
                <a:gd name="T102" fmla="*/ 1910 w 2661"/>
                <a:gd name="T103" fmla="*/ 3994 h 4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661" h="4126">
                  <a:moveTo>
                    <a:pt x="36" y="3195"/>
                  </a:moveTo>
                  <a:lnTo>
                    <a:pt x="36" y="3195"/>
                  </a:lnTo>
                  <a:cubicBezTo>
                    <a:pt x="61" y="3297"/>
                    <a:pt x="96" y="3391"/>
                    <a:pt x="140" y="3476"/>
                  </a:cubicBezTo>
                  <a:lnTo>
                    <a:pt x="140" y="3476"/>
                  </a:lnTo>
                  <a:cubicBezTo>
                    <a:pt x="206" y="3602"/>
                    <a:pt x="296" y="3715"/>
                    <a:pt x="408" y="3810"/>
                  </a:cubicBezTo>
                  <a:lnTo>
                    <a:pt x="408" y="3810"/>
                  </a:lnTo>
                  <a:cubicBezTo>
                    <a:pt x="518" y="3904"/>
                    <a:pt x="648" y="3976"/>
                    <a:pt x="792" y="4023"/>
                  </a:cubicBezTo>
                  <a:lnTo>
                    <a:pt x="792" y="4023"/>
                  </a:lnTo>
                  <a:cubicBezTo>
                    <a:pt x="940" y="4072"/>
                    <a:pt x="1108" y="4096"/>
                    <a:pt x="1292" y="4096"/>
                  </a:cubicBezTo>
                  <a:lnTo>
                    <a:pt x="1292" y="4096"/>
                  </a:lnTo>
                  <a:cubicBezTo>
                    <a:pt x="1519" y="4096"/>
                    <a:pt x="1723" y="4054"/>
                    <a:pt x="1897" y="3968"/>
                  </a:cubicBezTo>
                  <a:lnTo>
                    <a:pt x="1897" y="3968"/>
                  </a:lnTo>
                  <a:cubicBezTo>
                    <a:pt x="2070" y="3884"/>
                    <a:pt x="2222" y="3754"/>
                    <a:pt x="2348" y="3583"/>
                  </a:cubicBezTo>
                  <a:lnTo>
                    <a:pt x="2348" y="3583"/>
                  </a:lnTo>
                  <a:cubicBezTo>
                    <a:pt x="2442" y="3456"/>
                    <a:pt x="2513" y="3319"/>
                    <a:pt x="2560" y="3175"/>
                  </a:cubicBezTo>
                  <a:lnTo>
                    <a:pt x="2560" y="3175"/>
                  </a:lnTo>
                  <a:cubicBezTo>
                    <a:pt x="2607" y="3031"/>
                    <a:pt x="2631" y="2876"/>
                    <a:pt x="2631" y="2713"/>
                  </a:cubicBezTo>
                  <a:lnTo>
                    <a:pt x="2631" y="2713"/>
                  </a:lnTo>
                  <a:cubicBezTo>
                    <a:pt x="2631" y="2517"/>
                    <a:pt x="2601" y="2338"/>
                    <a:pt x="2543" y="2182"/>
                  </a:cubicBezTo>
                  <a:lnTo>
                    <a:pt x="2543" y="2182"/>
                  </a:lnTo>
                  <a:cubicBezTo>
                    <a:pt x="2486" y="2028"/>
                    <a:pt x="2400" y="1889"/>
                    <a:pt x="2287" y="1770"/>
                  </a:cubicBezTo>
                  <a:lnTo>
                    <a:pt x="2287" y="1770"/>
                  </a:lnTo>
                  <a:cubicBezTo>
                    <a:pt x="2173" y="1651"/>
                    <a:pt x="2046" y="1561"/>
                    <a:pt x="1909" y="1502"/>
                  </a:cubicBezTo>
                  <a:lnTo>
                    <a:pt x="1909" y="1502"/>
                  </a:lnTo>
                  <a:cubicBezTo>
                    <a:pt x="1771" y="1444"/>
                    <a:pt x="1619" y="1413"/>
                    <a:pt x="1456" y="1413"/>
                  </a:cubicBezTo>
                  <a:lnTo>
                    <a:pt x="1456" y="1413"/>
                  </a:lnTo>
                  <a:cubicBezTo>
                    <a:pt x="1287" y="1413"/>
                    <a:pt x="1118" y="1455"/>
                    <a:pt x="954" y="1537"/>
                  </a:cubicBezTo>
                  <a:lnTo>
                    <a:pt x="674" y="1677"/>
                  </a:lnTo>
                  <a:lnTo>
                    <a:pt x="882" y="497"/>
                  </a:lnTo>
                  <a:lnTo>
                    <a:pt x="2437" y="497"/>
                  </a:lnTo>
                  <a:lnTo>
                    <a:pt x="2437" y="29"/>
                  </a:lnTo>
                  <a:lnTo>
                    <a:pt x="510" y="29"/>
                  </a:lnTo>
                  <a:lnTo>
                    <a:pt x="136" y="2012"/>
                  </a:lnTo>
                  <a:lnTo>
                    <a:pt x="572" y="2075"/>
                  </a:lnTo>
                  <a:lnTo>
                    <a:pt x="572" y="2075"/>
                  </a:lnTo>
                  <a:cubicBezTo>
                    <a:pt x="779" y="1870"/>
                    <a:pt x="1017" y="1766"/>
                    <a:pt x="1277" y="1766"/>
                  </a:cubicBezTo>
                  <a:lnTo>
                    <a:pt x="1277" y="1766"/>
                  </a:lnTo>
                  <a:cubicBezTo>
                    <a:pt x="1515" y="1766"/>
                    <a:pt x="1713" y="1852"/>
                    <a:pt x="1864" y="2020"/>
                  </a:cubicBezTo>
                  <a:lnTo>
                    <a:pt x="1864" y="2020"/>
                  </a:lnTo>
                  <a:cubicBezTo>
                    <a:pt x="2010" y="2183"/>
                    <a:pt x="2085" y="2422"/>
                    <a:pt x="2085" y="2728"/>
                  </a:cubicBezTo>
                  <a:lnTo>
                    <a:pt x="2085" y="2728"/>
                  </a:lnTo>
                  <a:cubicBezTo>
                    <a:pt x="2085" y="2885"/>
                    <a:pt x="2067" y="3026"/>
                    <a:pt x="2033" y="3146"/>
                  </a:cubicBezTo>
                  <a:lnTo>
                    <a:pt x="2033" y="3146"/>
                  </a:lnTo>
                  <a:cubicBezTo>
                    <a:pt x="1996" y="3275"/>
                    <a:pt x="1940" y="3385"/>
                    <a:pt x="1865" y="3473"/>
                  </a:cubicBezTo>
                  <a:lnTo>
                    <a:pt x="1865" y="3473"/>
                  </a:lnTo>
                  <a:cubicBezTo>
                    <a:pt x="1713" y="3651"/>
                    <a:pt x="1523" y="3741"/>
                    <a:pt x="1301" y="3741"/>
                  </a:cubicBezTo>
                  <a:lnTo>
                    <a:pt x="1301" y="3741"/>
                  </a:lnTo>
                  <a:cubicBezTo>
                    <a:pt x="1107" y="3741"/>
                    <a:pt x="934" y="3671"/>
                    <a:pt x="788" y="3533"/>
                  </a:cubicBezTo>
                  <a:lnTo>
                    <a:pt x="788" y="3533"/>
                  </a:lnTo>
                  <a:cubicBezTo>
                    <a:pt x="677" y="3430"/>
                    <a:pt x="600" y="3298"/>
                    <a:pt x="558" y="3141"/>
                  </a:cubicBezTo>
                  <a:lnTo>
                    <a:pt x="36" y="3195"/>
                  </a:lnTo>
                  <a:close/>
                  <a:moveTo>
                    <a:pt x="1292" y="4125"/>
                  </a:moveTo>
                  <a:lnTo>
                    <a:pt x="1292" y="4125"/>
                  </a:lnTo>
                  <a:cubicBezTo>
                    <a:pt x="1105" y="4125"/>
                    <a:pt x="934" y="4100"/>
                    <a:pt x="783" y="4051"/>
                  </a:cubicBezTo>
                  <a:lnTo>
                    <a:pt x="783" y="4051"/>
                  </a:lnTo>
                  <a:cubicBezTo>
                    <a:pt x="635" y="4002"/>
                    <a:pt x="502" y="3928"/>
                    <a:pt x="389" y="3831"/>
                  </a:cubicBezTo>
                  <a:lnTo>
                    <a:pt x="389" y="3831"/>
                  </a:lnTo>
                  <a:cubicBezTo>
                    <a:pt x="275" y="3734"/>
                    <a:pt x="182" y="3619"/>
                    <a:pt x="115" y="3489"/>
                  </a:cubicBezTo>
                  <a:lnTo>
                    <a:pt x="115" y="3489"/>
                  </a:lnTo>
                  <a:cubicBezTo>
                    <a:pt x="67" y="3398"/>
                    <a:pt x="30" y="3296"/>
                    <a:pt x="4" y="3186"/>
                  </a:cubicBezTo>
                  <a:lnTo>
                    <a:pt x="0" y="3170"/>
                  </a:lnTo>
                  <a:lnTo>
                    <a:pt x="579" y="3110"/>
                  </a:lnTo>
                  <a:lnTo>
                    <a:pt x="582" y="3122"/>
                  </a:lnTo>
                  <a:lnTo>
                    <a:pt x="582" y="3122"/>
                  </a:lnTo>
                  <a:cubicBezTo>
                    <a:pt x="623" y="3279"/>
                    <a:pt x="698" y="3410"/>
                    <a:pt x="807" y="3512"/>
                  </a:cubicBezTo>
                  <a:lnTo>
                    <a:pt x="807" y="3512"/>
                  </a:lnTo>
                  <a:cubicBezTo>
                    <a:pt x="948" y="3645"/>
                    <a:pt x="1115" y="3712"/>
                    <a:pt x="1301" y="3712"/>
                  </a:cubicBezTo>
                  <a:lnTo>
                    <a:pt x="1301" y="3712"/>
                  </a:lnTo>
                  <a:cubicBezTo>
                    <a:pt x="1514" y="3712"/>
                    <a:pt x="1697" y="3626"/>
                    <a:pt x="1843" y="3454"/>
                  </a:cubicBezTo>
                  <a:lnTo>
                    <a:pt x="1843" y="3454"/>
                  </a:lnTo>
                  <a:cubicBezTo>
                    <a:pt x="1915" y="3370"/>
                    <a:pt x="1970" y="3263"/>
                    <a:pt x="2005" y="3139"/>
                  </a:cubicBezTo>
                  <a:lnTo>
                    <a:pt x="2005" y="3139"/>
                  </a:lnTo>
                  <a:cubicBezTo>
                    <a:pt x="2039" y="3021"/>
                    <a:pt x="2056" y="2883"/>
                    <a:pt x="2056" y="2728"/>
                  </a:cubicBezTo>
                  <a:lnTo>
                    <a:pt x="2056" y="2728"/>
                  </a:lnTo>
                  <a:cubicBezTo>
                    <a:pt x="2056" y="2429"/>
                    <a:pt x="1984" y="2196"/>
                    <a:pt x="1842" y="2039"/>
                  </a:cubicBezTo>
                  <a:lnTo>
                    <a:pt x="1842" y="2039"/>
                  </a:lnTo>
                  <a:cubicBezTo>
                    <a:pt x="1697" y="1877"/>
                    <a:pt x="1507" y="1795"/>
                    <a:pt x="1277" y="1795"/>
                  </a:cubicBezTo>
                  <a:lnTo>
                    <a:pt x="1277" y="1795"/>
                  </a:lnTo>
                  <a:cubicBezTo>
                    <a:pt x="1022" y="1795"/>
                    <a:pt x="790" y="1897"/>
                    <a:pt x="588" y="2101"/>
                  </a:cubicBezTo>
                  <a:lnTo>
                    <a:pt x="583" y="2105"/>
                  </a:lnTo>
                  <a:lnTo>
                    <a:pt x="102" y="2036"/>
                  </a:lnTo>
                  <a:lnTo>
                    <a:pt x="486" y="0"/>
                  </a:lnTo>
                  <a:lnTo>
                    <a:pt x="2466" y="0"/>
                  </a:lnTo>
                  <a:lnTo>
                    <a:pt x="2466" y="526"/>
                  </a:lnTo>
                  <a:lnTo>
                    <a:pt x="907" y="526"/>
                  </a:lnTo>
                  <a:lnTo>
                    <a:pt x="712" y="1626"/>
                  </a:lnTo>
                  <a:lnTo>
                    <a:pt x="941" y="1511"/>
                  </a:lnTo>
                  <a:lnTo>
                    <a:pt x="941" y="1511"/>
                  </a:lnTo>
                  <a:cubicBezTo>
                    <a:pt x="1109" y="1428"/>
                    <a:pt x="1282" y="1385"/>
                    <a:pt x="1456" y="1385"/>
                  </a:cubicBezTo>
                  <a:lnTo>
                    <a:pt x="1456" y="1385"/>
                  </a:lnTo>
                  <a:cubicBezTo>
                    <a:pt x="1623" y="1385"/>
                    <a:pt x="1779" y="1416"/>
                    <a:pt x="1920" y="1476"/>
                  </a:cubicBezTo>
                  <a:lnTo>
                    <a:pt x="1920" y="1476"/>
                  </a:lnTo>
                  <a:cubicBezTo>
                    <a:pt x="2061" y="1536"/>
                    <a:pt x="2191" y="1628"/>
                    <a:pt x="2307" y="1751"/>
                  </a:cubicBezTo>
                  <a:lnTo>
                    <a:pt x="2307" y="1751"/>
                  </a:lnTo>
                  <a:cubicBezTo>
                    <a:pt x="2423" y="1872"/>
                    <a:pt x="2512" y="2014"/>
                    <a:pt x="2570" y="2171"/>
                  </a:cubicBezTo>
                  <a:lnTo>
                    <a:pt x="2570" y="2171"/>
                  </a:lnTo>
                  <a:cubicBezTo>
                    <a:pt x="2630" y="2332"/>
                    <a:pt x="2660" y="2514"/>
                    <a:pt x="2660" y="2713"/>
                  </a:cubicBezTo>
                  <a:lnTo>
                    <a:pt x="2660" y="2713"/>
                  </a:lnTo>
                  <a:cubicBezTo>
                    <a:pt x="2660" y="2879"/>
                    <a:pt x="2635" y="3037"/>
                    <a:pt x="2587" y="3184"/>
                  </a:cubicBezTo>
                  <a:lnTo>
                    <a:pt x="2587" y="3184"/>
                  </a:lnTo>
                  <a:cubicBezTo>
                    <a:pt x="2540" y="3330"/>
                    <a:pt x="2467" y="3470"/>
                    <a:pt x="2371" y="3599"/>
                  </a:cubicBezTo>
                  <a:lnTo>
                    <a:pt x="2371" y="3599"/>
                  </a:lnTo>
                  <a:cubicBezTo>
                    <a:pt x="2242" y="3774"/>
                    <a:pt x="2087" y="3907"/>
                    <a:pt x="1910" y="3994"/>
                  </a:cubicBezTo>
                  <a:lnTo>
                    <a:pt x="1910" y="3994"/>
                  </a:lnTo>
                  <a:cubicBezTo>
                    <a:pt x="1731" y="4081"/>
                    <a:pt x="1523" y="4125"/>
                    <a:pt x="1292" y="4125"/>
                  </a:cubicBezTo>
                  <a:close/>
                </a:path>
              </a:pathLst>
            </a:custGeom>
            <a:solidFill>
              <a:srgbClr val="FFFFFF">
                <a:alpha val="20000"/>
              </a:srgbClr>
            </a:solidFill>
            <a:ln>
              <a:noFill/>
            </a:ln>
            <a:effectLst/>
          </p:spPr>
          <p:txBody>
            <a:bodyPr wrap="none" anchor="ctr"/>
            <a:lstStyle/>
            <a:p>
              <a:endParaRPr lang="en-US" sz="3599" dirty="0">
                <a:latin typeface="Poppins" pitchFamily="2" charset="77"/>
              </a:endParaRPr>
            </a:p>
          </p:txBody>
        </p:sp>
        <p:sp>
          <p:nvSpPr>
            <p:cNvPr id="29" name="Freeform 131">
              <a:extLst>
                <a:ext uri="{FF2B5EF4-FFF2-40B4-BE49-F238E27FC236}">
                  <a16:creationId xmlns:a16="http://schemas.microsoft.com/office/drawing/2014/main" id="{5004E64E-EC4C-434C-873D-2B1C6E4737D4}"/>
                </a:ext>
              </a:extLst>
            </p:cNvPr>
            <p:cNvSpPr>
              <a:spLocks noChangeArrowheads="1"/>
            </p:cNvSpPr>
            <p:nvPr/>
          </p:nvSpPr>
          <p:spPr bwMode="auto">
            <a:xfrm>
              <a:off x="7294522" y="5770377"/>
              <a:ext cx="5092051" cy="5630373"/>
            </a:xfrm>
            <a:custGeom>
              <a:avLst/>
              <a:gdLst>
                <a:gd name="T0" fmla="*/ 2185 w 4086"/>
                <a:gd name="T1" fmla="*/ 2836 h 4518"/>
                <a:gd name="T2" fmla="*/ 2185 w 4086"/>
                <a:gd name="T3" fmla="*/ 2100 h 4518"/>
                <a:gd name="T4" fmla="*/ 4085 w 4086"/>
                <a:gd name="T5" fmla="*/ 2100 h 4518"/>
                <a:gd name="T6" fmla="*/ 4085 w 4086"/>
                <a:gd name="T7" fmla="*/ 3841 h 4518"/>
                <a:gd name="T8" fmla="*/ 4085 w 4086"/>
                <a:gd name="T9" fmla="*/ 3841 h 4518"/>
                <a:gd name="T10" fmla="*/ 3283 w 4086"/>
                <a:gd name="T11" fmla="*/ 4313 h 4518"/>
                <a:gd name="T12" fmla="*/ 3283 w 4086"/>
                <a:gd name="T13" fmla="*/ 4313 h 4518"/>
                <a:gd name="T14" fmla="*/ 2217 w 4086"/>
                <a:gd name="T15" fmla="*/ 4517 h 4518"/>
                <a:gd name="T16" fmla="*/ 2217 w 4086"/>
                <a:gd name="T17" fmla="*/ 4517 h 4518"/>
                <a:gd name="T18" fmla="*/ 1022 w 4086"/>
                <a:gd name="T19" fmla="*/ 4230 h 4518"/>
                <a:gd name="T20" fmla="*/ 1022 w 4086"/>
                <a:gd name="T21" fmla="*/ 4230 h 4518"/>
                <a:gd name="T22" fmla="*/ 256 w 4086"/>
                <a:gd name="T23" fmla="*/ 3407 h 4518"/>
                <a:gd name="T24" fmla="*/ 256 w 4086"/>
                <a:gd name="T25" fmla="*/ 3407 h 4518"/>
                <a:gd name="T26" fmla="*/ 0 w 4086"/>
                <a:gd name="T27" fmla="*/ 2243 h 4518"/>
                <a:gd name="T28" fmla="*/ 0 w 4086"/>
                <a:gd name="T29" fmla="*/ 2243 h 4518"/>
                <a:gd name="T30" fmla="*/ 286 w 4086"/>
                <a:gd name="T31" fmla="*/ 1030 h 4518"/>
                <a:gd name="T32" fmla="*/ 286 w 4086"/>
                <a:gd name="T33" fmla="*/ 1030 h 4518"/>
                <a:gd name="T34" fmla="*/ 1124 w 4086"/>
                <a:gd name="T35" fmla="*/ 217 h 4518"/>
                <a:gd name="T36" fmla="*/ 1124 w 4086"/>
                <a:gd name="T37" fmla="*/ 217 h 4518"/>
                <a:gd name="T38" fmla="*/ 2170 w 4086"/>
                <a:gd name="T39" fmla="*/ 0 h 4518"/>
                <a:gd name="T40" fmla="*/ 2170 w 4086"/>
                <a:gd name="T41" fmla="*/ 0 h 4518"/>
                <a:gd name="T42" fmla="*/ 3441 w 4086"/>
                <a:gd name="T43" fmla="*/ 342 h 4518"/>
                <a:gd name="T44" fmla="*/ 3441 w 4086"/>
                <a:gd name="T45" fmla="*/ 342 h 4518"/>
                <a:gd name="T46" fmla="*/ 4029 w 4086"/>
                <a:gd name="T47" fmla="*/ 1283 h 4518"/>
                <a:gd name="T48" fmla="*/ 3154 w 4086"/>
                <a:gd name="T49" fmla="*/ 1447 h 4518"/>
                <a:gd name="T50" fmla="*/ 3154 w 4086"/>
                <a:gd name="T51" fmla="*/ 1447 h 4518"/>
                <a:gd name="T52" fmla="*/ 2806 w 4086"/>
                <a:gd name="T53" fmla="*/ 939 h 4518"/>
                <a:gd name="T54" fmla="*/ 2806 w 4086"/>
                <a:gd name="T55" fmla="*/ 939 h 4518"/>
                <a:gd name="T56" fmla="*/ 2170 w 4086"/>
                <a:gd name="T57" fmla="*/ 754 h 4518"/>
                <a:gd name="T58" fmla="*/ 2170 w 4086"/>
                <a:gd name="T59" fmla="*/ 754 h 4518"/>
                <a:gd name="T60" fmla="*/ 1251 w 4086"/>
                <a:gd name="T61" fmla="*/ 1119 h 4518"/>
                <a:gd name="T62" fmla="*/ 1251 w 4086"/>
                <a:gd name="T63" fmla="*/ 1119 h 4518"/>
                <a:gd name="T64" fmla="*/ 909 w 4086"/>
                <a:gd name="T65" fmla="*/ 2208 h 4518"/>
                <a:gd name="T66" fmla="*/ 909 w 4086"/>
                <a:gd name="T67" fmla="*/ 2208 h 4518"/>
                <a:gd name="T68" fmla="*/ 1255 w 4086"/>
                <a:gd name="T69" fmla="*/ 3374 h 4518"/>
                <a:gd name="T70" fmla="*/ 1255 w 4086"/>
                <a:gd name="T71" fmla="*/ 3374 h 4518"/>
                <a:gd name="T72" fmla="*/ 2161 w 4086"/>
                <a:gd name="T73" fmla="*/ 3763 h 4518"/>
                <a:gd name="T74" fmla="*/ 2161 w 4086"/>
                <a:gd name="T75" fmla="*/ 3763 h 4518"/>
                <a:gd name="T76" fmla="*/ 2717 w 4086"/>
                <a:gd name="T77" fmla="*/ 3654 h 4518"/>
                <a:gd name="T78" fmla="*/ 2717 w 4086"/>
                <a:gd name="T79" fmla="*/ 3654 h 4518"/>
                <a:gd name="T80" fmla="*/ 3195 w 4086"/>
                <a:gd name="T81" fmla="*/ 3391 h 4518"/>
                <a:gd name="T82" fmla="*/ 3195 w 4086"/>
                <a:gd name="T83" fmla="*/ 2836 h 4518"/>
                <a:gd name="T84" fmla="*/ 2185 w 4086"/>
                <a:gd name="T85" fmla="*/ 2836 h 4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86" h="4518">
                  <a:moveTo>
                    <a:pt x="2185" y="2836"/>
                  </a:moveTo>
                  <a:lnTo>
                    <a:pt x="2185" y="2100"/>
                  </a:lnTo>
                  <a:lnTo>
                    <a:pt x="4085" y="2100"/>
                  </a:lnTo>
                  <a:lnTo>
                    <a:pt x="4085" y="3841"/>
                  </a:lnTo>
                  <a:lnTo>
                    <a:pt x="4085" y="3841"/>
                  </a:lnTo>
                  <a:cubicBezTo>
                    <a:pt x="3902" y="4019"/>
                    <a:pt x="3634" y="4177"/>
                    <a:pt x="3283" y="4313"/>
                  </a:cubicBezTo>
                  <a:lnTo>
                    <a:pt x="3283" y="4313"/>
                  </a:lnTo>
                  <a:cubicBezTo>
                    <a:pt x="2932" y="4450"/>
                    <a:pt x="2577" y="4517"/>
                    <a:pt x="2217" y="4517"/>
                  </a:cubicBezTo>
                  <a:lnTo>
                    <a:pt x="2217" y="4517"/>
                  </a:lnTo>
                  <a:cubicBezTo>
                    <a:pt x="1761" y="4517"/>
                    <a:pt x="1362" y="4421"/>
                    <a:pt x="1022" y="4230"/>
                  </a:cubicBezTo>
                  <a:lnTo>
                    <a:pt x="1022" y="4230"/>
                  </a:lnTo>
                  <a:cubicBezTo>
                    <a:pt x="682" y="4038"/>
                    <a:pt x="428" y="3764"/>
                    <a:pt x="256" y="3407"/>
                  </a:cubicBezTo>
                  <a:lnTo>
                    <a:pt x="256" y="3407"/>
                  </a:lnTo>
                  <a:cubicBezTo>
                    <a:pt x="86" y="3050"/>
                    <a:pt x="0" y="2663"/>
                    <a:pt x="0" y="2243"/>
                  </a:cubicBezTo>
                  <a:lnTo>
                    <a:pt x="0" y="2243"/>
                  </a:lnTo>
                  <a:cubicBezTo>
                    <a:pt x="0" y="1788"/>
                    <a:pt x="95" y="1384"/>
                    <a:pt x="286" y="1030"/>
                  </a:cubicBezTo>
                  <a:lnTo>
                    <a:pt x="286" y="1030"/>
                  </a:lnTo>
                  <a:cubicBezTo>
                    <a:pt x="477" y="678"/>
                    <a:pt x="756" y="406"/>
                    <a:pt x="1124" y="217"/>
                  </a:cubicBezTo>
                  <a:lnTo>
                    <a:pt x="1124" y="217"/>
                  </a:lnTo>
                  <a:cubicBezTo>
                    <a:pt x="1404" y="72"/>
                    <a:pt x="1753" y="0"/>
                    <a:pt x="2170" y="0"/>
                  </a:cubicBezTo>
                  <a:lnTo>
                    <a:pt x="2170" y="0"/>
                  </a:lnTo>
                  <a:cubicBezTo>
                    <a:pt x="2712" y="0"/>
                    <a:pt x="3136" y="114"/>
                    <a:pt x="3441" y="342"/>
                  </a:cubicBezTo>
                  <a:lnTo>
                    <a:pt x="3441" y="342"/>
                  </a:lnTo>
                  <a:cubicBezTo>
                    <a:pt x="3747" y="569"/>
                    <a:pt x="3941" y="882"/>
                    <a:pt x="4029" y="1283"/>
                  </a:cubicBezTo>
                  <a:lnTo>
                    <a:pt x="3154" y="1447"/>
                  </a:lnTo>
                  <a:lnTo>
                    <a:pt x="3154" y="1447"/>
                  </a:lnTo>
                  <a:cubicBezTo>
                    <a:pt x="3092" y="1233"/>
                    <a:pt x="2976" y="1063"/>
                    <a:pt x="2806" y="939"/>
                  </a:cubicBezTo>
                  <a:lnTo>
                    <a:pt x="2806" y="939"/>
                  </a:lnTo>
                  <a:cubicBezTo>
                    <a:pt x="2636" y="816"/>
                    <a:pt x="2424" y="754"/>
                    <a:pt x="2170" y="754"/>
                  </a:cubicBezTo>
                  <a:lnTo>
                    <a:pt x="2170" y="754"/>
                  </a:lnTo>
                  <a:cubicBezTo>
                    <a:pt x="1784" y="754"/>
                    <a:pt x="1478" y="875"/>
                    <a:pt x="1251" y="1119"/>
                  </a:cubicBezTo>
                  <a:lnTo>
                    <a:pt x="1251" y="1119"/>
                  </a:lnTo>
                  <a:cubicBezTo>
                    <a:pt x="1023" y="1364"/>
                    <a:pt x="909" y="1727"/>
                    <a:pt x="909" y="2208"/>
                  </a:cubicBezTo>
                  <a:lnTo>
                    <a:pt x="909" y="2208"/>
                  </a:lnTo>
                  <a:cubicBezTo>
                    <a:pt x="909" y="2726"/>
                    <a:pt x="1024" y="3115"/>
                    <a:pt x="1255" y="3374"/>
                  </a:cubicBezTo>
                  <a:lnTo>
                    <a:pt x="1255" y="3374"/>
                  </a:lnTo>
                  <a:cubicBezTo>
                    <a:pt x="1485" y="3634"/>
                    <a:pt x="1788" y="3763"/>
                    <a:pt x="2161" y="3763"/>
                  </a:cubicBezTo>
                  <a:lnTo>
                    <a:pt x="2161" y="3763"/>
                  </a:lnTo>
                  <a:cubicBezTo>
                    <a:pt x="2346" y="3763"/>
                    <a:pt x="2531" y="3727"/>
                    <a:pt x="2717" y="3654"/>
                  </a:cubicBezTo>
                  <a:lnTo>
                    <a:pt x="2717" y="3654"/>
                  </a:lnTo>
                  <a:cubicBezTo>
                    <a:pt x="2903" y="3582"/>
                    <a:pt x="3062" y="3494"/>
                    <a:pt x="3195" y="3391"/>
                  </a:cubicBezTo>
                  <a:lnTo>
                    <a:pt x="3195" y="2836"/>
                  </a:lnTo>
                  <a:lnTo>
                    <a:pt x="2185" y="2836"/>
                  </a:lnTo>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132">
              <a:extLst>
                <a:ext uri="{FF2B5EF4-FFF2-40B4-BE49-F238E27FC236}">
                  <a16:creationId xmlns:a16="http://schemas.microsoft.com/office/drawing/2014/main" id="{98BD3D0A-2B4B-4044-AD01-3187DED56CA5}"/>
                </a:ext>
              </a:extLst>
            </p:cNvPr>
            <p:cNvSpPr>
              <a:spLocks noChangeArrowheads="1"/>
            </p:cNvSpPr>
            <p:nvPr/>
          </p:nvSpPr>
          <p:spPr bwMode="auto">
            <a:xfrm>
              <a:off x="7453818" y="5929680"/>
              <a:ext cx="4767963" cy="5306281"/>
            </a:xfrm>
            <a:custGeom>
              <a:avLst/>
              <a:gdLst>
                <a:gd name="T0" fmla="*/ 2041 w 3828"/>
                <a:gd name="T1" fmla="*/ 28 h 4260"/>
                <a:gd name="T2" fmla="*/ 1067 w 3828"/>
                <a:gd name="T3" fmla="*/ 228 h 4260"/>
                <a:gd name="T4" fmla="*/ 620 w 3828"/>
                <a:gd name="T5" fmla="*/ 546 h 4260"/>
                <a:gd name="T6" fmla="*/ 296 w 3828"/>
                <a:gd name="T7" fmla="*/ 976 h 4260"/>
                <a:gd name="T8" fmla="*/ 96 w 3828"/>
                <a:gd name="T9" fmla="*/ 1506 h 4260"/>
                <a:gd name="T10" fmla="*/ 29 w 3828"/>
                <a:gd name="T11" fmla="*/ 2114 h 4260"/>
                <a:gd name="T12" fmla="*/ 270 w 3828"/>
                <a:gd name="T13" fmla="*/ 3210 h 4260"/>
                <a:gd name="T14" fmla="*/ 563 w 3828"/>
                <a:gd name="T15" fmla="*/ 3644 h 4260"/>
                <a:gd name="T16" fmla="*/ 971 w 3828"/>
                <a:gd name="T17" fmla="*/ 3963 h 4260"/>
                <a:gd name="T18" fmla="*/ 1484 w 3828"/>
                <a:gd name="T19" fmla="*/ 4163 h 4260"/>
                <a:gd name="T20" fmla="*/ 2088 w 3828"/>
                <a:gd name="T21" fmla="*/ 4230 h 4260"/>
                <a:gd name="T22" fmla="*/ 3097 w 3828"/>
                <a:gd name="T23" fmla="*/ 4037 h 4260"/>
                <a:gd name="T24" fmla="*/ 3800 w 3828"/>
                <a:gd name="T25" fmla="*/ 2129 h 4260"/>
                <a:gd name="T26" fmla="*/ 2213 w 3828"/>
                <a:gd name="T27" fmla="*/ 2550 h 4260"/>
                <a:gd name="T28" fmla="*/ 3223 w 3828"/>
                <a:gd name="T29" fmla="*/ 3339 h 4260"/>
                <a:gd name="T30" fmla="*/ 3163 w 3828"/>
                <a:gd name="T31" fmla="*/ 3386 h 4260"/>
                <a:gd name="T32" fmla="*/ 2645 w 3828"/>
                <a:gd name="T33" fmla="*/ 3672 h 4260"/>
                <a:gd name="T34" fmla="*/ 2032 w 3828"/>
                <a:gd name="T35" fmla="*/ 3792 h 4260"/>
                <a:gd name="T36" fmla="*/ 1008 w 3828"/>
                <a:gd name="T37" fmla="*/ 3350 h 4260"/>
                <a:gd name="T38" fmla="*/ 715 w 3828"/>
                <a:gd name="T39" fmla="*/ 2804 h 4260"/>
                <a:gd name="T40" fmla="*/ 622 w 3828"/>
                <a:gd name="T41" fmla="*/ 2079 h 4260"/>
                <a:gd name="T42" fmla="*/ 715 w 3828"/>
                <a:gd name="T43" fmla="*/ 1398 h 4260"/>
                <a:gd name="T44" fmla="*/ 1006 w 3828"/>
                <a:gd name="T45" fmla="*/ 883 h 4260"/>
                <a:gd name="T46" fmla="*/ 2041 w 3828"/>
                <a:gd name="T47" fmla="*/ 467 h 4260"/>
                <a:gd name="T48" fmla="*/ 2770 w 3828"/>
                <a:gd name="T49" fmla="*/ 684 h 4260"/>
                <a:gd name="T50" fmla="*/ 3705 w 3828"/>
                <a:gd name="T51" fmla="*/ 1031 h 4260"/>
                <a:gd name="T52" fmla="*/ 3555 w 3828"/>
                <a:gd name="T53" fmla="*/ 702 h 4260"/>
                <a:gd name="T54" fmla="*/ 3218 w 3828"/>
                <a:gd name="T55" fmla="*/ 338 h 4260"/>
                <a:gd name="T56" fmla="*/ 2724 w 3828"/>
                <a:gd name="T57" fmla="*/ 109 h 4260"/>
                <a:gd name="T58" fmla="*/ 2041 w 3828"/>
                <a:gd name="T59" fmla="*/ 28 h 4260"/>
                <a:gd name="T60" fmla="*/ 2088 w 3828"/>
                <a:gd name="T61" fmla="*/ 4259 h 4260"/>
                <a:gd name="T62" fmla="*/ 1477 w 3828"/>
                <a:gd name="T63" fmla="*/ 4191 h 4260"/>
                <a:gd name="T64" fmla="*/ 956 w 3828"/>
                <a:gd name="T65" fmla="*/ 3988 h 4260"/>
                <a:gd name="T66" fmla="*/ 541 w 3828"/>
                <a:gd name="T67" fmla="*/ 3664 h 4260"/>
                <a:gd name="T68" fmla="*/ 243 w 3828"/>
                <a:gd name="T69" fmla="*/ 3222 h 4260"/>
                <a:gd name="T70" fmla="*/ 0 w 3828"/>
                <a:gd name="T71" fmla="*/ 2114 h 4260"/>
                <a:gd name="T72" fmla="*/ 68 w 3828"/>
                <a:gd name="T73" fmla="*/ 1499 h 4260"/>
                <a:gd name="T74" fmla="*/ 271 w 3828"/>
                <a:gd name="T75" fmla="*/ 962 h 4260"/>
                <a:gd name="T76" fmla="*/ 599 w 3828"/>
                <a:gd name="T77" fmla="*/ 526 h 4260"/>
                <a:gd name="T78" fmla="*/ 1054 w 3828"/>
                <a:gd name="T79" fmla="*/ 203 h 4260"/>
                <a:gd name="T80" fmla="*/ 2041 w 3828"/>
                <a:gd name="T81" fmla="*/ 0 h 4260"/>
                <a:gd name="T82" fmla="*/ 2732 w 3828"/>
                <a:gd name="T83" fmla="*/ 81 h 4260"/>
                <a:gd name="T84" fmla="*/ 3235 w 3828"/>
                <a:gd name="T85" fmla="*/ 316 h 4260"/>
                <a:gd name="T86" fmla="*/ 3579 w 3828"/>
                <a:gd name="T87" fmla="*/ 687 h 4260"/>
                <a:gd name="T88" fmla="*/ 3741 w 3828"/>
                <a:gd name="T89" fmla="*/ 1053 h 4260"/>
                <a:gd name="T90" fmla="*/ 3106 w 3828"/>
                <a:gd name="T91" fmla="*/ 1161 h 4260"/>
                <a:gd name="T92" fmla="*/ 2753 w 3828"/>
                <a:gd name="T93" fmla="*/ 707 h 4260"/>
                <a:gd name="T94" fmla="*/ 2041 w 3828"/>
                <a:gd name="T95" fmla="*/ 496 h 4260"/>
                <a:gd name="T96" fmla="*/ 1027 w 3828"/>
                <a:gd name="T97" fmla="*/ 902 h 4260"/>
                <a:gd name="T98" fmla="*/ 742 w 3828"/>
                <a:gd name="T99" fmla="*/ 1407 h 4260"/>
                <a:gd name="T100" fmla="*/ 651 w 3828"/>
                <a:gd name="T101" fmla="*/ 2079 h 4260"/>
                <a:gd name="T102" fmla="*/ 743 w 3828"/>
                <a:gd name="T103" fmla="*/ 2796 h 4260"/>
                <a:gd name="T104" fmla="*/ 1029 w 3828"/>
                <a:gd name="T105" fmla="*/ 3331 h 4260"/>
                <a:gd name="T106" fmla="*/ 2032 w 3828"/>
                <a:gd name="T107" fmla="*/ 3763 h 4260"/>
                <a:gd name="T108" fmla="*/ 2635 w 3828"/>
                <a:gd name="T109" fmla="*/ 3646 h 4260"/>
                <a:gd name="T110" fmla="*/ 3145 w 3828"/>
                <a:gd name="T111" fmla="*/ 3363 h 4260"/>
                <a:gd name="T112" fmla="*/ 3195 w 3828"/>
                <a:gd name="T113" fmla="*/ 2578 h 4260"/>
                <a:gd name="T114" fmla="*/ 2184 w 3828"/>
                <a:gd name="T115" fmla="*/ 2100 h 4260"/>
                <a:gd name="T116" fmla="*/ 3827 w 3828"/>
                <a:gd name="T117" fmla="*/ 3656 h 4260"/>
                <a:gd name="T118" fmla="*/ 3823 w 3828"/>
                <a:gd name="T119" fmla="*/ 3660 h 4260"/>
                <a:gd name="T120" fmla="*/ 3107 w 3828"/>
                <a:gd name="T121" fmla="*/ 4064 h 4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828" h="4260">
                  <a:moveTo>
                    <a:pt x="2041" y="28"/>
                  </a:moveTo>
                  <a:lnTo>
                    <a:pt x="2041" y="28"/>
                  </a:lnTo>
                  <a:cubicBezTo>
                    <a:pt x="1651" y="28"/>
                    <a:pt x="1323" y="95"/>
                    <a:pt x="1067" y="228"/>
                  </a:cubicBezTo>
                  <a:lnTo>
                    <a:pt x="1067" y="228"/>
                  </a:lnTo>
                  <a:cubicBezTo>
                    <a:pt x="898" y="316"/>
                    <a:pt x="747" y="422"/>
                    <a:pt x="620" y="546"/>
                  </a:cubicBezTo>
                  <a:lnTo>
                    <a:pt x="620" y="546"/>
                  </a:lnTo>
                  <a:cubicBezTo>
                    <a:pt x="492" y="670"/>
                    <a:pt x="383" y="814"/>
                    <a:pt x="296" y="976"/>
                  </a:cubicBezTo>
                  <a:lnTo>
                    <a:pt x="296" y="976"/>
                  </a:lnTo>
                  <a:cubicBezTo>
                    <a:pt x="207" y="1140"/>
                    <a:pt x="140" y="1318"/>
                    <a:pt x="96" y="1506"/>
                  </a:cubicBezTo>
                  <a:lnTo>
                    <a:pt x="96" y="1506"/>
                  </a:lnTo>
                  <a:cubicBezTo>
                    <a:pt x="51" y="1695"/>
                    <a:pt x="29" y="1900"/>
                    <a:pt x="29" y="2114"/>
                  </a:cubicBezTo>
                  <a:lnTo>
                    <a:pt x="29" y="2114"/>
                  </a:lnTo>
                  <a:cubicBezTo>
                    <a:pt x="29" y="2508"/>
                    <a:pt x="110" y="2877"/>
                    <a:pt x="270" y="3210"/>
                  </a:cubicBezTo>
                  <a:lnTo>
                    <a:pt x="270" y="3210"/>
                  </a:lnTo>
                  <a:cubicBezTo>
                    <a:pt x="347" y="3373"/>
                    <a:pt x="446" y="3519"/>
                    <a:pt x="563" y="3644"/>
                  </a:cubicBezTo>
                  <a:lnTo>
                    <a:pt x="563" y="3644"/>
                  </a:lnTo>
                  <a:cubicBezTo>
                    <a:pt x="678" y="3768"/>
                    <a:pt x="816" y="3876"/>
                    <a:pt x="971" y="3963"/>
                  </a:cubicBezTo>
                  <a:lnTo>
                    <a:pt x="971" y="3963"/>
                  </a:lnTo>
                  <a:cubicBezTo>
                    <a:pt x="1127" y="4052"/>
                    <a:pt x="1300" y="4119"/>
                    <a:pt x="1484" y="4163"/>
                  </a:cubicBezTo>
                  <a:lnTo>
                    <a:pt x="1484" y="4163"/>
                  </a:lnTo>
                  <a:cubicBezTo>
                    <a:pt x="1670" y="4208"/>
                    <a:pt x="1874" y="4230"/>
                    <a:pt x="2088" y="4230"/>
                  </a:cubicBezTo>
                  <a:lnTo>
                    <a:pt x="2088" y="4230"/>
                  </a:lnTo>
                  <a:cubicBezTo>
                    <a:pt x="2427" y="4230"/>
                    <a:pt x="2766" y="4166"/>
                    <a:pt x="3097" y="4037"/>
                  </a:cubicBezTo>
                  <a:lnTo>
                    <a:pt x="3097" y="4037"/>
                  </a:lnTo>
                  <a:cubicBezTo>
                    <a:pt x="3396" y="3921"/>
                    <a:pt x="3633" y="3788"/>
                    <a:pt x="3800" y="3643"/>
                  </a:cubicBezTo>
                  <a:lnTo>
                    <a:pt x="3800" y="2129"/>
                  </a:lnTo>
                  <a:lnTo>
                    <a:pt x="2213" y="2129"/>
                  </a:lnTo>
                  <a:lnTo>
                    <a:pt x="2213" y="2550"/>
                  </a:lnTo>
                  <a:lnTo>
                    <a:pt x="3223" y="2550"/>
                  </a:lnTo>
                  <a:lnTo>
                    <a:pt x="3223" y="3339"/>
                  </a:lnTo>
                  <a:lnTo>
                    <a:pt x="3163" y="3386"/>
                  </a:lnTo>
                  <a:lnTo>
                    <a:pt x="3163" y="3386"/>
                  </a:lnTo>
                  <a:cubicBezTo>
                    <a:pt x="3019" y="3499"/>
                    <a:pt x="2844" y="3595"/>
                    <a:pt x="2645" y="3672"/>
                  </a:cubicBezTo>
                  <a:lnTo>
                    <a:pt x="2645" y="3672"/>
                  </a:lnTo>
                  <a:cubicBezTo>
                    <a:pt x="2442" y="3752"/>
                    <a:pt x="2236" y="3792"/>
                    <a:pt x="2032" y="3792"/>
                  </a:cubicBezTo>
                  <a:lnTo>
                    <a:pt x="2032" y="3792"/>
                  </a:lnTo>
                  <a:cubicBezTo>
                    <a:pt x="1613" y="3792"/>
                    <a:pt x="1269" y="3643"/>
                    <a:pt x="1008" y="3350"/>
                  </a:cubicBezTo>
                  <a:lnTo>
                    <a:pt x="1008" y="3350"/>
                  </a:lnTo>
                  <a:cubicBezTo>
                    <a:pt x="878" y="3204"/>
                    <a:pt x="779" y="3020"/>
                    <a:pt x="715" y="2804"/>
                  </a:cubicBezTo>
                  <a:lnTo>
                    <a:pt x="715" y="2804"/>
                  </a:lnTo>
                  <a:cubicBezTo>
                    <a:pt x="654" y="2596"/>
                    <a:pt x="622" y="2352"/>
                    <a:pt x="622" y="2079"/>
                  </a:cubicBezTo>
                  <a:lnTo>
                    <a:pt x="622" y="2079"/>
                  </a:lnTo>
                  <a:cubicBezTo>
                    <a:pt x="622" y="1823"/>
                    <a:pt x="654" y="1594"/>
                    <a:pt x="715" y="1398"/>
                  </a:cubicBezTo>
                  <a:lnTo>
                    <a:pt x="715" y="1398"/>
                  </a:lnTo>
                  <a:cubicBezTo>
                    <a:pt x="778" y="1195"/>
                    <a:pt x="876" y="1022"/>
                    <a:pt x="1006" y="883"/>
                  </a:cubicBezTo>
                  <a:lnTo>
                    <a:pt x="1006" y="883"/>
                  </a:lnTo>
                  <a:cubicBezTo>
                    <a:pt x="1264" y="607"/>
                    <a:pt x="1611" y="467"/>
                    <a:pt x="2041" y="467"/>
                  </a:cubicBezTo>
                  <a:lnTo>
                    <a:pt x="2041" y="467"/>
                  </a:lnTo>
                  <a:cubicBezTo>
                    <a:pt x="2328" y="467"/>
                    <a:pt x="2573" y="540"/>
                    <a:pt x="2770" y="684"/>
                  </a:cubicBezTo>
                  <a:lnTo>
                    <a:pt x="2770" y="684"/>
                  </a:lnTo>
                  <a:cubicBezTo>
                    <a:pt x="2930" y="800"/>
                    <a:pt x="3050" y="953"/>
                    <a:pt x="3128" y="1138"/>
                  </a:cubicBezTo>
                  <a:lnTo>
                    <a:pt x="3705" y="1031"/>
                  </a:lnTo>
                  <a:lnTo>
                    <a:pt x="3705" y="1031"/>
                  </a:lnTo>
                  <a:cubicBezTo>
                    <a:pt x="3666" y="911"/>
                    <a:pt x="3616" y="800"/>
                    <a:pt x="3555" y="702"/>
                  </a:cubicBezTo>
                  <a:lnTo>
                    <a:pt x="3555" y="702"/>
                  </a:lnTo>
                  <a:cubicBezTo>
                    <a:pt x="3467" y="562"/>
                    <a:pt x="3354" y="440"/>
                    <a:pt x="3218" y="338"/>
                  </a:cubicBezTo>
                  <a:lnTo>
                    <a:pt x="3218" y="338"/>
                  </a:lnTo>
                  <a:cubicBezTo>
                    <a:pt x="3082" y="237"/>
                    <a:pt x="2916" y="160"/>
                    <a:pt x="2724" y="109"/>
                  </a:cubicBezTo>
                  <a:lnTo>
                    <a:pt x="2724" y="109"/>
                  </a:lnTo>
                  <a:cubicBezTo>
                    <a:pt x="2527" y="55"/>
                    <a:pt x="2297" y="28"/>
                    <a:pt x="2041" y="28"/>
                  </a:cubicBezTo>
                  <a:close/>
                  <a:moveTo>
                    <a:pt x="2088" y="4259"/>
                  </a:moveTo>
                  <a:lnTo>
                    <a:pt x="2088" y="4259"/>
                  </a:lnTo>
                  <a:cubicBezTo>
                    <a:pt x="1871" y="4259"/>
                    <a:pt x="1665" y="4237"/>
                    <a:pt x="1477" y="4191"/>
                  </a:cubicBezTo>
                  <a:lnTo>
                    <a:pt x="1477" y="4191"/>
                  </a:lnTo>
                  <a:cubicBezTo>
                    <a:pt x="1290" y="4146"/>
                    <a:pt x="1115" y="4078"/>
                    <a:pt x="956" y="3988"/>
                  </a:cubicBezTo>
                  <a:lnTo>
                    <a:pt x="956" y="3988"/>
                  </a:lnTo>
                  <a:cubicBezTo>
                    <a:pt x="799" y="3900"/>
                    <a:pt x="659" y="3790"/>
                    <a:pt x="541" y="3664"/>
                  </a:cubicBezTo>
                  <a:lnTo>
                    <a:pt x="541" y="3664"/>
                  </a:lnTo>
                  <a:cubicBezTo>
                    <a:pt x="423" y="3536"/>
                    <a:pt x="323" y="3388"/>
                    <a:pt x="243" y="3222"/>
                  </a:cubicBezTo>
                  <a:lnTo>
                    <a:pt x="243" y="3222"/>
                  </a:lnTo>
                  <a:cubicBezTo>
                    <a:pt x="82" y="2885"/>
                    <a:pt x="0" y="2512"/>
                    <a:pt x="0" y="2114"/>
                  </a:cubicBezTo>
                  <a:lnTo>
                    <a:pt x="0" y="2114"/>
                  </a:lnTo>
                  <a:cubicBezTo>
                    <a:pt x="0" y="1897"/>
                    <a:pt x="23" y="1691"/>
                    <a:pt x="68" y="1499"/>
                  </a:cubicBezTo>
                  <a:lnTo>
                    <a:pt x="68" y="1499"/>
                  </a:lnTo>
                  <a:cubicBezTo>
                    <a:pt x="113" y="1309"/>
                    <a:pt x="181" y="1129"/>
                    <a:pt x="271" y="962"/>
                  </a:cubicBezTo>
                  <a:lnTo>
                    <a:pt x="271" y="962"/>
                  </a:lnTo>
                  <a:cubicBezTo>
                    <a:pt x="359" y="798"/>
                    <a:pt x="470" y="651"/>
                    <a:pt x="599" y="526"/>
                  </a:cubicBezTo>
                  <a:lnTo>
                    <a:pt x="599" y="526"/>
                  </a:lnTo>
                  <a:cubicBezTo>
                    <a:pt x="729" y="400"/>
                    <a:pt x="882" y="291"/>
                    <a:pt x="1054" y="203"/>
                  </a:cubicBezTo>
                  <a:lnTo>
                    <a:pt x="1054" y="203"/>
                  </a:lnTo>
                  <a:cubicBezTo>
                    <a:pt x="1314" y="68"/>
                    <a:pt x="1646" y="0"/>
                    <a:pt x="2041" y="0"/>
                  </a:cubicBezTo>
                  <a:lnTo>
                    <a:pt x="2041" y="0"/>
                  </a:lnTo>
                  <a:cubicBezTo>
                    <a:pt x="2299" y="0"/>
                    <a:pt x="2532" y="27"/>
                    <a:pt x="2732" y="81"/>
                  </a:cubicBezTo>
                  <a:lnTo>
                    <a:pt x="2732" y="81"/>
                  </a:lnTo>
                  <a:cubicBezTo>
                    <a:pt x="2927" y="133"/>
                    <a:pt x="3096" y="213"/>
                    <a:pt x="3235" y="316"/>
                  </a:cubicBezTo>
                  <a:lnTo>
                    <a:pt x="3235" y="316"/>
                  </a:lnTo>
                  <a:cubicBezTo>
                    <a:pt x="3374" y="419"/>
                    <a:pt x="3490" y="544"/>
                    <a:pt x="3579" y="687"/>
                  </a:cubicBezTo>
                  <a:lnTo>
                    <a:pt x="3579" y="687"/>
                  </a:lnTo>
                  <a:cubicBezTo>
                    <a:pt x="3644" y="791"/>
                    <a:pt x="3698" y="909"/>
                    <a:pt x="3737" y="1038"/>
                  </a:cubicBezTo>
                  <a:lnTo>
                    <a:pt x="3741" y="1053"/>
                  </a:lnTo>
                  <a:lnTo>
                    <a:pt x="3110" y="1171"/>
                  </a:lnTo>
                  <a:lnTo>
                    <a:pt x="3106" y="1161"/>
                  </a:lnTo>
                  <a:lnTo>
                    <a:pt x="3106" y="1161"/>
                  </a:lnTo>
                  <a:cubicBezTo>
                    <a:pt x="3031" y="975"/>
                    <a:pt x="2912" y="822"/>
                    <a:pt x="2753" y="707"/>
                  </a:cubicBezTo>
                  <a:lnTo>
                    <a:pt x="2753" y="707"/>
                  </a:lnTo>
                  <a:cubicBezTo>
                    <a:pt x="2562" y="567"/>
                    <a:pt x="2322" y="496"/>
                    <a:pt x="2041" y="496"/>
                  </a:cubicBezTo>
                  <a:lnTo>
                    <a:pt x="2041" y="496"/>
                  </a:lnTo>
                  <a:cubicBezTo>
                    <a:pt x="1620" y="496"/>
                    <a:pt x="1279" y="633"/>
                    <a:pt x="1027" y="902"/>
                  </a:cubicBezTo>
                  <a:lnTo>
                    <a:pt x="1027" y="902"/>
                  </a:lnTo>
                  <a:cubicBezTo>
                    <a:pt x="901" y="1038"/>
                    <a:pt x="805" y="1208"/>
                    <a:pt x="742" y="1407"/>
                  </a:cubicBezTo>
                  <a:lnTo>
                    <a:pt x="742" y="1407"/>
                  </a:lnTo>
                  <a:cubicBezTo>
                    <a:pt x="682" y="1600"/>
                    <a:pt x="651" y="1826"/>
                    <a:pt x="651" y="2079"/>
                  </a:cubicBezTo>
                  <a:lnTo>
                    <a:pt x="651" y="2079"/>
                  </a:lnTo>
                  <a:cubicBezTo>
                    <a:pt x="651" y="2349"/>
                    <a:pt x="682" y="2590"/>
                    <a:pt x="743" y="2796"/>
                  </a:cubicBezTo>
                  <a:lnTo>
                    <a:pt x="743" y="2796"/>
                  </a:lnTo>
                  <a:cubicBezTo>
                    <a:pt x="805" y="3007"/>
                    <a:pt x="902" y="3188"/>
                    <a:pt x="1029" y="3331"/>
                  </a:cubicBezTo>
                  <a:lnTo>
                    <a:pt x="1029" y="3331"/>
                  </a:lnTo>
                  <a:cubicBezTo>
                    <a:pt x="1284" y="3618"/>
                    <a:pt x="1622" y="3763"/>
                    <a:pt x="2032" y="3763"/>
                  </a:cubicBezTo>
                  <a:lnTo>
                    <a:pt x="2032" y="3763"/>
                  </a:lnTo>
                  <a:cubicBezTo>
                    <a:pt x="2232" y="3763"/>
                    <a:pt x="2435" y="3724"/>
                    <a:pt x="2635" y="3646"/>
                  </a:cubicBezTo>
                  <a:lnTo>
                    <a:pt x="2635" y="3646"/>
                  </a:lnTo>
                  <a:cubicBezTo>
                    <a:pt x="2832" y="3569"/>
                    <a:pt x="3003" y="3474"/>
                    <a:pt x="3145" y="3363"/>
                  </a:cubicBezTo>
                  <a:lnTo>
                    <a:pt x="3195" y="3325"/>
                  </a:lnTo>
                  <a:lnTo>
                    <a:pt x="3195" y="2578"/>
                  </a:lnTo>
                  <a:lnTo>
                    <a:pt x="2184" y="2578"/>
                  </a:lnTo>
                  <a:lnTo>
                    <a:pt x="2184" y="2100"/>
                  </a:lnTo>
                  <a:lnTo>
                    <a:pt x="3827" y="2100"/>
                  </a:lnTo>
                  <a:lnTo>
                    <a:pt x="3827" y="3656"/>
                  </a:lnTo>
                  <a:lnTo>
                    <a:pt x="3823" y="3660"/>
                  </a:lnTo>
                  <a:lnTo>
                    <a:pt x="3823" y="3660"/>
                  </a:lnTo>
                  <a:cubicBezTo>
                    <a:pt x="3653" y="3810"/>
                    <a:pt x="3412" y="3946"/>
                    <a:pt x="3107" y="4064"/>
                  </a:cubicBezTo>
                  <a:lnTo>
                    <a:pt x="3107" y="4064"/>
                  </a:lnTo>
                  <a:cubicBezTo>
                    <a:pt x="2774" y="4194"/>
                    <a:pt x="2430" y="4259"/>
                    <a:pt x="2088" y="4259"/>
                  </a:cubicBezTo>
                  <a:close/>
                </a:path>
              </a:pathLst>
            </a:custGeom>
            <a:solidFill>
              <a:srgbClr val="FFFFFF">
                <a:alpha val="20000"/>
              </a:srgbClr>
            </a:solidFill>
            <a:ln>
              <a:noFill/>
            </a:ln>
            <a:effectLst/>
          </p:spPr>
          <p:txBody>
            <a:bodyPr wrap="none" anchor="ctr"/>
            <a:lstStyle/>
            <a:p>
              <a:endParaRPr lang="en-US" sz="3599" dirty="0">
                <a:latin typeface="Poppins" pitchFamily="2" charset="77"/>
              </a:endParaRPr>
            </a:p>
          </p:txBody>
        </p:sp>
        <p:sp>
          <p:nvSpPr>
            <p:cNvPr id="31" name="Freeform 133">
              <a:extLst>
                <a:ext uri="{FF2B5EF4-FFF2-40B4-BE49-F238E27FC236}">
                  <a16:creationId xmlns:a16="http://schemas.microsoft.com/office/drawing/2014/main" id="{5E1B1A2E-AF3D-E148-A3EB-267B3E5BD08C}"/>
                </a:ext>
              </a:extLst>
            </p:cNvPr>
            <p:cNvSpPr>
              <a:spLocks noChangeArrowheads="1"/>
            </p:cNvSpPr>
            <p:nvPr/>
          </p:nvSpPr>
          <p:spPr bwMode="auto">
            <a:xfrm>
              <a:off x="6075066" y="10422990"/>
              <a:ext cx="373528" cy="362541"/>
            </a:xfrm>
            <a:custGeom>
              <a:avLst/>
              <a:gdLst>
                <a:gd name="T0" fmla="*/ 0 w 298"/>
                <a:gd name="T1" fmla="*/ 0 h 289"/>
                <a:gd name="T2" fmla="*/ 0 w 298"/>
                <a:gd name="T3" fmla="*/ 0 h 289"/>
                <a:gd name="T4" fmla="*/ 89 w 298"/>
                <a:gd name="T5" fmla="*/ 112 h 289"/>
                <a:gd name="T6" fmla="*/ 89 w 298"/>
                <a:gd name="T7" fmla="*/ 112 h 289"/>
                <a:gd name="T8" fmla="*/ 134 w 298"/>
                <a:gd name="T9" fmla="*/ 242 h 289"/>
                <a:gd name="T10" fmla="*/ 297 w 298"/>
                <a:gd name="T11" fmla="*/ 242 h 289"/>
                <a:gd name="T12" fmla="*/ 297 w 298"/>
                <a:gd name="T13" fmla="*/ 288 h 289"/>
                <a:gd name="T14" fmla="*/ 62 w 298"/>
                <a:gd name="T15" fmla="*/ 288 h 289"/>
                <a:gd name="T16" fmla="*/ 10 w 298"/>
                <a:gd name="T17" fmla="*/ 134 h 289"/>
                <a:gd name="T18" fmla="*/ 10 w 298"/>
                <a:gd name="T19" fmla="*/ 134 h 289"/>
                <a:gd name="T20" fmla="*/ 0 w 298"/>
                <a:gd name="T21" fmla="*/ 71 h 289"/>
                <a:gd name="T22" fmla="*/ 0 w 298"/>
                <a:gd name="T23" fmla="*/ 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8" h="289">
                  <a:moveTo>
                    <a:pt x="0" y="0"/>
                  </a:moveTo>
                  <a:lnTo>
                    <a:pt x="0" y="0"/>
                  </a:lnTo>
                  <a:cubicBezTo>
                    <a:pt x="0" y="0"/>
                    <a:pt x="61" y="14"/>
                    <a:pt x="89" y="112"/>
                  </a:cubicBezTo>
                  <a:lnTo>
                    <a:pt x="89" y="112"/>
                  </a:lnTo>
                  <a:cubicBezTo>
                    <a:pt x="113" y="197"/>
                    <a:pt x="134" y="242"/>
                    <a:pt x="134" y="242"/>
                  </a:cubicBezTo>
                  <a:lnTo>
                    <a:pt x="297" y="242"/>
                  </a:lnTo>
                  <a:lnTo>
                    <a:pt x="297" y="288"/>
                  </a:lnTo>
                  <a:lnTo>
                    <a:pt x="62" y="288"/>
                  </a:lnTo>
                  <a:lnTo>
                    <a:pt x="10" y="134"/>
                  </a:lnTo>
                  <a:lnTo>
                    <a:pt x="10" y="134"/>
                  </a:lnTo>
                  <a:cubicBezTo>
                    <a:pt x="4" y="114"/>
                    <a:pt x="0" y="93"/>
                    <a:pt x="0" y="71"/>
                  </a:cubicBezTo>
                  <a:lnTo>
                    <a:pt x="0"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134">
              <a:extLst>
                <a:ext uri="{FF2B5EF4-FFF2-40B4-BE49-F238E27FC236}">
                  <a16:creationId xmlns:a16="http://schemas.microsoft.com/office/drawing/2014/main" id="{8560710A-3ACD-9446-A24A-6068499C3A95}"/>
                </a:ext>
              </a:extLst>
            </p:cNvPr>
            <p:cNvSpPr>
              <a:spLocks noChangeArrowheads="1"/>
            </p:cNvSpPr>
            <p:nvPr/>
          </p:nvSpPr>
          <p:spPr bwMode="auto">
            <a:xfrm>
              <a:off x="6025626" y="10834965"/>
              <a:ext cx="461415" cy="532827"/>
            </a:xfrm>
            <a:custGeom>
              <a:avLst/>
              <a:gdLst>
                <a:gd name="T0" fmla="*/ 0 w 369"/>
                <a:gd name="T1" fmla="*/ 10 h 427"/>
                <a:gd name="T2" fmla="*/ 0 w 369"/>
                <a:gd name="T3" fmla="*/ 10 h 427"/>
                <a:gd name="T4" fmla="*/ 348 w 369"/>
                <a:gd name="T5" fmla="*/ 41 h 427"/>
                <a:gd name="T6" fmla="*/ 348 w 369"/>
                <a:gd name="T7" fmla="*/ 41 h 427"/>
                <a:gd name="T8" fmla="*/ 296 w 369"/>
                <a:gd name="T9" fmla="*/ 426 h 427"/>
                <a:gd name="T10" fmla="*/ 201 w 369"/>
                <a:gd name="T11" fmla="*/ 426 h 427"/>
                <a:gd name="T12" fmla="*/ 237 w 369"/>
                <a:gd name="T13" fmla="*/ 126 h 427"/>
                <a:gd name="T14" fmla="*/ 237 w 369"/>
                <a:gd name="T15" fmla="*/ 126 h 427"/>
                <a:gd name="T16" fmla="*/ 0 w 369"/>
                <a:gd name="T17" fmla="*/ 123 h 427"/>
                <a:gd name="T18" fmla="*/ 0 w 369"/>
                <a:gd name="T19" fmla="*/ 10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9" h="427">
                  <a:moveTo>
                    <a:pt x="0" y="10"/>
                  </a:moveTo>
                  <a:lnTo>
                    <a:pt x="0" y="10"/>
                  </a:lnTo>
                  <a:cubicBezTo>
                    <a:pt x="0" y="10"/>
                    <a:pt x="328" y="0"/>
                    <a:pt x="348" y="41"/>
                  </a:cubicBezTo>
                  <a:lnTo>
                    <a:pt x="348" y="41"/>
                  </a:lnTo>
                  <a:cubicBezTo>
                    <a:pt x="368" y="82"/>
                    <a:pt x="296" y="426"/>
                    <a:pt x="296" y="426"/>
                  </a:cubicBezTo>
                  <a:lnTo>
                    <a:pt x="201" y="426"/>
                  </a:lnTo>
                  <a:lnTo>
                    <a:pt x="237" y="126"/>
                  </a:lnTo>
                  <a:lnTo>
                    <a:pt x="237" y="126"/>
                  </a:lnTo>
                  <a:cubicBezTo>
                    <a:pt x="237" y="126"/>
                    <a:pt x="0" y="126"/>
                    <a:pt x="0" y="123"/>
                  </a:cubicBezTo>
                  <a:lnTo>
                    <a:pt x="0" y="1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135">
              <a:extLst>
                <a:ext uri="{FF2B5EF4-FFF2-40B4-BE49-F238E27FC236}">
                  <a16:creationId xmlns:a16="http://schemas.microsoft.com/office/drawing/2014/main" id="{5E6C3FC0-F2BA-D84D-A13A-5950F38E4C87}"/>
                </a:ext>
              </a:extLst>
            </p:cNvPr>
            <p:cNvSpPr>
              <a:spLocks noChangeArrowheads="1"/>
            </p:cNvSpPr>
            <p:nvPr/>
          </p:nvSpPr>
          <p:spPr bwMode="auto">
            <a:xfrm>
              <a:off x="5690553" y="10510877"/>
              <a:ext cx="340569" cy="615221"/>
            </a:xfrm>
            <a:custGeom>
              <a:avLst/>
              <a:gdLst>
                <a:gd name="T0" fmla="*/ 273 w 274"/>
                <a:gd name="T1" fmla="*/ 495 h 496"/>
                <a:gd name="T2" fmla="*/ 29 w 274"/>
                <a:gd name="T3" fmla="*/ 495 h 496"/>
                <a:gd name="T4" fmla="*/ 29 w 274"/>
                <a:gd name="T5" fmla="*/ 495 h 496"/>
                <a:gd name="T6" fmla="*/ 0 w 274"/>
                <a:gd name="T7" fmla="*/ 465 h 496"/>
                <a:gd name="T8" fmla="*/ 0 w 274"/>
                <a:gd name="T9" fmla="*/ 0 h 496"/>
                <a:gd name="T10" fmla="*/ 273 w 274"/>
                <a:gd name="T11" fmla="*/ 0 h 496"/>
                <a:gd name="T12" fmla="*/ 273 w 274"/>
                <a:gd name="T13" fmla="*/ 495 h 496"/>
              </a:gdLst>
              <a:ahLst/>
              <a:cxnLst>
                <a:cxn ang="0">
                  <a:pos x="T0" y="T1"/>
                </a:cxn>
                <a:cxn ang="0">
                  <a:pos x="T2" y="T3"/>
                </a:cxn>
                <a:cxn ang="0">
                  <a:pos x="T4" y="T5"/>
                </a:cxn>
                <a:cxn ang="0">
                  <a:pos x="T6" y="T7"/>
                </a:cxn>
                <a:cxn ang="0">
                  <a:pos x="T8" y="T9"/>
                </a:cxn>
                <a:cxn ang="0">
                  <a:pos x="T10" y="T11"/>
                </a:cxn>
                <a:cxn ang="0">
                  <a:pos x="T12" y="T13"/>
                </a:cxn>
              </a:cxnLst>
              <a:rect l="0" t="0" r="r" b="b"/>
              <a:pathLst>
                <a:path w="274" h="496">
                  <a:moveTo>
                    <a:pt x="273" y="495"/>
                  </a:moveTo>
                  <a:lnTo>
                    <a:pt x="29" y="495"/>
                  </a:lnTo>
                  <a:lnTo>
                    <a:pt x="29" y="495"/>
                  </a:lnTo>
                  <a:cubicBezTo>
                    <a:pt x="13" y="495"/>
                    <a:pt x="0" y="481"/>
                    <a:pt x="0" y="465"/>
                  </a:cubicBezTo>
                  <a:lnTo>
                    <a:pt x="0" y="0"/>
                  </a:lnTo>
                  <a:lnTo>
                    <a:pt x="273" y="0"/>
                  </a:lnTo>
                  <a:lnTo>
                    <a:pt x="273" y="495"/>
                  </a:lnTo>
                </a:path>
              </a:pathLst>
            </a:custGeom>
            <a:solidFill>
              <a:srgbClr val="FFCB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136">
              <a:extLst>
                <a:ext uri="{FF2B5EF4-FFF2-40B4-BE49-F238E27FC236}">
                  <a16:creationId xmlns:a16="http://schemas.microsoft.com/office/drawing/2014/main" id="{736E659A-D572-9E43-B284-0E3FF8704065}"/>
                </a:ext>
              </a:extLst>
            </p:cNvPr>
            <p:cNvSpPr>
              <a:spLocks noChangeArrowheads="1"/>
            </p:cNvSpPr>
            <p:nvPr/>
          </p:nvSpPr>
          <p:spPr bwMode="auto">
            <a:xfrm>
              <a:off x="5794919" y="10417494"/>
              <a:ext cx="335077" cy="466911"/>
            </a:xfrm>
            <a:custGeom>
              <a:avLst/>
              <a:gdLst>
                <a:gd name="T0" fmla="*/ 0 w 271"/>
                <a:gd name="T1" fmla="*/ 374 h 375"/>
                <a:gd name="T2" fmla="*/ 270 w 271"/>
                <a:gd name="T3" fmla="*/ 369 h 375"/>
                <a:gd name="T4" fmla="*/ 270 w 271"/>
                <a:gd name="T5" fmla="*/ 369 h 375"/>
                <a:gd name="T6" fmla="*/ 248 w 271"/>
                <a:gd name="T7" fmla="*/ 226 h 375"/>
                <a:gd name="T8" fmla="*/ 248 w 271"/>
                <a:gd name="T9" fmla="*/ 226 h 375"/>
                <a:gd name="T10" fmla="*/ 226 w 271"/>
                <a:gd name="T11" fmla="*/ 5 h 375"/>
                <a:gd name="T12" fmla="*/ 183 w 271"/>
                <a:gd name="T13" fmla="*/ 0 h 375"/>
                <a:gd name="T14" fmla="*/ 106 w 271"/>
                <a:gd name="T15" fmla="*/ 2 h 375"/>
                <a:gd name="T16" fmla="*/ 45 w 271"/>
                <a:gd name="T17" fmla="*/ 20 h 375"/>
                <a:gd name="T18" fmla="*/ 45 w 271"/>
                <a:gd name="T19" fmla="*/ 20 h 375"/>
                <a:gd name="T20" fmla="*/ 0 w 271"/>
                <a:gd name="T21" fmla="*/ 96 h 375"/>
                <a:gd name="T22" fmla="*/ 0 w 271"/>
                <a:gd name="T23" fmla="*/ 374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1" h="375">
                  <a:moveTo>
                    <a:pt x="0" y="374"/>
                  </a:moveTo>
                  <a:lnTo>
                    <a:pt x="270" y="369"/>
                  </a:lnTo>
                  <a:lnTo>
                    <a:pt x="270" y="369"/>
                  </a:lnTo>
                  <a:cubicBezTo>
                    <a:pt x="270" y="369"/>
                    <a:pt x="245" y="299"/>
                    <a:pt x="248" y="226"/>
                  </a:cubicBezTo>
                  <a:lnTo>
                    <a:pt x="248" y="226"/>
                  </a:lnTo>
                  <a:cubicBezTo>
                    <a:pt x="251" y="139"/>
                    <a:pt x="270" y="37"/>
                    <a:pt x="226" y="5"/>
                  </a:cubicBezTo>
                  <a:lnTo>
                    <a:pt x="183" y="0"/>
                  </a:lnTo>
                  <a:lnTo>
                    <a:pt x="106" y="2"/>
                  </a:lnTo>
                  <a:lnTo>
                    <a:pt x="45" y="20"/>
                  </a:lnTo>
                  <a:lnTo>
                    <a:pt x="45" y="20"/>
                  </a:lnTo>
                  <a:cubicBezTo>
                    <a:pt x="18" y="35"/>
                    <a:pt x="0" y="64"/>
                    <a:pt x="0" y="96"/>
                  </a:cubicBezTo>
                  <a:lnTo>
                    <a:pt x="0" y="374"/>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137">
              <a:extLst>
                <a:ext uri="{FF2B5EF4-FFF2-40B4-BE49-F238E27FC236}">
                  <a16:creationId xmlns:a16="http://schemas.microsoft.com/office/drawing/2014/main" id="{C9AA9663-84A5-684B-A431-1DE6CBC1E347}"/>
                </a:ext>
              </a:extLst>
            </p:cNvPr>
            <p:cNvSpPr>
              <a:spLocks noChangeArrowheads="1"/>
            </p:cNvSpPr>
            <p:nvPr/>
          </p:nvSpPr>
          <p:spPr bwMode="auto">
            <a:xfrm>
              <a:off x="5794919" y="10527357"/>
              <a:ext cx="335077" cy="362541"/>
            </a:xfrm>
            <a:custGeom>
              <a:avLst/>
              <a:gdLst>
                <a:gd name="T0" fmla="*/ 0 w 271"/>
                <a:gd name="T1" fmla="*/ 289 h 290"/>
                <a:gd name="T2" fmla="*/ 270 w 271"/>
                <a:gd name="T3" fmla="*/ 284 h 290"/>
                <a:gd name="T4" fmla="*/ 270 w 271"/>
                <a:gd name="T5" fmla="*/ 284 h 290"/>
                <a:gd name="T6" fmla="*/ 247 w 271"/>
                <a:gd name="T7" fmla="*/ 156 h 290"/>
                <a:gd name="T8" fmla="*/ 73 w 271"/>
                <a:gd name="T9" fmla="*/ 124 h 290"/>
                <a:gd name="T10" fmla="*/ 2 w 271"/>
                <a:gd name="T11" fmla="*/ 0 h 290"/>
                <a:gd name="T12" fmla="*/ 2 w 271"/>
                <a:gd name="T13" fmla="*/ 0 h 290"/>
                <a:gd name="T14" fmla="*/ 0 w 271"/>
                <a:gd name="T15" fmla="*/ 11 h 290"/>
                <a:gd name="T16" fmla="*/ 0 w 271"/>
                <a:gd name="T17" fmla="*/ 289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1" h="290">
                  <a:moveTo>
                    <a:pt x="0" y="289"/>
                  </a:moveTo>
                  <a:lnTo>
                    <a:pt x="270" y="284"/>
                  </a:lnTo>
                  <a:lnTo>
                    <a:pt x="270" y="284"/>
                  </a:lnTo>
                  <a:cubicBezTo>
                    <a:pt x="270" y="284"/>
                    <a:pt x="248" y="223"/>
                    <a:pt x="247" y="156"/>
                  </a:cubicBezTo>
                  <a:lnTo>
                    <a:pt x="73" y="124"/>
                  </a:lnTo>
                  <a:lnTo>
                    <a:pt x="2" y="0"/>
                  </a:lnTo>
                  <a:lnTo>
                    <a:pt x="2" y="0"/>
                  </a:lnTo>
                  <a:cubicBezTo>
                    <a:pt x="1" y="4"/>
                    <a:pt x="0" y="7"/>
                    <a:pt x="0" y="11"/>
                  </a:cubicBezTo>
                  <a:lnTo>
                    <a:pt x="0" y="289"/>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138">
              <a:extLst>
                <a:ext uri="{FF2B5EF4-FFF2-40B4-BE49-F238E27FC236}">
                  <a16:creationId xmlns:a16="http://schemas.microsoft.com/office/drawing/2014/main" id="{1EB66BDC-68E7-7E46-A060-350D0464D328}"/>
                </a:ext>
              </a:extLst>
            </p:cNvPr>
            <p:cNvSpPr>
              <a:spLocks noChangeArrowheads="1"/>
            </p:cNvSpPr>
            <p:nvPr/>
          </p:nvSpPr>
          <p:spPr bwMode="auto">
            <a:xfrm>
              <a:off x="6624370" y="11290890"/>
              <a:ext cx="236199" cy="148310"/>
            </a:xfrm>
            <a:custGeom>
              <a:avLst/>
              <a:gdLst>
                <a:gd name="T0" fmla="*/ 180 w 189"/>
                <a:gd name="T1" fmla="*/ 21 h 120"/>
                <a:gd name="T2" fmla="*/ 56 w 189"/>
                <a:gd name="T3" fmla="*/ 119 h 120"/>
                <a:gd name="T4" fmla="*/ 0 w 189"/>
                <a:gd name="T5" fmla="*/ 48 h 120"/>
                <a:gd name="T6" fmla="*/ 46 w 189"/>
                <a:gd name="T7" fmla="*/ 7 h 120"/>
                <a:gd name="T8" fmla="*/ 88 w 189"/>
                <a:gd name="T9" fmla="*/ 17 h 120"/>
                <a:gd name="T10" fmla="*/ 182 w 189"/>
                <a:gd name="T11" fmla="*/ 0 h 120"/>
                <a:gd name="T12" fmla="*/ 182 w 189"/>
                <a:gd name="T13" fmla="*/ 0 h 120"/>
                <a:gd name="T14" fmla="*/ 180 w 189"/>
                <a:gd name="T15" fmla="*/ 21 h 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9" h="120">
                  <a:moveTo>
                    <a:pt x="180" y="21"/>
                  </a:moveTo>
                  <a:lnTo>
                    <a:pt x="56" y="119"/>
                  </a:lnTo>
                  <a:lnTo>
                    <a:pt x="0" y="48"/>
                  </a:lnTo>
                  <a:lnTo>
                    <a:pt x="46" y="7"/>
                  </a:lnTo>
                  <a:lnTo>
                    <a:pt x="88" y="17"/>
                  </a:lnTo>
                  <a:lnTo>
                    <a:pt x="182" y="0"/>
                  </a:lnTo>
                  <a:lnTo>
                    <a:pt x="182" y="0"/>
                  </a:lnTo>
                  <a:cubicBezTo>
                    <a:pt x="188" y="6"/>
                    <a:pt x="187" y="16"/>
                    <a:pt x="180" y="21"/>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139">
              <a:extLst>
                <a:ext uri="{FF2B5EF4-FFF2-40B4-BE49-F238E27FC236}">
                  <a16:creationId xmlns:a16="http://schemas.microsoft.com/office/drawing/2014/main" id="{3BF9C8D4-F00A-D84E-9D8E-46E161EE12CE}"/>
                </a:ext>
              </a:extLst>
            </p:cNvPr>
            <p:cNvSpPr>
              <a:spLocks noChangeArrowheads="1"/>
            </p:cNvSpPr>
            <p:nvPr/>
          </p:nvSpPr>
          <p:spPr bwMode="auto">
            <a:xfrm>
              <a:off x="6278308" y="11351313"/>
              <a:ext cx="214231" cy="98874"/>
            </a:xfrm>
            <a:custGeom>
              <a:avLst/>
              <a:gdLst>
                <a:gd name="T0" fmla="*/ 157 w 173"/>
                <a:gd name="T1" fmla="*/ 79 h 80"/>
                <a:gd name="T2" fmla="*/ 0 w 173"/>
                <a:gd name="T3" fmla="*/ 77 h 80"/>
                <a:gd name="T4" fmla="*/ 7 w 173"/>
                <a:gd name="T5" fmla="*/ 0 h 80"/>
                <a:gd name="T6" fmla="*/ 75 w 173"/>
                <a:gd name="T7" fmla="*/ 0 h 80"/>
                <a:gd name="T8" fmla="*/ 89 w 173"/>
                <a:gd name="T9" fmla="*/ 23 h 80"/>
                <a:gd name="T10" fmla="*/ 172 w 173"/>
                <a:gd name="T11" fmla="*/ 64 h 80"/>
                <a:gd name="T12" fmla="*/ 172 w 173"/>
                <a:gd name="T13" fmla="*/ 64 h 80"/>
                <a:gd name="T14" fmla="*/ 157 w 173"/>
                <a:gd name="T15" fmla="*/ 79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3" h="80">
                  <a:moveTo>
                    <a:pt x="157" y="79"/>
                  </a:moveTo>
                  <a:lnTo>
                    <a:pt x="0" y="77"/>
                  </a:lnTo>
                  <a:lnTo>
                    <a:pt x="7" y="0"/>
                  </a:lnTo>
                  <a:lnTo>
                    <a:pt x="75" y="0"/>
                  </a:lnTo>
                  <a:lnTo>
                    <a:pt x="89" y="23"/>
                  </a:lnTo>
                  <a:lnTo>
                    <a:pt x="172" y="64"/>
                  </a:lnTo>
                  <a:lnTo>
                    <a:pt x="172" y="64"/>
                  </a:lnTo>
                  <a:cubicBezTo>
                    <a:pt x="172" y="72"/>
                    <a:pt x="166" y="79"/>
                    <a:pt x="157" y="79"/>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37">
              <a:extLst>
                <a:ext uri="{FF2B5EF4-FFF2-40B4-BE49-F238E27FC236}">
                  <a16:creationId xmlns:a16="http://schemas.microsoft.com/office/drawing/2014/main" id="{CA352A64-5E46-EE49-83AC-313ABCC22FC8}"/>
                </a:ext>
              </a:extLst>
            </p:cNvPr>
            <p:cNvSpPr>
              <a:spLocks noChangeArrowheads="1"/>
            </p:cNvSpPr>
            <p:nvPr/>
          </p:nvSpPr>
          <p:spPr bwMode="auto">
            <a:xfrm>
              <a:off x="5680506" y="11094070"/>
              <a:ext cx="497648" cy="360367"/>
            </a:xfrm>
            <a:custGeom>
              <a:avLst/>
              <a:gdLst>
                <a:gd name="connsiteX0" fmla="*/ 396729 w 497648"/>
                <a:gd name="connsiteY0" fmla="*/ 318 h 360367"/>
                <a:gd name="connsiteX1" fmla="*/ 406949 w 497648"/>
                <a:gd name="connsiteY1" fmla="*/ 6547 h 360367"/>
                <a:gd name="connsiteX2" fmla="*/ 497648 w 497648"/>
                <a:gd name="connsiteY2" fmla="*/ 349155 h 360367"/>
                <a:gd name="connsiteX3" fmla="*/ 489983 w 497648"/>
                <a:gd name="connsiteY3" fmla="*/ 360367 h 360367"/>
                <a:gd name="connsiteX4" fmla="*/ 488706 w 497648"/>
                <a:gd name="connsiteY4" fmla="*/ 360367 h 360367"/>
                <a:gd name="connsiteX5" fmla="*/ 478486 w 497648"/>
                <a:gd name="connsiteY5" fmla="*/ 354138 h 360367"/>
                <a:gd name="connsiteX6" fmla="*/ 389064 w 497648"/>
                <a:gd name="connsiteY6" fmla="*/ 11530 h 360367"/>
                <a:gd name="connsiteX7" fmla="*/ 396729 w 497648"/>
                <a:gd name="connsiteY7" fmla="*/ 318 h 360367"/>
                <a:gd name="connsiteX8" fmla="*/ 100081 w 497648"/>
                <a:gd name="connsiteY8" fmla="*/ 318 h 360367"/>
                <a:gd name="connsiteX9" fmla="*/ 106395 w 497648"/>
                <a:gd name="connsiteY9" fmla="*/ 11530 h 360367"/>
                <a:gd name="connsiteX10" fmla="*/ 18001 w 497648"/>
                <a:gd name="connsiteY10" fmla="*/ 354138 h 360367"/>
                <a:gd name="connsiteX11" fmla="*/ 9161 w 497648"/>
                <a:gd name="connsiteY11" fmla="*/ 360367 h 360367"/>
                <a:gd name="connsiteX12" fmla="*/ 6636 w 497648"/>
                <a:gd name="connsiteY12" fmla="*/ 360367 h 360367"/>
                <a:gd name="connsiteX13" fmla="*/ 322 w 497648"/>
                <a:gd name="connsiteY13" fmla="*/ 349155 h 360367"/>
                <a:gd name="connsiteX14" fmla="*/ 88716 w 497648"/>
                <a:gd name="connsiteY14" fmla="*/ 6547 h 360367"/>
                <a:gd name="connsiteX15" fmla="*/ 100081 w 497648"/>
                <a:gd name="connsiteY15" fmla="*/ 318 h 360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97648" h="360367">
                  <a:moveTo>
                    <a:pt x="396729" y="318"/>
                  </a:moveTo>
                  <a:cubicBezTo>
                    <a:pt x="400561" y="-928"/>
                    <a:pt x="405671" y="1564"/>
                    <a:pt x="406949" y="6547"/>
                  </a:cubicBezTo>
                  <a:lnTo>
                    <a:pt x="497648" y="349155"/>
                  </a:lnTo>
                  <a:cubicBezTo>
                    <a:pt x="497648" y="355384"/>
                    <a:pt x="495093" y="359121"/>
                    <a:pt x="489983" y="360367"/>
                  </a:cubicBezTo>
                  <a:lnTo>
                    <a:pt x="488706" y="360367"/>
                  </a:lnTo>
                  <a:cubicBezTo>
                    <a:pt x="483596" y="360367"/>
                    <a:pt x="481041" y="357875"/>
                    <a:pt x="478486" y="354138"/>
                  </a:cubicBezTo>
                  <a:lnTo>
                    <a:pt x="389064" y="11530"/>
                  </a:lnTo>
                  <a:cubicBezTo>
                    <a:pt x="389064" y="5301"/>
                    <a:pt x="390342" y="1564"/>
                    <a:pt x="396729" y="318"/>
                  </a:cubicBezTo>
                  <a:close/>
                  <a:moveTo>
                    <a:pt x="100081" y="318"/>
                  </a:moveTo>
                  <a:cubicBezTo>
                    <a:pt x="105132" y="1564"/>
                    <a:pt x="107657" y="5301"/>
                    <a:pt x="106395" y="11530"/>
                  </a:cubicBezTo>
                  <a:lnTo>
                    <a:pt x="18001" y="354138"/>
                  </a:lnTo>
                  <a:cubicBezTo>
                    <a:pt x="16738" y="357875"/>
                    <a:pt x="12950" y="360367"/>
                    <a:pt x="9161" y="360367"/>
                  </a:cubicBezTo>
                  <a:cubicBezTo>
                    <a:pt x="7899" y="360367"/>
                    <a:pt x="7899" y="360367"/>
                    <a:pt x="6636" y="360367"/>
                  </a:cubicBezTo>
                  <a:cubicBezTo>
                    <a:pt x="1585" y="359121"/>
                    <a:pt x="-941" y="355384"/>
                    <a:pt x="322" y="349155"/>
                  </a:cubicBezTo>
                  <a:lnTo>
                    <a:pt x="88716" y="6547"/>
                  </a:lnTo>
                  <a:cubicBezTo>
                    <a:pt x="89979" y="1564"/>
                    <a:pt x="95030" y="-928"/>
                    <a:pt x="100081" y="318"/>
                  </a:cubicBezTo>
                  <a:close/>
                </a:path>
              </a:pathLst>
            </a:custGeom>
            <a:solidFill>
              <a:srgbClr val="7575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9" name="Freeform 38">
              <a:extLst>
                <a:ext uri="{FF2B5EF4-FFF2-40B4-BE49-F238E27FC236}">
                  <a16:creationId xmlns:a16="http://schemas.microsoft.com/office/drawing/2014/main" id="{11776CCC-4F54-984E-86A0-CCF4CDEC9096}"/>
                </a:ext>
              </a:extLst>
            </p:cNvPr>
            <p:cNvSpPr>
              <a:spLocks noChangeArrowheads="1"/>
            </p:cNvSpPr>
            <p:nvPr/>
          </p:nvSpPr>
          <p:spPr bwMode="auto">
            <a:xfrm>
              <a:off x="5586183" y="10785529"/>
              <a:ext cx="1042373" cy="674398"/>
            </a:xfrm>
            <a:custGeom>
              <a:avLst/>
              <a:gdLst>
                <a:gd name="connsiteX0" fmla="*/ 1016217 w 1042373"/>
                <a:gd name="connsiteY0" fmla="*/ 0 h 674398"/>
                <a:gd name="connsiteX1" fmla="*/ 1042373 w 1042373"/>
                <a:gd name="connsiteY1" fmla="*/ 0 h 674398"/>
                <a:gd name="connsiteX2" fmla="*/ 1042373 w 1042373"/>
                <a:gd name="connsiteY2" fmla="*/ 674398 h 674398"/>
                <a:gd name="connsiteX3" fmla="*/ 1016217 w 1042373"/>
                <a:gd name="connsiteY3" fmla="*/ 674398 h 674398"/>
                <a:gd name="connsiteX4" fmla="*/ 0 w 1042373"/>
                <a:gd name="connsiteY4" fmla="*/ 0 h 674398"/>
                <a:gd name="connsiteX5" fmla="*/ 26158 w 1042373"/>
                <a:gd name="connsiteY5" fmla="*/ 0 h 674398"/>
                <a:gd name="connsiteX6" fmla="*/ 26158 w 1042373"/>
                <a:gd name="connsiteY6" fmla="*/ 674398 h 674398"/>
                <a:gd name="connsiteX7" fmla="*/ 0 w 1042373"/>
                <a:gd name="connsiteY7" fmla="*/ 674398 h 674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2373" h="674398">
                  <a:moveTo>
                    <a:pt x="1016217" y="0"/>
                  </a:moveTo>
                  <a:lnTo>
                    <a:pt x="1042373" y="0"/>
                  </a:lnTo>
                  <a:lnTo>
                    <a:pt x="1042373" y="674398"/>
                  </a:lnTo>
                  <a:lnTo>
                    <a:pt x="1016217" y="674398"/>
                  </a:lnTo>
                  <a:close/>
                  <a:moveTo>
                    <a:pt x="0" y="0"/>
                  </a:moveTo>
                  <a:lnTo>
                    <a:pt x="26158" y="0"/>
                  </a:lnTo>
                  <a:lnTo>
                    <a:pt x="26158" y="674398"/>
                  </a:lnTo>
                  <a:lnTo>
                    <a:pt x="0" y="674398"/>
                  </a:lnTo>
                  <a:close/>
                </a:path>
              </a:pathLst>
            </a:custGeom>
            <a:solidFill>
              <a:srgbClr val="908D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0" name="Freeform 144">
              <a:extLst>
                <a:ext uri="{FF2B5EF4-FFF2-40B4-BE49-F238E27FC236}">
                  <a16:creationId xmlns:a16="http://schemas.microsoft.com/office/drawing/2014/main" id="{F8E46AD4-645E-F249-AE4E-53F27C3DEF1A}"/>
                </a:ext>
              </a:extLst>
            </p:cNvPr>
            <p:cNvSpPr>
              <a:spLocks noChangeArrowheads="1"/>
            </p:cNvSpPr>
            <p:nvPr/>
          </p:nvSpPr>
          <p:spPr bwMode="auto">
            <a:xfrm>
              <a:off x="5783934" y="10873418"/>
              <a:ext cx="933817" cy="505360"/>
            </a:xfrm>
            <a:custGeom>
              <a:avLst/>
              <a:gdLst>
                <a:gd name="T0" fmla="*/ 10 w 748"/>
                <a:gd name="T1" fmla="*/ 9 h 405"/>
                <a:gd name="T2" fmla="*/ 459 w 748"/>
                <a:gd name="T3" fmla="*/ 0 h 405"/>
                <a:gd name="T4" fmla="*/ 459 w 748"/>
                <a:gd name="T5" fmla="*/ 0 h 405"/>
                <a:gd name="T6" fmla="*/ 542 w 748"/>
                <a:gd name="T7" fmla="*/ 43 h 405"/>
                <a:gd name="T8" fmla="*/ 747 w 748"/>
                <a:gd name="T9" fmla="*/ 334 h 405"/>
                <a:gd name="T10" fmla="*/ 671 w 748"/>
                <a:gd name="T11" fmla="*/ 404 h 405"/>
                <a:gd name="T12" fmla="*/ 446 w 748"/>
                <a:gd name="T13" fmla="*/ 139 h 405"/>
                <a:gd name="T14" fmla="*/ 446 w 748"/>
                <a:gd name="T15" fmla="*/ 139 h 405"/>
                <a:gd name="T16" fmla="*/ 79 w 748"/>
                <a:gd name="T17" fmla="*/ 172 h 405"/>
                <a:gd name="T18" fmla="*/ 79 w 748"/>
                <a:gd name="T19" fmla="*/ 172 h 405"/>
                <a:gd name="T20" fmla="*/ 10 w 748"/>
                <a:gd name="T21" fmla="*/ 9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8" h="405">
                  <a:moveTo>
                    <a:pt x="10" y="9"/>
                  </a:moveTo>
                  <a:lnTo>
                    <a:pt x="459" y="0"/>
                  </a:lnTo>
                  <a:lnTo>
                    <a:pt x="459" y="0"/>
                  </a:lnTo>
                  <a:cubicBezTo>
                    <a:pt x="492" y="0"/>
                    <a:pt x="523" y="16"/>
                    <a:pt x="542" y="43"/>
                  </a:cubicBezTo>
                  <a:lnTo>
                    <a:pt x="747" y="334"/>
                  </a:lnTo>
                  <a:lnTo>
                    <a:pt x="671" y="404"/>
                  </a:lnTo>
                  <a:lnTo>
                    <a:pt x="446" y="139"/>
                  </a:lnTo>
                  <a:lnTo>
                    <a:pt x="446" y="139"/>
                  </a:lnTo>
                  <a:cubicBezTo>
                    <a:pt x="446" y="139"/>
                    <a:pt x="168" y="220"/>
                    <a:pt x="79" y="172"/>
                  </a:cubicBezTo>
                  <a:lnTo>
                    <a:pt x="79" y="172"/>
                  </a:lnTo>
                  <a:cubicBezTo>
                    <a:pt x="0" y="129"/>
                    <a:pt x="10" y="9"/>
                    <a:pt x="10" y="9"/>
                  </a:cubicBez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145">
              <a:extLst>
                <a:ext uri="{FF2B5EF4-FFF2-40B4-BE49-F238E27FC236}">
                  <a16:creationId xmlns:a16="http://schemas.microsoft.com/office/drawing/2014/main" id="{8F79371E-AC01-DD42-9E5D-FA8368A6E951}"/>
                </a:ext>
              </a:extLst>
            </p:cNvPr>
            <p:cNvSpPr>
              <a:spLocks noChangeArrowheads="1"/>
            </p:cNvSpPr>
            <p:nvPr/>
          </p:nvSpPr>
          <p:spPr bwMode="auto">
            <a:xfrm>
              <a:off x="5756470" y="10439468"/>
              <a:ext cx="318598" cy="346064"/>
            </a:xfrm>
            <a:custGeom>
              <a:avLst/>
              <a:gdLst>
                <a:gd name="T0" fmla="*/ 86 w 255"/>
                <a:gd name="T1" fmla="*/ 0 h 276"/>
                <a:gd name="T2" fmla="*/ 86 w 255"/>
                <a:gd name="T3" fmla="*/ 0 h 276"/>
                <a:gd name="T4" fmla="*/ 5 w 255"/>
                <a:gd name="T5" fmla="*/ 85 h 276"/>
                <a:gd name="T6" fmla="*/ 5 w 255"/>
                <a:gd name="T7" fmla="*/ 85 h 276"/>
                <a:gd name="T8" fmla="*/ 2 w 255"/>
                <a:gd name="T9" fmla="*/ 220 h 276"/>
                <a:gd name="T10" fmla="*/ 2 w 255"/>
                <a:gd name="T11" fmla="*/ 220 h 276"/>
                <a:gd name="T12" fmla="*/ 55 w 255"/>
                <a:gd name="T13" fmla="*/ 275 h 276"/>
                <a:gd name="T14" fmla="*/ 249 w 255"/>
                <a:gd name="T15" fmla="*/ 275 h 276"/>
                <a:gd name="T16" fmla="*/ 254 w 255"/>
                <a:gd name="T17" fmla="*/ 234 h 276"/>
                <a:gd name="T18" fmla="*/ 86 w 255"/>
                <a:gd name="T19" fmla="*/ 206 h 276"/>
                <a:gd name="T20" fmla="*/ 86 w 255"/>
                <a:gd name="T21" fmla="*/ 206 h 276"/>
                <a:gd name="T22" fmla="*/ 86 w 255"/>
                <a:gd name="T23" fmla="*/ 0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76">
                  <a:moveTo>
                    <a:pt x="86" y="0"/>
                  </a:moveTo>
                  <a:lnTo>
                    <a:pt x="86" y="0"/>
                  </a:lnTo>
                  <a:cubicBezTo>
                    <a:pt x="86" y="0"/>
                    <a:pt x="13" y="12"/>
                    <a:pt x="5" y="85"/>
                  </a:cubicBezTo>
                  <a:lnTo>
                    <a:pt x="5" y="85"/>
                  </a:lnTo>
                  <a:cubicBezTo>
                    <a:pt x="1" y="125"/>
                    <a:pt x="3" y="179"/>
                    <a:pt x="2" y="220"/>
                  </a:cubicBezTo>
                  <a:lnTo>
                    <a:pt x="2" y="220"/>
                  </a:lnTo>
                  <a:cubicBezTo>
                    <a:pt x="0" y="250"/>
                    <a:pt x="24" y="275"/>
                    <a:pt x="55" y="275"/>
                  </a:cubicBezTo>
                  <a:lnTo>
                    <a:pt x="249" y="275"/>
                  </a:lnTo>
                  <a:lnTo>
                    <a:pt x="254" y="234"/>
                  </a:lnTo>
                  <a:lnTo>
                    <a:pt x="86" y="206"/>
                  </a:lnTo>
                  <a:lnTo>
                    <a:pt x="86" y="206"/>
                  </a:lnTo>
                  <a:cubicBezTo>
                    <a:pt x="86" y="206"/>
                    <a:pt x="82" y="92"/>
                    <a:pt x="86" y="0"/>
                  </a:cubicBez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146">
              <a:extLst>
                <a:ext uri="{FF2B5EF4-FFF2-40B4-BE49-F238E27FC236}">
                  <a16:creationId xmlns:a16="http://schemas.microsoft.com/office/drawing/2014/main" id="{3CFD1804-4F75-524A-BEBB-877A37B9A39E}"/>
                </a:ext>
              </a:extLst>
            </p:cNvPr>
            <p:cNvSpPr>
              <a:spLocks noChangeArrowheads="1"/>
            </p:cNvSpPr>
            <p:nvPr/>
          </p:nvSpPr>
          <p:spPr bwMode="auto">
            <a:xfrm>
              <a:off x="6064081" y="10714118"/>
              <a:ext cx="142819" cy="71412"/>
            </a:xfrm>
            <a:custGeom>
              <a:avLst/>
              <a:gdLst>
                <a:gd name="T0" fmla="*/ 4 w 114"/>
                <a:gd name="T1" fmla="*/ 21 h 57"/>
                <a:gd name="T2" fmla="*/ 31 w 114"/>
                <a:gd name="T3" fmla="*/ 21 h 57"/>
                <a:gd name="T4" fmla="*/ 46 w 114"/>
                <a:gd name="T5" fmla="*/ 11 h 57"/>
                <a:gd name="T6" fmla="*/ 46 w 114"/>
                <a:gd name="T7" fmla="*/ 11 h 57"/>
                <a:gd name="T8" fmla="*/ 102 w 114"/>
                <a:gd name="T9" fmla="*/ 21 h 57"/>
                <a:gd name="T10" fmla="*/ 102 w 114"/>
                <a:gd name="T11" fmla="*/ 21 h 57"/>
                <a:gd name="T12" fmla="*/ 110 w 114"/>
                <a:gd name="T13" fmla="*/ 56 h 57"/>
                <a:gd name="T14" fmla="*/ 0 w 114"/>
                <a:gd name="T15" fmla="*/ 56 h 57"/>
                <a:gd name="T16" fmla="*/ 4 w 114"/>
                <a:gd name="T17" fmla="*/ 2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4" h="57">
                  <a:moveTo>
                    <a:pt x="4" y="21"/>
                  </a:moveTo>
                  <a:lnTo>
                    <a:pt x="31" y="21"/>
                  </a:lnTo>
                  <a:lnTo>
                    <a:pt x="46" y="11"/>
                  </a:lnTo>
                  <a:lnTo>
                    <a:pt x="46" y="11"/>
                  </a:lnTo>
                  <a:cubicBezTo>
                    <a:pt x="65" y="0"/>
                    <a:pt x="89" y="4"/>
                    <a:pt x="102" y="21"/>
                  </a:cubicBezTo>
                  <a:lnTo>
                    <a:pt x="102" y="21"/>
                  </a:lnTo>
                  <a:cubicBezTo>
                    <a:pt x="109" y="30"/>
                    <a:pt x="113" y="41"/>
                    <a:pt x="110" y="56"/>
                  </a:cubicBezTo>
                  <a:lnTo>
                    <a:pt x="0" y="56"/>
                  </a:lnTo>
                  <a:lnTo>
                    <a:pt x="4" y="21"/>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147">
              <a:extLst>
                <a:ext uri="{FF2B5EF4-FFF2-40B4-BE49-F238E27FC236}">
                  <a16:creationId xmlns:a16="http://schemas.microsoft.com/office/drawing/2014/main" id="{785984EE-2F21-274D-AAB4-C4B4F149D49E}"/>
                </a:ext>
              </a:extLst>
            </p:cNvPr>
            <p:cNvSpPr>
              <a:spLocks noChangeArrowheads="1"/>
            </p:cNvSpPr>
            <p:nvPr/>
          </p:nvSpPr>
          <p:spPr bwMode="auto">
            <a:xfrm>
              <a:off x="5926752" y="10329605"/>
              <a:ext cx="131833" cy="175778"/>
            </a:xfrm>
            <a:custGeom>
              <a:avLst/>
              <a:gdLst>
                <a:gd name="T0" fmla="*/ 0 w 107"/>
                <a:gd name="T1" fmla="*/ 75 h 141"/>
                <a:gd name="T2" fmla="*/ 0 w 107"/>
                <a:gd name="T3" fmla="*/ 75 h 141"/>
                <a:gd name="T4" fmla="*/ 58 w 107"/>
                <a:gd name="T5" fmla="*/ 134 h 141"/>
                <a:gd name="T6" fmla="*/ 58 w 107"/>
                <a:gd name="T7" fmla="*/ 134 h 141"/>
                <a:gd name="T8" fmla="*/ 77 w 107"/>
                <a:gd name="T9" fmla="*/ 73 h 141"/>
                <a:gd name="T10" fmla="*/ 92 w 107"/>
                <a:gd name="T11" fmla="*/ 17 h 141"/>
                <a:gd name="T12" fmla="*/ 26 w 107"/>
                <a:gd name="T13" fmla="*/ 0 h 141"/>
                <a:gd name="T14" fmla="*/ 0 w 107"/>
                <a:gd name="T15" fmla="*/ 75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141">
                  <a:moveTo>
                    <a:pt x="0" y="75"/>
                  </a:moveTo>
                  <a:lnTo>
                    <a:pt x="0" y="75"/>
                  </a:lnTo>
                  <a:cubicBezTo>
                    <a:pt x="0" y="75"/>
                    <a:pt x="11" y="140"/>
                    <a:pt x="58" y="134"/>
                  </a:cubicBezTo>
                  <a:lnTo>
                    <a:pt x="58" y="134"/>
                  </a:lnTo>
                  <a:cubicBezTo>
                    <a:pt x="106" y="129"/>
                    <a:pt x="77" y="73"/>
                    <a:pt x="77" y="73"/>
                  </a:cubicBezTo>
                  <a:lnTo>
                    <a:pt x="92" y="17"/>
                  </a:lnTo>
                  <a:lnTo>
                    <a:pt x="26" y="0"/>
                  </a:lnTo>
                  <a:lnTo>
                    <a:pt x="0" y="75"/>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148">
              <a:extLst>
                <a:ext uri="{FF2B5EF4-FFF2-40B4-BE49-F238E27FC236}">
                  <a16:creationId xmlns:a16="http://schemas.microsoft.com/office/drawing/2014/main" id="{788E81F9-E4CD-0E47-A341-C8A2E3C692E6}"/>
                </a:ext>
              </a:extLst>
            </p:cNvPr>
            <p:cNvSpPr>
              <a:spLocks noChangeArrowheads="1"/>
            </p:cNvSpPr>
            <p:nvPr/>
          </p:nvSpPr>
          <p:spPr bwMode="auto">
            <a:xfrm>
              <a:off x="5954218" y="10192282"/>
              <a:ext cx="131833" cy="203240"/>
            </a:xfrm>
            <a:custGeom>
              <a:avLst/>
              <a:gdLst>
                <a:gd name="T0" fmla="*/ 103 w 104"/>
                <a:gd name="T1" fmla="*/ 52 h 162"/>
                <a:gd name="T2" fmla="*/ 103 w 104"/>
                <a:gd name="T3" fmla="*/ 52 h 162"/>
                <a:gd name="T4" fmla="*/ 86 w 104"/>
                <a:gd name="T5" fmla="*/ 152 h 162"/>
                <a:gd name="T6" fmla="*/ 86 w 104"/>
                <a:gd name="T7" fmla="*/ 152 h 162"/>
                <a:gd name="T8" fmla="*/ 21 w 104"/>
                <a:gd name="T9" fmla="*/ 147 h 162"/>
                <a:gd name="T10" fmla="*/ 21 w 104"/>
                <a:gd name="T11" fmla="*/ 147 h 162"/>
                <a:gd name="T12" fmla="*/ 0 w 104"/>
                <a:gd name="T13" fmla="*/ 52 h 162"/>
                <a:gd name="T14" fmla="*/ 0 w 104"/>
                <a:gd name="T15" fmla="*/ 52 h 162"/>
                <a:gd name="T16" fmla="*/ 51 w 104"/>
                <a:gd name="T17" fmla="*/ 0 h 162"/>
                <a:gd name="T18" fmla="*/ 51 w 104"/>
                <a:gd name="T19" fmla="*/ 0 h 162"/>
                <a:gd name="T20" fmla="*/ 103 w 104"/>
                <a:gd name="T21" fmla="*/ 5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 h="162">
                  <a:moveTo>
                    <a:pt x="103" y="52"/>
                  </a:moveTo>
                  <a:lnTo>
                    <a:pt x="103" y="52"/>
                  </a:lnTo>
                  <a:cubicBezTo>
                    <a:pt x="103" y="80"/>
                    <a:pt x="100" y="145"/>
                    <a:pt x="86" y="152"/>
                  </a:cubicBezTo>
                  <a:lnTo>
                    <a:pt x="86" y="152"/>
                  </a:lnTo>
                  <a:cubicBezTo>
                    <a:pt x="79" y="154"/>
                    <a:pt x="32" y="161"/>
                    <a:pt x="21" y="147"/>
                  </a:cubicBezTo>
                  <a:lnTo>
                    <a:pt x="21" y="147"/>
                  </a:lnTo>
                  <a:cubicBezTo>
                    <a:pt x="8" y="131"/>
                    <a:pt x="0" y="67"/>
                    <a:pt x="0" y="52"/>
                  </a:cubicBezTo>
                  <a:lnTo>
                    <a:pt x="0" y="52"/>
                  </a:lnTo>
                  <a:cubicBezTo>
                    <a:pt x="0" y="24"/>
                    <a:pt x="23" y="0"/>
                    <a:pt x="51" y="0"/>
                  </a:cubicBezTo>
                  <a:lnTo>
                    <a:pt x="51" y="0"/>
                  </a:lnTo>
                  <a:cubicBezTo>
                    <a:pt x="80" y="0"/>
                    <a:pt x="103" y="24"/>
                    <a:pt x="103" y="52"/>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149">
              <a:extLst>
                <a:ext uri="{FF2B5EF4-FFF2-40B4-BE49-F238E27FC236}">
                  <a16:creationId xmlns:a16="http://schemas.microsoft.com/office/drawing/2014/main" id="{A1D5AAD6-E920-0346-86E6-6909EF0BCCCA}"/>
                </a:ext>
              </a:extLst>
            </p:cNvPr>
            <p:cNvSpPr>
              <a:spLocks noChangeArrowheads="1"/>
            </p:cNvSpPr>
            <p:nvPr/>
          </p:nvSpPr>
          <p:spPr bwMode="auto">
            <a:xfrm>
              <a:off x="5893795" y="10159323"/>
              <a:ext cx="230708" cy="247186"/>
            </a:xfrm>
            <a:custGeom>
              <a:avLst/>
              <a:gdLst>
                <a:gd name="T0" fmla="*/ 139 w 187"/>
                <a:gd name="T1" fmla="*/ 132 h 198"/>
                <a:gd name="T2" fmla="*/ 139 w 187"/>
                <a:gd name="T3" fmla="*/ 132 h 198"/>
                <a:gd name="T4" fmla="*/ 75 w 187"/>
                <a:gd name="T5" fmla="*/ 137 h 198"/>
                <a:gd name="T6" fmla="*/ 75 w 187"/>
                <a:gd name="T7" fmla="*/ 137 h 198"/>
                <a:gd name="T8" fmla="*/ 66 w 187"/>
                <a:gd name="T9" fmla="*/ 71 h 198"/>
                <a:gd name="T10" fmla="*/ 66 w 187"/>
                <a:gd name="T11" fmla="*/ 71 h 198"/>
                <a:gd name="T12" fmla="*/ 184 w 187"/>
                <a:gd name="T13" fmla="*/ 53 h 198"/>
                <a:gd name="T14" fmla="*/ 184 w 187"/>
                <a:gd name="T15" fmla="*/ 53 h 198"/>
                <a:gd name="T16" fmla="*/ 149 w 187"/>
                <a:gd name="T17" fmla="*/ 37 h 198"/>
                <a:gd name="T18" fmla="*/ 149 w 187"/>
                <a:gd name="T19" fmla="*/ 37 h 198"/>
                <a:gd name="T20" fmla="*/ 144 w 187"/>
                <a:gd name="T21" fmla="*/ 18 h 198"/>
                <a:gd name="T22" fmla="*/ 144 w 187"/>
                <a:gd name="T23" fmla="*/ 18 h 198"/>
                <a:gd name="T24" fmla="*/ 124 w 187"/>
                <a:gd name="T25" fmla="*/ 21 h 198"/>
                <a:gd name="T26" fmla="*/ 124 w 187"/>
                <a:gd name="T27" fmla="*/ 21 h 198"/>
                <a:gd name="T28" fmla="*/ 100 w 187"/>
                <a:gd name="T29" fmla="*/ 16 h 198"/>
                <a:gd name="T30" fmla="*/ 100 w 187"/>
                <a:gd name="T31" fmla="*/ 16 h 198"/>
                <a:gd name="T32" fmla="*/ 50 w 187"/>
                <a:gd name="T33" fmla="*/ 6 h 198"/>
                <a:gd name="T34" fmla="*/ 50 w 187"/>
                <a:gd name="T35" fmla="*/ 6 h 198"/>
                <a:gd name="T36" fmla="*/ 36 w 187"/>
                <a:gd name="T37" fmla="*/ 31 h 198"/>
                <a:gd name="T38" fmla="*/ 36 w 187"/>
                <a:gd name="T39" fmla="*/ 31 h 198"/>
                <a:gd name="T40" fmla="*/ 23 w 187"/>
                <a:gd name="T41" fmla="*/ 84 h 198"/>
                <a:gd name="T42" fmla="*/ 23 w 187"/>
                <a:gd name="T43" fmla="*/ 84 h 198"/>
                <a:gd name="T44" fmla="*/ 59 w 187"/>
                <a:gd name="T45" fmla="*/ 168 h 198"/>
                <a:gd name="T46" fmla="*/ 59 w 187"/>
                <a:gd name="T47" fmla="*/ 168 h 198"/>
                <a:gd name="T48" fmla="*/ 130 w 187"/>
                <a:gd name="T49" fmla="*/ 190 h 198"/>
                <a:gd name="T50" fmla="*/ 130 w 187"/>
                <a:gd name="T51" fmla="*/ 190 h 198"/>
                <a:gd name="T52" fmla="*/ 146 w 187"/>
                <a:gd name="T53" fmla="*/ 174 h 198"/>
                <a:gd name="T54" fmla="*/ 152 w 187"/>
                <a:gd name="T55" fmla="*/ 150 h 198"/>
                <a:gd name="T56" fmla="*/ 152 w 187"/>
                <a:gd name="T57" fmla="*/ 150 h 198"/>
                <a:gd name="T58" fmla="*/ 139 w 187"/>
                <a:gd name="T59" fmla="*/ 13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87" h="198">
                  <a:moveTo>
                    <a:pt x="139" y="132"/>
                  </a:moveTo>
                  <a:lnTo>
                    <a:pt x="139" y="132"/>
                  </a:lnTo>
                  <a:cubicBezTo>
                    <a:pt x="121" y="131"/>
                    <a:pt x="87" y="133"/>
                    <a:pt x="75" y="137"/>
                  </a:cubicBezTo>
                  <a:lnTo>
                    <a:pt x="75" y="137"/>
                  </a:lnTo>
                  <a:cubicBezTo>
                    <a:pt x="75" y="137"/>
                    <a:pt x="44" y="65"/>
                    <a:pt x="66" y="71"/>
                  </a:cubicBezTo>
                  <a:lnTo>
                    <a:pt x="66" y="71"/>
                  </a:lnTo>
                  <a:cubicBezTo>
                    <a:pt x="89" y="76"/>
                    <a:pt x="182" y="95"/>
                    <a:pt x="184" y="53"/>
                  </a:cubicBezTo>
                  <a:lnTo>
                    <a:pt x="184" y="53"/>
                  </a:lnTo>
                  <a:cubicBezTo>
                    <a:pt x="186" y="11"/>
                    <a:pt x="149" y="37"/>
                    <a:pt x="149" y="37"/>
                  </a:cubicBezTo>
                  <a:lnTo>
                    <a:pt x="149" y="37"/>
                  </a:lnTo>
                  <a:cubicBezTo>
                    <a:pt x="149" y="37"/>
                    <a:pt x="154" y="24"/>
                    <a:pt x="144" y="18"/>
                  </a:cubicBezTo>
                  <a:lnTo>
                    <a:pt x="144" y="18"/>
                  </a:lnTo>
                  <a:cubicBezTo>
                    <a:pt x="134" y="12"/>
                    <a:pt x="124" y="21"/>
                    <a:pt x="124" y="21"/>
                  </a:cubicBezTo>
                  <a:lnTo>
                    <a:pt x="124" y="21"/>
                  </a:lnTo>
                  <a:cubicBezTo>
                    <a:pt x="124" y="21"/>
                    <a:pt x="114" y="2"/>
                    <a:pt x="100" y="16"/>
                  </a:cubicBezTo>
                  <a:lnTo>
                    <a:pt x="100" y="16"/>
                  </a:lnTo>
                  <a:cubicBezTo>
                    <a:pt x="100" y="16"/>
                    <a:pt x="72" y="0"/>
                    <a:pt x="50" y="6"/>
                  </a:cubicBezTo>
                  <a:lnTo>
                    <a:pt x="50" y="6"/>
                  </a:lnTo>
                  <a:cubicBezTo>
                    <a:pt x="28" y="13"/>
                    <a:pt x="36" y="31"/>
                    <a:pt x="36" y="31"/>
                  </a:cubicBezTo>
                  <a:lnTo>
                    <a:pt x="36" y="31"/>
                  </a:lnTo>
                  <a:cubicBezTo>
                    <a:pt x="36" y="31"/>
                    <a:pt x="0" y="49"/>
                    <a:pt x="23" y="84"/>
                  </a:cubicBezTo>
                  <a:lnTo>
                    <a:pt x="23" y="84"/>
                  </a:lnTo>
                  <a:cubicBezTo>
                    <a:pt x="45" y="120"/>
                    <a:pt x="58" y="130"/>
                    <a:pt x="59" y="168"/>
                  </a:cubicBezTo>
                  <a:lnTo>
                    <a:pt x="59" y="168"/>
                  </a:lnTo>
                  <a:cubicBezTo>
                    <a:pt x="61" y="197"/>
                    <a:pt x="106" y="194"/>
                    <a:pt x="130" y="190"/>
                  </a:cubicBezTo>
                  <a:lnTo>
                    <a:pt x="130" y="190"/>
                  </a:lnTo>
                  <a:cubicBezTo>
                    <a:pt x="138" y="189"/>
                    <a:pt x="145" y="182"/>
                    <a:pt x="146" y="174"/>
                  </a:cubicBezTo>
                  <a:lnTo>
                    <a:pt x="152" y="150"/>
                  </a:lnTo>
                  <a:lnTo>
                    <a:pt x="152" y="150"/>
                  </a:lnTo>
                  <a:cubicBezTo>
                    <a:pt x="154" y="140"/>
                    <a:pt x="148" y="132"/>
                    <a:pt x="139" y="132"/>
                  </a:cubicBez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150">
              <a:extLst>
                <a:ext uri="{FF2B5EF4-FFF2-40B4-BE49-F238E27FC236}">
                  <a16:creationId xmlns:a16="http://schemas.microsoft.com/office/drawing/2014/main" id="{43EC0125-DF87-D446-81DD-86F266359E8D}"/>
                </a:ext>
              </a:extLst>
            </p:cNvPr>
            <p:cNvSpPr>
              <a:spLocks noChangeArrowheads="1"/>
            </p:cNvSpPr>
            <p:nvPr/>
          </p:nvSpPr>
          <p:spPr bwMode="auto">
            <a:xfrm>
              <a:off x="5926754" y="10285663"/>
              <a:ext cx="38453" cy="38453"/>
            </a:xfrm>
            <a:custGeom>
              <a:avLst/>
              <a:gdLst>
                <a:gd name="T0" fmla="*/ 28 w 33"/>
                <a:gd name="T1" fmla="*/ 28 h 33"/>
                <a:gd name="T2" fmla="*/ 28 w 33"/>
                <a:gd name="T3" fmla="*/ 28 h 33"/>
                <a:gd name="T4" fmla="*/ 8 w 33"/>
                <a:gd name="T5" fmla="*/ 24 h 33"/>
                <a:gd name="T6" fmla="*/ 8 w 33"/>
                <a:gd name="T7" fmla="*/ 24 h 33"/>
                <a:gd name="T8" fmla="*/ 4 w 33"/>
                <a:gd name="T9" fmla="*/ 4 h 33"/>
                <a:gd name="T10" fmla="*/ 4 w 33"/>
                <a:gd name="T11" fmla="*/ 4 h 33"/>
                <a:gd name="T12" fmla="*/ 24 w 33"/>
                <a:gd name="T13" fmla="*/ 8 h 33"/>
                <a:gd name="T14" fmla="*/ 24 w 33"/>
                <a:gd name="T15" fmla="*/ 8 h 33"/>
                <a:gd name="T16" fmla="*/ 28 w 33"/>
                <a:gd name="T17" fmla="*/ 28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3">
                  <a:moveTo>
                    <a:pt x="28" y="28"/>
                  </a:moveTo>
                  <a:lnTo>
                    <a:pt x="28" y="28"/>
                  </a:lnTo>
                  <a:cubicBezTo>
                    <a:pt x="24" y="32"/>
                    <a:pt x="14" y="30"/>
                    <a:pt x="8" y="24"/>
                  </a:cubicBezTo>
                  <a:lnTo>
                    <a:pt x="8" y="24"/>
                  </a:lnTo>
                  <a:cubicBezTo>
                    <a:pt x="2" y="17"/>
                    <a:pt x="0" y="9"/>
                    <a:pt x="4" y="4"/>
                  </a:cubicBezTo>
                  <a:lnTo>
                    <a:pt x="4" y="4"/>
                  </a:lnTo>
                  <a:cubicBezTo>
                    <a:pt x="9" y="0"/>
                    <a:pt x="17" y="2"/>
                    <a:pt x="24" y="8"/>
                  </a:cubicBezTo>
                  <a:lnTo>
                    <a:pt x="24" y="8"/>
                  </a:lnTo>
                  <a:cubicBezTo>
                    <a:pt x="30" y="15"/>
                    <a:pt x="32" y="24"/>
                    <a:pt x="28" y="28"/>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151">
              <a:extLst>
                <a:ext uri="{FF2B5EF4-FFF2-40B4-BE49-F238E27FC236}">
                  <a16:creationId xmlns:a16="http://schemas.microsoft.com/office/drawing/2014/main" id="{E02BD10A-28FC-3F47-A1BA-FFF970B70FF5}"/>
                </a:ext>
              </a:extLst>
            </p:cNvPr>
            <p:cNvSpPr>
              <a:spLocks noChangeArrowheads="1"/>
            </p:cNvSpPr>
            <p:nvPr/>
          </p:nvSpPr>
          <p:spPr bwMode="auto">
            <a:xfrm>
              <a:off x="5690553" y="11087647"/>
              <a:ext cx="554797" cy="38453"/>
            </a:xfrm>
            <a:custGeom>
              <a:avLst/>
              <a:gdLst>
                <a:gd name="T0" fmla="*/ 444 w 445"/>
                <a:gd name="T1" fmla="*/ 30 h 31"/>
                <a:gd name="T2" fmla="*/ 29 w 445"/>
                <a:gd name="T3" fmla="*/ 30 h 31"/>
                <a:gd name="T4" fmla="*/ 29 w 445"/>
                <a:gd name="T5" fmla="*/ 30 h 31"/>
                <a:gd name="T6" fmla="*/ 0 w 445"/>
                <a:gd name="T7" fmla="*/ 0 h 31"/>
                <a:gd name="T8" fmla="*/ 444 w 445"/>
                <a:gd name="T9" fmla="*/ 0 h 31"/>
                <a:gd name="T10" fmla="*/ 444 w 445"/>
                <a:gd name="T11" fmla="*/ 30 h 31"/>
              </a:gdLst>
              <a:ahLst/>
              <a:cxnLst>
                <a:cxn ang="0">
                  <a:pos x="T0" y="T1"/>
                </a:cxn>
                <a:cxn ang="0">
                  <a:pos x="T2" y="T3"/>
                </a:cxn>
                <a:cxn ang="0">
                  <a:pos x="T4" y="T5"/>
                </a:cxn>
                <a:cxn ang="0">
                  <a:pos x="T6" y="T7"/>
                </a:cxn>
                <a:cxn ang="0">
                  <a:pos x="T8" y="T9"/>
                </a:cxn>
                <a:cxn ang="0">
                  <a:pos x="T10" y="T11"/>
                </a:cxn>
              </a:cxnLst>
              <a:rect l="0" t="0" r="r" b="b"/>
              <a:pathLst>
                <a:path w="445" h="31">
                  <a:moveTo>
                    <a:pt x="444" y="30"/>
                  </a:moveTo>
                  <a:lnTo>
                    <a:pt x="29" y="30"/>
                  </a:lnTo>
                  <a:lnTo>
                    <a:pt x="29" y="30"/>
                  </a:lnTo>
                  <a:cubicBezTo>
                    <a:pt x="13" y="30"/>
                    <a:pt x="0" y="16"/>
                    <a:pt x="0" y="0"/>
                  </a:cubicBezTo>
                  <a:lnTo>
                    <a:pt x="444" y="0"/>
                  </a:lnTo>
                  <a:lnTo>
                    <a:pt x="444" y="30"/>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152">
              <a:extLst>
                <a:ext uri="{FF2B5EF4-FFF2-40B4-BE49-F238E27FC236}">
                  <a16:creationId xmlns:a16="http://schemas.microsoft.com/office/drawing/2014/main" id="{EEC923CB-50A0-084D-B60F-4238848BFEBC}"/>
                </a:ext>
              </a:extLst>
            </p:cNvPr>
            <p:cNvSpPr>
              <a:spLocks noChangeArrowheads="1"/>
            </p:cNvSpPr>
            <p:nvPr/>
          </p:nvSpPr>
          <p:spPr bwMode="auto">
            <a:xfrm>
              <a:off x="6129996" y="10521862"/>
              <a:ext cx="631699" cy="263667"/>
            </a:xfrm>
            <a:custGeom>
              <a:avLst/>
              <a:gdLst>
                <a:gd name="T0" fmla="*/ 185 w 508"/>
                <a:gd name="T1" fmla="*/ 193 h 211"/>
                <a:gd name="T2" fmla="*/ 261 w 508"/>
                <a:gd name="T3" fmla="*/ 0 h 211"/>
                <a:gd name="T4" fmla="*/ 507 w 508"/>
                <a:gd name="T5" fmla="*/ 0 h 211"/>
                <a:gd name="T6" fmla="*/ 426 w 508"/>
                <a:gd name="T7" fmla="*/ 210 h 211"/>
                <a:gd name="T8" fmla="*/ 223 w 508"/>
                <a:gd name="T9" fmla="*/ 210 h 211"/>
                <a:gd name="T10" fmla="*/ 179 w 508"/>
                <a:gd name="T11" fmla="*/ 210 h 211"/>
                <a:gd name="T12" fmla="*/ 0 w 508"/>
                <a:gd name="T13" fmla="*/ 210 h 211"/>
                <a:gd name="T14" fmla="*/ 0 w 508"/>
                <a:gd name="T15" fmla="*/ 193 h 211"/>
                <a:gd name="T16" fmla="*/ 185 w 508"/>
                <a:gd name="T17" fmla="*/ 19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8" h="211">
                  <a:moveTo>
                    <a:pt x="185" y="193"/>
                  </a:moveTo>
                  <a:lnTo>
                    <a:pt x="261" y="0"/>
                  </a:lnTo>
                  <a:lnTo>
                    <a:pt x="507" y="0"/>
                  </a:lnTo>
                  <a:lnTo>
                    <a:pt x="426" y="210"/>
                  </a:lnTo>
                  <a:lnTo>
                    <a:pt x="223" y="210"/>
                  </a:lnTo>
                  <a:lnTo>
                    <a:pt x="179" y="210"/>
                  </a:lnTo>
                  <a:lnTo>
                    <a:pt x="0" y="210"/>
                  </a:lnTo>
                  <a:lnTo>
                    <a:pt x="0" y="193"/>
                  </a:lnTo>
                  <a:lnTo>
                    <a:pt x="185" y="193"/>
                  </a:lnTo>
                </a:path>
              </a:pathLst>
            </a:custGeom>
            <a:solidFill>
              <a:srgbClr val="908D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153">
              <a:extLst>
                <a:ext uri="{FF2B5EF4-FFF2-40B4-BE49-F238E27FC236}">
                  <a16:creationId xmlns:a16="http://schemas.microsoft.com/office/drawing/2014/main" id="{F52BD36C-4DD8-974E-94B8-B2AC99951C5F}"/>
                </a:ext>
              </a:extLst>
            </p:cNvPr>
            <p:cNvSpPr>
              <a:spLocks noChangeArrowheads="1"/>
            </p:cNvSpPr>
            <p:nvPr/>
          </p:nvSpPr>
          <p:spPr bwMode="auto">
            <a:xfrm>
              <a:off x="5531254" y="10785529"/>
              <a:ext cx="1181007" cy="38449"/>
            </a:xfrm>
            <a:custGeom>
              <a:avLst/>
              <a:gdLst>
                <a:gd name="T0" fmla="*/ 11 w 950"/>
                <a:gd name="T1" fmla="*/ 30 h 31"/>
                <a:gd name="T2" fmla="*/ 938 w 950"/>
                <a:gd name="T3" fmla="*/ 30 h 31"/>
                <a:gd name="T4" fmla="*/ 938 w 950"/>
                <a:gd name="T5" fmla="*/ 30 h 31"/>
                <a:gd name="T6" fmla="*/ 949 w 950"/>
                <a:gd name="T7" fmla="*/ 18 h 31"/>
                <a:gd name="T8" fmla="*/ 949 w 950"/>
                <a:gd name="T9" fmla="*/ 12 h 31"/>
                <a:gd name="T10" fmla="*/ 949 w 950"/>
                <a:gd name="T11" fmla="*/ 12 h 31"/>
                <a:gd name="T12" fmla="*/ 938 w 950"/>
                <a:gd name="T13" fmla="*/ 0 h 31"/>
                <a:gd name="T14" fmla="*/ 11 w 950"/>
                <a:gd name="T15" fmla="*/ 0 h 31"/>
                <a:gd name="T16" fmla="*/ 11 w 950"/>
                <a:gd name="T17" fmla="*/ 0 h 31"/>
                <a:gd name="T18" fmla="*/ 0 w 950"/>
                <a:gd name="T19" fmla="*/ 12 h 31"/>
                <a:gd name="T20" fmla="*/ 0 w 950"/>
                <a:gd name="T21" fmla="*/ 18 h 31"/>
                <a:gd name="T22" fmla="*/ 0 w 950"/>
                <a:gd name="T23" fmla="*/ 18 h 31"/>
                <a:gd name="T24" fmla="*/ 11 w 950"/>
                <a:gd name="T25"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0" h="31">
                  <a:moveTo>
                    <a:pt x="11" y="30"/>
                  </a:moveTo>
                  <a:lnTo>
                    <a:pt x="938" y="30"/>
                  </a:lnTo>
                  <a:lnTo>
                    <a:pt x="938" y="30"/>
                  </a:lnTo>
                  <a:cubicBezTo>
                    <a:pt x="944" y="30"/>
                    <a:pt x="949" y="24"/>
                    <a:pt x="949" y="18"/>
                  </a:cubicBezTo>
                  <a:lnTo>
                    <a:pt x="949" y="12"/>
                  </a:lnTo>
                  <a:lnTo>
                    <a:pt x="949" y="12"/>
                  </a:lnTo>
                  <a:cubicBezTo>
                    <a:pt x="949" y="6"/>
                    <a:pt x="944" y="0"/>
                    <a:pt x="938" y="0"/>
                  </a:cubicBezTo>
                  <a:lnTo>
                    <a:pt x="11" y="0"/>
                  </a:lnTo>
                  <a:lnTo>
                    <a:pt x="11" y="0"/>
                  </a:lnTo>
                  <a:cubicBezTo>
                    <a:pt x="5" y="0"/>
                    <a:pt x="0" y="6"/>
                    <a:pt x="0" y="12"/>
                  </a:cubicBezTo>
                  <a:lnTo>
                    <a:pt x="0" y="18"/>
                  </a:lnTo>
                  <a:lnTo>
                    <a:pt x="0" y="18"/>
                  </a:lnTo>
                  <a:cubicBezTo>
                    <a:pt x="0" y="24"/>
                    <a:pt x="5" y="30"/>
                    <a:pt x="11" y="30"/>
                  </a:cubicBezTo>
                </a:path>
              </a:pathLst>
            </a:custGeom>
            <a:solidFill>
              <a:srgbClr val="44447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154">
              <a:extLst>
                <a:ext uri="{FF2B5EF4-FFF2-40B4-BE49-F238E27FC236}">
                  <a16:creationId xmlns:a16="http://schemas.microsoft.com/office/drawing/2014/main" id="{88C8467B-2456-E744-B4E0-30B4FE67C000}"/>
                </a:ext>
              </a:extLst>
            </p:cNvPr>
            <p:cNvSpPr>
              <a:spLocks noChangeArrowheads="1"/>
            </p:cNvSpPr>
            <p:nvPr/>
          </p:nvSpPr>
          <p:spPr bwMode="auto">
            <a:xfrm>
              <a:off x="6514511" y="10620740"/>
              <a:ext cx="76902" cy="71408"/>
            </a:xfrm>
            <a:custGeom>
              <a:avLst/>
              <a:gdLst>
                <a:gd name="T0" fmla="*/ 39 w 60"/>
                <a:gd name="T1" fmla="*/ 57 h 58"/>
                <a:gd name="T2" fmla="*/ 10 w 60"/>
                <a:gd name="T3" fmla="*/ 57 h 58"/>
                <a:gd name="T4" fmla="*/ 10 w 60"/>
                <a:gd name="T5" fmla="*/ 57 h 58"/>
                <a:gd name="T6" fmla="*/ 2 w 60"/>
                <a:gd name="T7" fmla="*/ 46 h 58"/>
                <a:gd name="T8" fmla="*/ 17 w 60"/>
                <a:gd name="T9" fmla="*/ 6 h 58"/>
                <a:gd name="T10" fmla="*/ 17 w 60"/>
                <a:gd name="T11" fmla="*/ 6 h 58"/>
                <a:gd name="T12" fmla="*/ 24 w 60"/>
                <a:gd name="T13" fmla="*/ 0 h 58"/>
                <a:gd name="T14" fmla="*/ 59 w 60"/>
                <a:gd name="T15" fmla="*/ 0 h 58"/>
                <a:gd name="T16" fmla="*/ 39 w 60"/>
                <a:gd name="T17" fmla="*/ 57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58">
                  <a:moveTo>
                    <a:pt x="39" y="57"/>
                  </a:moveTo>
                  <a:lnTo>
                    <a:pt x="10" y="57"/>
                  </a:lnTo>
                  <a:lnTo>
                    <a:pt x="10" y="57"/>
                  </a:lnTo>
                  <a:cubicBezTo>
                    <a:pt x="4" y="57"/>
                    <a:pt x="0" y="52"/>
                    <a:pt x="2" y="46"/>
                  </a:cubicBezTo>
                  <a:lnTo>
                    <a:pt x="17" y="6"/>
                  </a:lnTo>
                  <a:lnTo>
                    <a:pt x="17" y="6"/>
                  </a:lnTo>
                  <a:cubicBezTo>
                    <a:pt x="18" y="2"/>
                    <a:pt x="21" y="0"/>
                    <a:pt x="24" y="0"/>
                  </a:cubicBezTo>
                  <a:lnTo>
                    <a:pt x="59" y="0"/>
                  </a:lnTo>
                  <a:lnTo>
                    <a:pt x="39" y="57"/>
                  </a:lnTo>
                </a:path>
              </a:pathLst>
            </a:custGeom>
            <a:solidFill>
              <a:srgbClr val="44447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155">
              <a:extLst>
                <a:ext uri="{FF2B5EF4-FFF2-40B4-BE49-F238E27FC236}">
                  <a16:creationId xmlns:a16="http://schemas.microsoft.com/office/drawing/2014/main" id="{95F41180-2EE0-F844-8308-0555BC4BB382}"/>
                </a:ext>
              </a:extLst>
            </p:cNvPr>
            <p:cNvSpPr>
              <a:spLocks noChangeArrowheads="1"/>
            </p:cNvSpPr>
            <p:nvPr/>
          </p:nvSpPr>
          <p:spPr bwMode="auto">
            <a:xfrm>
              <a:off x="4179966" y="5072763"/>
              <a:ext cx="258175" cy="258171"/>
            </a:xfrm>
            <a:custGeom>
              <a:avLst/>
              <a:gdLst>
                <a:gd name="T0" fmla="*/ 103 w 207"/>
                <a:gd name="T1" fmla="*/ 205 h 206"/>
                <a:gd name="T2" fmla="*/ 0 w 207"/>
                <a:gd name="T3" fmla="*/ 103 h 206"/>
                <a:gd name="T4" fmla="*/ 103 w 207"/>
                <a:gd name="T5" fmla="*/ 0 h 206"/>
                <a:gd name="T6" fmla="*/ 206 w 207"/>
                <a:gd name="T7" fmla="*/ 103 h 206"/>
                <a:gd name="T8" fmla="*/ 103 w 207"/>
                <a:gd name="T9" fmla="*/ 205 h 206"/>
              </a:gdLst>
              <a:ahLst/>
              <a:cxnLst>
                <a:cxn ang="0">
                  <a:pos x="T0" y="T1"/>
                </a:cxn>
                <a:cxn ang="0">
                  <a:pos x="T2" y="T3"/>
                </a:cxn>
                <a:cxn ang="0">
                  <a:pos x="T4" y="T5"/>
                </a:cxn>
                <a:cxn ang="0">
                  <a:pos x="T6" y="T7"/>
                </a:cxn>
                <a:cxn ang="0">
                  <a:pos x="T8" y="T9"/>
                </a:cxn>
              </a:cxnLst>
              <a:rect l="0" t="0" r="r" b="b"/>
              <a:pathLst>
                <a:path w="207" h="206">
                  <a:moveTo>
                    <a:pt x="103" y="205"/>
                  </a:moveTo>
                  <a:lnTo>
                    <a:pt x="0" y="103"/>
                  </a:lnTo>
                  <a:lnTo>
                    <a:pt x="103" y="0"/>
                  </a:lnTo>
                  <a:lnTo>
                    <a:pt x="206" y="103"/>
                  </a:lnTo>
                  <a:lnTo>
                    <a:pt x="103" y="205"/>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156">
              <a:extLst>
                <a:ext uri="{FF2B5EF4-FFF2-40B4-BE49-F238E27FC236}">
                  <a16:creationId xmlns:a16="http://schemas.microsoft.com/office/drawing/2014/main" id="{3329CCD7-1776-E541-A929-73331C173B90}"/>
                </a:ext>
              </a:extLst>
            </p:cNvPr>
            <p:cNvSpPr>
              <a:spLocks noChangeArrowheads="1"/>
            </p:cNvSpPr>
            <p:nvPr/>
          </p:nvSpPr>
          <p:spPr bwMode="auto">
            <a:xfrm>
              <a:off x="1504853" y="6808566"/>
              <a:ext cx="384513" cy="384513"/>
            </a:xfrm>
            <a:custGeom>
              <a:avLst/>
              <a:gdLst>
                <a:gd name="T0" fmla="*/ 154 w 308"/>
                <a:gd name="T1" fmla="*/ 306 h 307"/>
                <a:gd name="T2" fmla="*/ 0 w 308"/>
                <a:gd name="T3" fmla="*/ 152 h 307"/>
                <a:gd name="T4" fmla="*/ 154 w 308"/>
                <a:gd name="T5" fmla="*/ 0 h 307"/>
                <a:gd name="T6" fmla="*/ 307 w 308"/>
                <a:gd name="T7" fmla="*/ 152 h 307"/>
                <a:gd name="T8" fmla="*/ 154 w 308"/>
                <a:gd name="T9" fmla="*/ 306 h 307"/>
              </a:gdLst>
              <a:ahLst/>
              <a:cxnLst>
                <a:cxn ang="0">
                  <a:pos x="T0" y="T1"/>
                </a:cxn>
                <a:cxn ang="0">
                  <a:pos x="T2" y="T3"/>
                </a:cxn>
                <a:cxn ang="0">
                  <a:pos x="T4" y="T5"/>
                </a:cxn>
                <a:cxn ang="0">
                  <a:pos x="T6" y="T7"/>
                </a:cxn>
                <a:cxn ang="0">
                  <a:pos x="T8" y="T9"/>
                </a:cxn>
              </a:cxnLst>
              <a:rect l="0" t="0" r="r" b="b"/>
              <a:pathLst>
                <a:path w="308" h="307">
                  <a:moveTo>
                    <a:pt x="154" y="306"/>
                  </a:moveTo>
                  <a:lnTo>
                    <a:pt x="0" y="152"/>
                  </a:lnTo>
                  <a:lnTo>
                    <a:pt x="154" y="0"/>
                  </a:lnTo>
                  <a:lnTo>
                    <a:pt x="307" y="152"/>
                  </a:lnTo>
                  <a:lnTo>
                    <a:pt x="154" y="306"/>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157">
              <a:extLst>
                <a:ext uri="{FF2B5EF4-FFF2-40B4-BE49-F238E27FC236}">
                  <a16:creationId xmlns:a16="http://schemas.microsoft.com/office/drawing/2014/main" id="{8E4479B0-F081-F442-ADFD-781C95FD225B}"/>
                </a:ext>
              </a:extLst>
            </p:cNvPr>
            <p:cNvSpPr>
              <a:spLocks noChangeArrowheads="1"/>
            </p:cNvSpPr>
            <p:nvPr/>
          </p:nvSpPr>
          <p:spPr bwMode="auto">
            <a:xfrm>
              <a:off x="2998959" y="6643773"/>
              <a:ext cx="197750" cy="197750"/>
            </a:xfrm>
            <a:custGeom>
              <a:avLst/>
              <a:gdLst>
                <a:gd name="T0" fmla="*/ 79 w 158"/>
                <a:gd name="T1" fmla="*/ 157 h 158"/>
                <a:gd name="T2" fmla="*/ 0 w 158"/>
                <a:gd name="T3" fmla="*/ 79 h 158"/>
                <a:gd name="T4" fmla="*/ 79 w 158"/>
                <a:gd name="T5" fmla="*/ 0 h 158"/>
                <a:gd name="T6" fmla="*/ 157 w 158"/>
                <a:gd name="T7" fmla="*/ 79 h 158"/>
                <a:gd name="T8" fmla="*/ 79 w 158"/>
                <a:gd name="T9" fmla="*/ 157 h 158"/>
              </a:gdLst>
              <a:ahLst/>
              <a:cxnLst>
                <a:cxn ang="0">
                  <a:pos x="T0" y="T1"/>
                </a:cxn>
                <a:cxn ang="0">
                  <a:pos x="T2" y="T3"/>
                </a:cxn>
                <a:cxn ang="0">
                  <a:pos x="T4" y="T5"/>
                </a:cxn>
                <a:cxn ang="0">
                  <a:pos x="T6" y="T7"/>
                </a:cxn>
                <a:cxn ang="0">
                  <a:pos x="T8" y="T9"/>
                </a:cxn>
              </a:cxnLst>
              <a:rect l="0" t="0" r="r" b="b"/>
              <a:pathLst>
                <a:path w="158" h="158">
                  <a:moveTo>
                    <a:pt x="79" y="157"/>
                  </a:moveTo>
                  <a:lnTo>
                    <a:pt x="0" y="79"/>
                  </a:lnTo>
                  <a:lnTo>
                    <a:pt x="79" y="0"/>
                  </a:lnTo>
                  <a:lnTo>
                    <a:pt x="157" y="79"/>
                  </a:lnTo>
                  <a:lnTo>
                    <a:pt x="79" y="157"/>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58">
              <a:extLst>
                <a:ext uri="{FF2B5EF4-FFF2-40B4-BE49-F238E27FC236}">
                  <a16:creationId xmlns:a16="http://schemas.microsoft.com/office/drawing/2014/main" id="{DFCA9C11-26D8-B742-807E-0208B51CCFFC}"/>
                </a:ext>
              </a:extLst>
            </p:cNvPr>
            <p:cNvSpPr>
              <a:spLocks noChangeArrowheads="1"/>
            </p:cNvSpPr>
            <p:nvPr/>
          </p:nvSpPr>
          <p:spPr bwMode="auto">
            <a:xfrm>
              <a:off x="2229933" y="10730599"/>
              <a:ext cx="197750" cy="197750"/>
            </a:xfrm>
            <a:custGeom>
              <a:avLst/>
              <a:gdLst>
                <a:gd name="T0" fmla="*/ 78 w 158"/>
                <a:gd name="T1" fmla="*/ 157 h 158"/>
                <a:gd name="T2" fmla="*/ 0 w 158"/>
                <a:gd name="T3" fmla="*/ 79 h 158"/>
                <a:gd name="T4" fmla="*/ 78 w 158"/>
                <a:gd name="T5" fmla="*/ 0 h 158"/>
                <a:gd name="T6" fmla="*/ 157 w 158"/>
                <a:gd name="T7" fmla="*/ 79 h 158"/>
                <a:gd name="T8" fmla="*/ 78 w 158"/>
                <a:gd name="T9" fmla="*/ 157 h 158"/>
              </a:gdLst>
              <a:ahLst/>
              <a:cxnLst>
                <a:cxn ang="0">
                  <a:pos x="T0" y="T1"/>
                </a:cxn>
                <a:cxn ang="0">
                  <a:pos x="T2" y="T3"/>
                </a:cxn>
                <a:cxn ang="0">
                  <a:pos x="T4" y="T5"/>
                </a:cxn>
                <a:cxn ang="0">
                  <a:pos x="T6" y="T7"/>
                </a:cxn>
                <a:cxn ang="0">
                  <a:pos x="T8" y="T9"/>
                </a:cxn>
              </a:cxnLst>
              <a:rect l="0" t="0" r="r" b="b"/>
              <a:pathLst>
                <a:path w="158" h="158">
                  <a:moveTo>
                    <a:pt x="78" y="157"/>
                  </a:moveTo>
                  <a:lnTo>
                    <a:pt x="0" y="79"/>
                  </a:lnTo>
                  <a:lnTo>
                    <a:pt x="78" y="0"/>
                  </a:lnTo>
                  <a:lnTo>
                    <a:pt x="157" y="79"/>
                  </a:lnTo>
                  <a:lnTo>
                    <a:pt x="78" y="157"/>
                  </a:lnTo>
                </a:path>
              </a:pathLst>
            </a:custGeom>
            <a:solidFill>
              <a:srgbClr val="5B5B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59">
              <a:extLst>
                <a:ext uri="{FF2B5EF4-FFF2-40B4-BE49-F238E27FC236}">
                  <a16:creationId xmlns:a16="http://schemas.microsoft.com/office/drawing/2014/main" id="{033575A8-2F37-AC42-99D1-266D417166C6}"/>
                </a:ext>
              </a:extLst>
            </p:cNvPr>
            <p:cNvSpPr>
              <a:spLocks noChangeArrowheads="1"/>
            </p:cNvSpPr>
            <p:nvPr/>
          </p:nvSpPr>
          <p:spPr bwMode="auto">
            <a:xfrm>
              <a:off x="7541706" y="10994266"/>
              <a:ext cx="159301" cy="159297"/>
            </a:xfrm>
            <a:custGeom>
              <a:avLst/>
              <a:gdLst>
                <a:gd name="T0" fmla="*/ 63 w 127"/>
                <a:gd name="T1" fmla="*/ 125 h 126"/>
                <a:gd name="T2" fmla="*/ 0 w 127"/>
                <a:gd name="T3" fmla="*/ 63 h 126"/>
                <a:gd name="T4" fmla="*/ 63 w 127"/>
                <a:gd name="T5" fmla="*/ 0 h 126"/>
                <a:gd name="T6" fmla="*/ 126 w 127"/>
                <a:gd name="T7" fmla="*/ 63 h 126"/>
                <a:gd name="T8" fmla="*/ 63 w 127"/>
                <a:gd name="T9" fmla="*/ 125 h 126"/>
              </a:gdLst>
              <a:ahLst/>
              <a:cxnLst>
                <a:cxn ang="0">
                  <a:pos x="T0" y="T1"/>
                </a:cxn>
                <a:cxn ang="0">
                  <a:pos x="T2" y="T3"/>
                </a:cxn>
                <a:cxn ang="0">
                  <a:pos x="T4" y="T5"/>
                </a:cxn>
                <a:cxn ang="0">
                  <a:pos x="T6" y="T7"/>
                </a:cxn>
                <a:cxn ang="0">
                  <a:pos x="T8" y="T9"/>
                </a:cxn>
              </a:cxnLst>
              <a:rect l="0" t="0" r="r" b="b"/>
              <a:pathLst>
                <a:path w="127" h="126">
                  <a:moveTo>
                    <a:pt x="63" y="125"/>
                  </a:moveTo>
                  <a:lnTo>
                    <a:pt x="0" y="63"/>
                  </a:lnTo>
                  <a:lnTo>
                    <a:pt x="63" y="0"/>
                  </a:lnTo>
                  <a:lnTo>
                    <a:pt x="126" y="63"/>
                  </a:lnTo>
                  <a:lnTo>
                    <a:pt x="63" y="125"/>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60">
              <a:extLst>
                <a:ext uri="{FF2B5EF4-FFF2-40B4-BE49-F238E27FC236}">
                  <a16:creationId xmlns:a16="http://schemas.microsoft.com/office/drawing/2014/main" id="{044456E6-BEC2-2744-B73D-5309E8EFB0E8}"/>
                </a:ext>
              </a:extLst>
            </p:cNvPr>
            <p:cNvSpPr>
              <a:spLocks noChangeArrowheads="1"/>
            </p:cNvSpPr>
            <p:nvPr/>
          </p:nvSpPr>
          <p:spPr bwMode="auto">
            <a:xfrm>
              <a:off x="7036349" y="6836031"/>
              <a:ext cx="252680" cy="252680"/>
            </a:xfrm>
            <a:custGeom>
              <a:avLst/>
              <a:gdLst>
                <a:gd name="T0" fmla="*/ 101 w 203"/>
                <a:gd name="T1" fmla="*/ 200 h 201"/>
                <a:gd name="T2" fmla="*/ 0 w 203"/>
                <a:gd name="T3" fmla="*/ 100 h 201"/>
                <a:gd name="T4" fmla="*/ 101 w 203"/>
                <a:gd name="T5" fmla="*/ 0 h 201"/>
                <a:gd name="T6" fmla="*/ 202 w 203"/>
                <a:gd name="T7" fmla="*/ 100 h 201"/>
                <a:gd name="T8" fmla="*/ 101 w 203"/>
                <a:gd name="T9" fmla="*/ 200 h 201"/>
              </a:gdLst>
              <a:ahLst/>
              <a:cxnLst>
                <a:cxn ang="0">
                  <a:pos x="T0" y="T1"/>
                </a:cxn>
                <a:cxn ang="0">
                  <a:pos x="T2" y="T3"/>
                </a:cxn>
                <a:cxn ang="0">
                  <a:pos x="T4" y="T5"/>
                </a:cxn>
                <a:cxn ang="0">
                  <a:pos x="T6" y="T7"/>
                </a:cxn>
                <a:cxn ang="0">
                  <a:pos x="T8" y="T9"/>
                </a:cxn>
              </a:cxnLst>
              <a:rect l="0" t="0" r="r" b="b"/>
              <a:pathLst>
                <a:path w="203" h="201">
                  <a:moveTo>
                    <a:pt x="101" y="200"/>
                  </a:moveTo>
                  <a:lnTo>
                    <a:pt x="0" y="100"/>
                  </a:lnTo>
                  <a:lnTo>
                    <a:pt x="101" y="0"/>
                  </a:lnTo>
                  <a:lnTo>
                    <a:pt x="202" y="100"/>
                  </a:lnTo>
                  <a:lnTo>
                    <a:pt x="101" y="200"/>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61">
              <a:extLst>
                <a:ext uri="{FF2B5EF4-FFF2-40B4-BE49-F238E27FC236}">
                  <a16:creationId xmlns:a16="http://schemas.microsoft.com/office/drawing/2014/main" id="{09AA0550-CFEA-1F4D-8F58-575745C71BD4}"/>
                </a:ext>
              </a:extLst>
            </p:cNvPr>
            <p:cNvSpPr>
              <a:spLocks noChangeArrowheads="1"/>
            </p:cNvSpPr>
            <p:nvPr/>
          </p:nvSpPr>
          <p:spPr bwMode="auto">
            <a:xfrm>
              <a:off x="9414838" y="4869519"/>
              <a:ext cx="335075" cy="335077"/>
            </a:xfrm>
            <a:custGeom>
              <a:avLst/>
              <a:gdLst>
                <a:gd name="T0" fmla="*/ 135 w 270"/>
                <a:gd name="T1" fmla="*/ 268 h 269"/>
                <a:gd name="T2" fmla="*/ 0 w 270"/>
                <a:gd name="T3" fmla="*/ 134 h 269"/>
                <a:gd name="T4" fmla="*/ 135 w 270"/>
                <a:gd name="T5" fmla="*/ 0 h 269"/>
                <a:gd name="T6" fmla="*/ 269 w 270"/>
                <a:gd name="T7" fmla="*/ 134 h 269"/>
                <a:gd name="T8" fmla="*/ 135 w 270"/>
                <a:gd name="T9" fmla="*/ 268 h 269"/>
              </a:gdLst>
              <a:ahLst/>
              <a:cxnLst>
                <a:cxn ang="0">
                  <a:pos x="T0" y="T1"/>
                </a:cxn>
                <a:cxn ang="0">
                  <a:pos x="T2" y="T3"/>
                </a:cxn>
                <a:cxn ang="0">
                  <a:pos x="T4" y="T5"/>
                </a:cxn>
                <a:cxn ang="0">
                  <a:pos x="T6" y="T7"/>
                </a:cxn>
                <a:cxn ang="0">
                  <a:pos x="T8" y="T9"/>
                </a:cxn>
              </a:cxnLst>
              <a:rect l="0" t="0" r="r" b="b"/>
              <a:pathLst>
                <a:path w="270" h="269">
                  <a:moveTo>
                    <a:pt x="135" y="268"/>
                  </a:moveTo>
                  <a:lnTo>
                    <a:pt x="0" y="134"/>
                  </a:lnTo>
                  <a:lnTo>
                    <a:pt x="135" y="0"/>
                  </a:lnTo>
                  <a:lnTo>
                    <a:pt x="269" y="134"/>
                  </a:lnTo>
                  <a:lnTo>
                    <a:pt x="135" y="268"/>
                  </a:lnTo>
                </a:path>
              </a:pathLst>
            </a:custGeom>
            <a:solidFill>
              <a:srgbClr val="5B5B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62">
              <a:extLst>
                <a:ext uri="{FF2B5EF4-FFF2-40B4-BE49-F238E27FC236}">
                  <a16:creationId xmlns:a16="http://schemas.microsoft.com/office/drawing/2014/main" id="{4C6F429A-09C1-5E4F-956D-FF5C043E34E0}"/>
                </a:ext>
              </a:extLst>
            </p:cNvPr>
            <p:cNvSpPr>
              <a:spLocks noChangeArrowheads="1"/>
            </p:cNvSpPr>
            <p:nvPr/>
          </p:nvSpPr>
          <p:spPr bwMode="auto">
            <a:xfrm>
              <a:off x="10090482" y="7681958"/>
              <a:ext cx="214231" cy="214231"/>
            </a:xfrm>
            <a:custGeom>
              <a:avLst/>
              <a:gdLst>
                <a:gd name="T0" fmla="*/ 85 w 172"/>
                <a:gd name="T1" fmla="*/ 171 h 172"/>
                <a:gd name="T2" fmla="*/ 0 w 172"/>
                <a:gd name="T3" fmla="*/ 85 h 172"/>
                <a:gd name="T4" fmla="*/ 85 w 172"/>
                <a:gd name="T5" fmla="*/ 0 h 172"/>
                <a:gd name="T6" fmla="*/ 171 w 172"/>
                <a:gd name="T7" fmla="*/ 85 h 172"/>
                <a:gd name="T8" fmla="*/ 85 w 172"/>
                <a:gd name="T9" fmla="*/ 171 h 172"/>
              </a:gdLst>
              <a:ahLst/>
              <a:cxnLst>
                <a:cxn ang="0">
                  <a:pos x="T0" y="T1"/>
                </a:cxn>
                <a:cxn ang="0">
                  <a:pos x="T2" y="T3"/>
                </a:cxn>
                <a:cxn ang="0">
                  <a:pos x="T4" y="T5"/>
                </a:cxn>
                <a:cxn ang="0">
                  <a:pos x="T6" y="T7"/>
                </a:cxn>
                <a:cxn ang="0">
                  <a:pos x="T8" y="T9"/>
                </a:cxn>
              </a:cxnLst>
              <a:rect l="0" t="0" r="r" b="b"/>
              <a:pathLst>
                <a:path w="172" h="172">
                  <a:moveTo>
                    <a:pt x="85" y="171"/>
                  </a:moveTo>
                  <a:lnTo>
                    <a:pt x="0" y="85"/>
                  </a:lnTo>
                  <a:lnTo>
                    <a:pt x="85" y="0"/>
                  </a:lnTo>
                  <a:lnTo>
                    <a:pt x="171" y="85"/>
                  </a:lnTo>
                  <a:lnTo>
                    <a:pt x="85" y="171"/>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163">
              <a:extLst>
                <a:ext uri="{FF2B5EF4-FFF2-40B4-BE49-F238E27FC236}">
                  <a16:creationId xmlns:a16="http://schemas.microsoft.com/office/drawing/2014/main" id="{4924B3FA-33C5-2B4A-8697-51769D6ADB79}"/>
                </a:ext>
              </a:extLst>
            </p:cNvPr>
            <p:cNvSpPr>
              <a:spLocks noChangeArrowheads="1"/>
            </p:cNvSpPr>
            <p:nvPr/>
          </p:nvSpPr>
          <p:spPr bwMode="auto">
            <a:xfrm>
              <a:off x="10612320" y="9631989"/>
              <a:ext cx="175778" cy="175778"/>
            </a:xfrm>
            <a:custGeom>
              <a:avLst/>
              <a:gdLst>
                <a:gd name="T0" fmla="*/ 69 w 139"/>
                <a:gd name="T1" fmla="*/ 138 h 139"/>
                <a:gd name="T2" fmla="*/ 0 w 139"/>
                <a:gd name="T3" fmla="*/ 69 h 139"/>
                <a:gd name="T4" fmla="*/ 69 w 139"/>
                <a:gd name="T5" fmla="*/ 0 h 139"/>
                <a:gd name="T6" fmla="*/ 138 w 139"/>
                <a:gd name="T7" fmla="*/ 69 h 139"/>
                <a:gd name="T8" fmla="*/ 69 w 139"/>
                <a:gd name="T9" fmla="*/ 138 h 139"/>
              </a:gdLst>
              <a:ahLst/>
              <a:cxnLst>
                <a:cxn ang="0">
                  <a:pos x="T0" y="T1"/>
                </a:cxn>
                <a:cxn ang="0">
                  <a:pos x="T2" y="T3"/>
                </a:cxn>
                <a:cxn ang="0">
                  <a:pos x="T4" y="T5"/>
                </a:cxn>
                <a:cxn ang="0">
                  <a:pos x="T6" y="T7"/>
                </a:cxn>
                <a:cxn ang="0">
                  <a:pos x="T8" y="T9"/>
                </a:cxn>
              </a:cxnLst>
              <a:rect l="0" t="0" r="r" b="b"/>
              <a:pathLst>
                <a:path w="139" h="139">
                  <a:moveTo>
                    <a:pt x="69" y="138"/>
                  </a:moveTo>
                  <a:lnTo>
                    <a:pt x="0" y="69"/>
                  </a:lnTo>
                  <a:lnTo>
                    <a:pt x="69" y="0"/>
                  </a:lnTo>
                  <a:lnTo>
                    <a:pt x="138" y="69"/>
                  </a:lnTo>
                  <a:lnTo>
                    <a:pt x="69" y="138"/>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164">
              <a:extLst>
                <a:ext uri="{FF2B5EF4-FFF2-40B4-BE49-F238E27FC236}">
                  <a16:creationId xmlns:a16="http://schemas.microsoft.com/office/drawing/2014/main" id="{3901247F-8F6C-FF4F-B797-117AA439E769}"/>
                </a:ext>
              </a:extLst>
            </p:cNvPr>
            <p:cNvSpPr>
              <a:spLocks noChangeArrowheads="1"/>
            </p:cNvSpPr>
            <p:nvPr/>
          </p:nvSpPr>
          <p:spPr bwMode="auto">
            <a:xfrm>
              <a:off x="12403056" y="6358136"/>
              <a:ext cx="444936" cy="444936"/>
            </a:xfrm>
            <a:custGeom>
              <a:avLst/>
              <a:gdLst>
                <a:gd name="T0" fmla="*/ 179 w 359"/>
                <a:gd name="T1" fmla="*/ 357 h 358"/>
                <a:gd name="T2" fmla="*/ 0 w 359"/>
                <a:gd name="T3" fmla="*/ 178 h 358"/>
                <a:gd name="T4" fmla="*/ 179 w 359"/>
                <a:gd name="T5" fmla="*/ 0 h 358"/>
                <a:gd name="T6" fmla="*/ 358 w 359"/>
                <a:gd name="T7" fmla="*/ 178 h 358"/>
                <a:gd name="T8" fmla="*/ 179 w 359"/>
                <a:gd name="T9" fmla="*/ 357 h 358"/>
              </a:gdLst>
              <a:ahLst/>
              <a:cxnLst>
                <a:cxn ang="0">
                  <a:pos x="T0" y="T1"/>
                </a:cxn>
                <a:cxn ang="0">
                  <a:pos x="T2" y="T3"/>
                </a:cxn>
                <a:cxn ang="0">
                  <a:pos x="T4" y="T5"/>
                </a:cxn>
                <a:cxn ang="0">
                  <a:pos x="T6" y="T7"/>
                </a:cxn>
                <a:cxn ang="0">
                  <a:pos x="T8" y="T9"/>
                </a:cxn>
              </a:cxnLst>
              <a:rect l="0" t="0" r="r" b="b"/>
              <a:pathLst>
                <a:path w="359" h="358">
                  <a:moveTo>
                    <a:pt x="179" y="357"/>
                  </a:moveTo>
                  <a:lnTo>
                    <a:pt x="0" y="178"/>
                  </a:lnTo>
                  <a:lnTo>
                    <a:pt x="179" y="0"/>
                  </a:lnTo>
                  <a:lnTo>
                    <a:pt x="358" y="178"/>
                  </a:lnTo>
                  <a:lnTo>
                    <a:pt x="179" y="357"/>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65">
              <a:extLst>
                <a:ext uri="{FF2B5EF4-FFF2-40B4-BE49-F238E27FC236}">
                  <a16:creationId xmlns:a16="http://schemas.microsoft.com/office/drawing/2014/main" id="{135590C6-07DB-5A42-9185-3794A6E1732B}"/>
                </a:ext>
              </a:extLst>
            </p:cNvPr>
            <p:cNvSpPr>
              <a:spLocks noChangeArrowheads="1"/>
            </p:cNvSpPr>
            <p:nvPr/>
          </p:nvSpPr>
          <p:spPr bwMode="auto">
            <a:xfrm>
              <a:off x="6250844" y="7473224"/>
              <a:ext cx="170282" cy="170286"/>
            </a:xfrm>
            <a:custGeom>
              <a:avLst/>
              <a:gdLst>
                <a:gd name="T0" fmla="*/ 68 w 138"/>
                <a:gd name="T1" fmla="*/ 136 h 137"/>
                <a:gd name="T2" fmla="*/ 0 w 138"/>
                <a:gd name="T3" fmla="*/ 68 h 137"/>
                <a:gd name="T4" fmla="*/ 68 w 138"/>
                <a:gd name="T5" fmla="*/ 0 h 137"/>
                <a:gd name="T6" fmla="*/ 137 w 138"/>
                <a:gd name="T7" fmla="*/ 68 h 137"/>
                <a:gd name="T8" fmla="*/ 68 w 138"/>
                <a:gd name="T9" fmla="*/ 136 h 137"/>
              </a:gdLst>
              <a:ahLst/>
              <a:cxnLst>
                <a:cxn ang="0">
                  <a:pos x="T0" y="T1"/>
                </a:cxn>
                <a:cxn ang="0">
                  <a:pos x="T2" y="T3"/>
                </a:cxn>
                <a:cxn ang="0">
                  <a:pos x="T4" y="T5"/>
                </a:cxn>
                <a:cxn ang="0">
                  <a:pos x="T6" y="T7"/>
                </a:cxn>
                <a:cxn ang="0">
                  <a:pos x="T8" y="T9"/>
                </a:cxn>
              </a:cxnLst>
              <a:rect l="0" t="0" r="r" b="b"/>
              <a:pathLst>
                <a:path w="138" h="137">
                  <a:moveTo>
                    <a:pt x="68" y="136"/>
                  </a:moveTo>
                  <a:lnTo>
                    <a:pt x="0" y="68"/>
                  </a:lnTo>
                  <a:lnTo>
                    <a:pt x="68" y="0"/>
                  </a:lnTo>
                  <a:lnTo>
                    <a:pt x="137" y="68"/>
                  </a:lnTo>
                  <a:lnTo>
                    <a:pt x="68" y="136"/>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66">
              <a:extLst>
                <a:ext uri="{FF2B5EF4-FFF2-40B4-BE49-F238E27FC236}">
                  <a16:creationId xmlns:a16="http://schemas.microsoft.com/office/drawing/2014/main" id="{BD61D76C-F8CE-1C4B-9F59-19450E18DC69}"/>
                </a:ext>
              </a:extLst>
            </p:cNvPr>
            <p:cNvSpPr>
              <a:spLocks noChangeArrowheads="1"/>
            </p:cNvSpPr>
            <p:nvPr/>
          </p:nvSpPr>
          <p:spPr bwMode="auto">
            <a:xfrm>
              <a:off x="2103591" y="5479250"/>
              <a:ext cx="9579871" cy="5344731"/>
            </a:xfrm>
            <a:custGeom>
              <a:avLst/>
              <a:gdLst>
                <a:gd name="T0" fmla="*/ 6525 w 7691"/>
                <a:gd name="T1" fmla="*/ 1488 h 4290"/>
                <a:gd name="T2" fmla="*/ 5365 w 7691"/>
                <a:gd name="T3" fmla="*/ 1488 h 4290"/>
                <a:gd name="T4" fmla="*/ 5313 w 7691"/>
                <a:gd name="T5" fmla="*/ 2704 h 4290"/>
                <a:gd name="T6" fmla="*/ 5260 w 7691"/>
                <a:gd name="T7" fmla="*/ 2757 h 4290"/>
                <a:gd name="T8" fmla="*/ 3827 w 7691"/>
                <a:gd name="T9" fmla="*/ 2757 h 4290"/>
                <a:gd name="T10" fmla="*/ 3775 w 7691"/>
                <a:gd name="T11" fmla="*/ 2704 h 4290"/>
                <a:gd name="T12" fmla="*/ 3775 w 7691"/>
                <a:gd name="T13" fmla="*/ 1439 h 4290"/>
                <a:gd name="T14" fmla="*/ 1465 w 7691"/>
                <a:gd name="T15" fmla="*/ 1386 h 4290"/>
                <a:gd name="T16" fmla="*/ 1413 w 7691"/>
                <a:gd name="T17" fmla="*/ 1334 h 4290"/>
                <a:gd name="T18" fmla="*/ 1413 w 7691"/>
                <a:gd name="T19" fmla="*/ 52 h 4290"/>
                <a:gd name="T20" fmla="*/ 52 w 7691"/>
                <a:gd name="T21" fmla="*/ 0 h 4290"/>
                <a:gd name="T22" fmla="*/ 0 w 7691"/>
                <a:gd name="T23" fmla="*/ 52 h 4290"/>
                <a:gd name="T24" fmla="*/ 0 w 7691"/>
                <a:gd name="T25" fmla="*/ 2993 h 4290"/>
                <a:gd name="T26" fmla="*/ 2318 w 7691"/>
                <a:gd name="T27" fmla="*/ 3046 h 4290"/>
                <a:gd name="T28" fmla="*/ 2459 w 7691"/>
                <a:gd name="T29" fmla="*/ 3161 h 4290"/>
                <a:gd name="T30" fmla="*/ 2603 w 7691"/>
                <a:gd name="T31" fmla="*/ 3016 h 4290"/>
                <a:gd name="T32" fmla="*/ 2459 w 7691"/>
                <a:gd name="T33" fmla="*/ 2871 h 4290"/>
                <a:gd name="T34" fmla="*/ 2317 w 7691"/>
                <a:gd name="T35" fmla="*/ 2988 h 4290"/>
                <a:gd name="T36" fmla="*/ 57 w 7691"/>
                <a:gd name="T37" fmla="*/ 56 h 4290"/>
                <a:gd name="T38" fmla="*/ 1355 w 7691"/>
                <a:gd name="T39" fmla="*/ 1334 h 4290"/>
                <a:gd name="T40" fmla="*/ 1465 w 7691"/>
                <a:gd name="T41" fmla="*/ 1444 h 4290"/>
                <a:gd name="T42" fmla="*/ 3718 w 7691"/>
                <a:gd name="T43" fmla="*/ 2704 h 4290"/>
                <a:gd name="T44" fmla="*/ 3827 w 7691"/>
                <a:gd name="T45" fmla="*/ 2814 h 4290"/>
                <a:gd name="T46" fmla="*/ 5260 w 7691"/>
                <a:gd name="T47" fmla="*/ 2814 h 4290"/>
                <a:gd name="T48" fmla="*/ 5370 w 7691"/>
                <a:gd name="T49" fmla="*/ 2704 h 4290"/>
                <a:gd name="T50" fmla="*/ 6525 w 7691"/>
                <a:gd name="T51" fmla="*/ 1545 h 4290"/>
                <a:gd name="T52" fmla="*/ 7632 w 7691"/>
                <a:gd name="T53" fmla="*/ 2595 h 4290"/>
                <a:gd name="T54" fmla="*/ 6578 w 7691"/>
                <a:gd name="T55" fmla="*/ 2595 h 4290"/>
                <a:gd name="T56" fmla="*/ 6468 w 7691"/>
                <a:gd name="T57" fmla="*/ 2757 h 4290"/>
                <a:gd name="T58" fmla="*/ 6468 w 7691"/>
                <a:gd name="T59" fmla="*/ 4231 h 4290"/>
                <a:gd name="T60" fmla="*/ 4100 w 7691"/>
                <a:gd name="T61" fmla="*/ 4231 h 4290"/>
                <a:gd name="T62" fmla="*/ 3602 w 7691"/>
                <a:gd name="T63" fmla="*/ 4127 h 4290"/>
                <a:gd name="T64" fmla="*/ 3991 w 7691"/>
                <a:gd name="T65" fmla="*/ 4184 h 4290"/>
                <a:gd name="T66" fmla="*/ 4043 w 7691"/>
                <a:gd name="T67" fmla="*/ 4237 h 4290"/>
                <a:gd name="T68" fmla="*/ 4095 w 7691"/>
                <a:gd name="T69" fmla="*/ 4289 h 4290"/>
                <a:gd name="T70" fmla="*/ 6473 w 7691"/>
                <a:gd name="T71" fmla="*/ 4289 h 4290"/>
                <a:gd name="T72" fmla="*/ 6525 w 7691"/>
                <a:gd name="T73" fmla="*/ 2916 h 4290"/>
                <a:gd name="T74" fmla="*/ 6525 w 7691"/>
                <a:gd name="T75" fmla="*/ 2705 h 4290"/>
                <a:gd name="T76" fmla="*/ 6578 w 7691"/>
                <a:gd name="T77" fmla="*/ 2653 h 4290"/>
                <a:gd name="T78" fmla="*/ 7638 w 7691"/>
                <a:gd name="T79" fmla="*/ 2653 h 4290"/>
                <a:gd name="T80" fmla="*/ 7690 w 7691"/>
                <a:gd name="T81" fmla="*/ 1540 h 4290"/>
                <a:gd name="T82" fmla="*/ 7638 w 7691"/>
                <a:gd name="T83" fmla="*/ 1488 h 4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691" h="4290">
                  <a:moveTo>
                    <a:pt x="7638" y="1488"/>
                  </a:moveTo>
                  <a:lnTo>
                    <a:pt x="6525" y="1488"/>
                  </a:lnTo>
                  <a:lnTo>
                    <a:pt x="5365" y="1488"/>
                  </a:lnTo>
                  <a:lnTo>
                    <a:pt x="5365" y="1488"/>
                  </a:lnTo>
                  <a:cubicBezTo>
                    <a:pt x="5336" y="1488"/>
                    <a:pt x="5313" y="1511"/>
                    <a:pt x="5313" y="1540"/>
                  </a:cubicBezTo>
                  <a:lnTo>
                    <a:pt x="5313" y="2704"/>
                  </a:lnTo>
                  <a:lnTo>
                    <a:pt x="5313" y="2704"/>
                  </a:lnTo>
                  <a:cubicBezTo>
                    <a:pt x="5313" y="2733"/>
                    <a:pt x="5290" y="2757"/>
                    <a:pt x="5260" y="2757"/>
                  </a:cubicBezTo>
                  <a:lnTo>
                    <a:pt x="4043" y="2757"/>
                  </a:lnTo>
                  <a:lnTo>
                    <a:pt x="3827" y="2757"/>
                  </a:lnTo>
                  <a:lnTo>
                    <a:pt x="3827" y="2757"/>
                  </a:lnTo>
                  <a:cubicBezTo>
                    <a:pt x="3799" y="2757"/>
                    <a:pt x="3775" y="2733"/>
                    <a:pt x="3775" y="2704"/>
                  </a:cubicBezTo>
                  <a:lnTo>
                    <a:pt x="3775" y="1439"/>
                  </a:lnTo>
                  <a:lnTo>
                    <a:pt x="3775" y="1439"/>
                  </a:lnTo>
                  <a:cubicBezTo>
                    <a:pt x="3775" y="1410"/>
                    <a:pt x="3751" y="1386"/>
                    <a:pt x="3723" y="1386"/>
                  </a:cubicBezTo>
                  <a:lnTo>
                    <a:pt x="1465" y="1386"/>
                  </a:lnTo>
                  <a:lnTo>
                    <a:pt x="1465" y="1386"/>
                  </a:lnTo>
                  <a:cubicBezTo>
                    <a:pt x="1436" y="1386"/>
                    <a:pt x="1413" y="1363"/>
                    <a:pt x="1413" y="1334"/>
                  </a:cubicBezTo>
                  <a:lnTo>
                    <a:pt x="1413" y="52"/>
                  </a:lnTo>
                  <a:lnTo>
                    <a:pt x="1413" y="52"/>
                  </a:lnTo>
                  <a:cubicBezTo>
                    <a:pt x="1413" y="23"/>
                    <a:pt x="1390" y="0"/>
                    <a:pt x="1361" y="0"/>
                  </a:cubicBezTo>
                  <a:lnTo>
                    <a:pt x="52" y="0"/>
                  </a:lnTo>
                  <a:lnTo>
                    <a:pt x="52" y="0"/>
                  </a:lnTo>
                  <a:cubicBezTo>
                    <a:pt x="23" y="0"/>
                    <a:pt x="0" y="23"/>
                    <a:pt x="0" y="52"/>
                  </a:cubicBezTo>
                  <a:lnTo>
                    <a:pt x="0" y="2993"/>
                  </a:lnTo>
                  <a:lnTo>
                    <a:pt x="0" y="2993"/>
                  </a:lnTo>
                  <a:cubicBezTo>
                    <a:pt x="0" y="3022"/>
                    <a:pt x="23" y="3046"/>
                    <a:pt x="52" y="3046"/>
                  </a:cubicBezTo>
                  <a:lnTo>
                    <a:pt x="2318" y="3046"/>
                  </a:lnTo>
                  <a:lnTo>
                    <a:pt x="2318" y="3046"/>
                  </a:lnTo>
                  <a:cubicBezTo>
                    <a:pt x="2332" y="3111"/>
                    <a:pt x="2390" y="3161"/>
                    <a:pt x="2459" y="3161"/>
                  </a:cubicBezTo>
                  <a:lnTo>
                    <a:pt x="2459" y="3161"/>
                  </a:lnTo>
                  <a:cubicBezTo>
                    <a:pt x="2539" y="3161"/>
                    <a:pt x="2603" y="3096"/>
                    <a:pt x="2603" y="3016"/>
                  </a:cubicBezTo>
                  <a:lnTo>
                    <a:pt x="2603" y="3016"/>
                  </a:lnTo>
                  <a:cubicBezTo>
                    <a:pt x="2603" y="2936"/>
                    <a:pt x="2539" y="2871"/>
                    <a:pt x="2459" y="2871"/>
                  </a:cubicBezTo>
                  <a:lnTo>
                    <a:pt x="2459" y="2871"/>
                  </a:lnTo>
                  <a:cubicBezTo>
                    <a:pt x="2389" y="2871"/>
                    <a:pt x="2330" y="2921"/>
                    <a:pt x="2317" y="2988"/>
                  </a:cubicBezTo>
                  <a:lnTo>
                    <a:pt x="57" y="2988"/>
                  </a:lnTo>
                  <a:lnTo>
                    <a:pt x="57" y="56"/>
                  </a:lnTo>
                  <a:lnTo>
                    <a:pt x="1355" y="56"/>
                  </a:lnTo>
                  <a:lnTo>
                    <a:pt x="1355" y="1334"/>
                  </a:lnTo>
                  <a:lnTo>
                    <a:pt x="1355" y="1334"/>
                  </a:lnTo>
                  <a:cubicBezTo>
                    <a:pt x="1355" y="1395"/>
                    <a:pt x="1405" y="1444"/>
                    <a:pt x="1465" y="1444"/>
                  </a:cubicBezTo>
                  <a:lnTo>
                    <a:pt x="3718" y="1444"/>
                  </a:lnTo>
                  <a:lnTo>
                    <a:pt x="3718" y="2704"/>
                  </a:lnTo>
                  <a:lnTo>
                    <a:pt x="3718" y="2704"/>
                  </a:lnTo>
                  <a:cubicBezTo>
                    <a:pt x="3718" y="2765"/>
                    <a:pt x="3767" y="2814"/>
                    <a:pt x="3827" y="2814"/>
                  </a:cubicBezTo>
                  <a:lnTo>
                    <a:pt x="4043" y="2814"/>
                  </a:lnTo>
                  <a:lnTo>
                    <a:pt x="5260" y="2814"/>
                  </a:lnTo>
                  <a:lnTo>
                    <a:pt x="5260" y="2814"/>
                  </a:lnTo>
                  <a:cubicBezTo>
                    <a:pt x="5321" y="2814"/>
                    <a:pt x="5370" y="2765"/>
                    <a:pt x="5370" y="2704"/>
                  </a:cubicBezTo>
                  <a:lnTo>
                    <a:pt x="5370" y="1545"/>
                  </a:lnTo>
                  <a:lnTo>
                    <a:pt x="6525" y="1545"/>
                  </a:lnTo>
                  <a:lnTo>
                    <a:pt x="7632" y="1545"/>
                  </a:lnTo>
                  <a:lnTo>
                    <a:pt x="7632" y="2595"/>
                  </a:lnTo>
                  <a:lnTo>
                    <a:pt x="6578" y="2595"/>
                  </a:lnTo>
                  <a:lnTo>
                    <a:pt x="6578" y="2595"/>
                  </a:lnTo>
                  <a:cubicBezTo>
                    <a:pt x="6517" y="2595"/>
                    <a:pt x="6468" y="2644"/>
                    <a:pt x="6468" y="2705"/>
                  </a:cubicBezTo>
                  <a:lnTo>
                    <a:pt x="6468" y="2757"/>
                  </a:lnTo>
                  <a:lnTo>
                    <a:pt x="6468" y="2916"/>
                  </a:lnTo>
                  <a:lnTo>
                    <a:pt x="6468" y="4231"/>
                  </a:lnTo>
                  <a:lnTo>
                    <a:pt x="4100" y="4231"/>
                  </a:lnTo>
                  <a:lnTo>
                    <a:pt x="4100" y="4231"/>
                  </a:lnTo>
                  <a:cubicBezTo>
                    <a:pt x="4097" y="4173"/>
                    <a:pt x="4049" y="4127"/>
                    <a:pt x="3991" y="4127"/>
                  </a:cubicBezTo>
                  <a:lnTo>
                    <a:pt x="3602" y="4127"/>
                  </a:lnTo>
                  <a:lnTo>
                    <a:pt x="3582" y="4184"/>
                  </a:lnTo>
                  <a:lnTo>
                    <a:pt x="3991" y="4184"/>
                  </a:lnTo>
                  <a:lnTo>
                    <a:pt x="3991" y="4184"/>
                  </a:lnTo>
                  <a:cubicBezTo>
                    <a:pt x="4019" y="4184"/>
                    <a:pt x="4043" y="4207"/>
                    <a:pt x="4043" y="4237"/>
                  </a:cubicBezTo>
                  <a:lnTo>
                    <a:pt x="4043" y="4237"/>
                  </a:lnTo>
                  <a:cubicBezTo>
                    <a:pt x="4043" y="4266"/>
                    <a:pt x="4066" y="4289"/>
                    <a:pt x="4095" y="4289"/>
                  </a:cubicBezTo>
                  <a:lnTo>
                    <a:pt x="6473" y="4289"/>
                  </a:lnTo>
                  <a:lnTo>
                    <a:pt x="6473" y="4289"/>
                  </a:lnTo>
                  <a:cubicBezTo>
                    <a:pt x="6502" y="4289"/>
                    <a:pt x="6525" y="4266"/>
                    <a:pt x="6525" y="4237"/>
                  </a:cubicBezTo>
                  <a:lnTo>
                    <a:pt x="6525" y="2916"/>
                  </a:lnTo>
                  <a:lnTo>
                    <a:pt x="6525" y="2757"/>
                  </a:lnTo>
                  <a:lnTo>
                    <a:pt x="6525" y="2705"/>
                  </a:lnTo>
                  <a:lnTo>
                    <a:pt x="6525" y="2705"/>
                  </a:lnTo>
                  <a:cubicBezTo>
                    <a:pt x="6525" y="2676"/>
                    <a:pt x="6549" y="2653"/>
                    <a:pt x="6578" y="2653"/>
                  </a:cubicBezTo>
                  <a:lnTo>
                    <a:pt x="7638" y="2653"/>
                  </a:lnTo>
                  <a:lnTo>
                    <a:pt x="7638" y="2653"/>
                  </a:lnTo>
                  <a:cubicBezTo>
                    <a:pt x="7667" y="2653"/>
                    <a:pt x="7690" y="2629"/>
                    <a:pt x="7690" y="2600"/>
                  </a:cubicBezTo>
                  <a:lnTo>
                    <a:pt x="7690" y="1540"/>
                  </a:lnTo>
                  <a:lnTo>
                    <a:pt x="7690" y="1540"/>
                  </a:lnTo>
                  <a:cubicBezTo>
                    <a:pt x="7690" y="1511"/>
                    <a:pt x="7667" y="1488"/>
                    <a:pt x="7638" y="1488"/>
                  </a:cubicBezTo>
                </a:path>
              </a:pathLst>
            </a:custGeom>
            <a:solidFill>
              <a:srgbClr val="FFCB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167">
              <a:extLst>
                <a:ext uri="{FF2B5EF4-FFF2-40B4-BE49-F238E27FC236}">
                  <a16:creationId xmlns:a16="http://schemas.microsoft.com/office/drawing/2014/main" id="{8B3A6B79-0130-604C-A255-760080BAF215}"/>
                </a:ext>
              </a:extLst>
            </p:cNvPr>
            <p:cNvSpPr>
              <a:spLocks noChangeArrowheads="1"/>
            </p:cNvSpPr>
            <p:nvPr/>
          </p:nvSpPr>
          <p:spPr bwMode="auto">
            <a:xfrm>
              <a:off x="2444162" y="4765155"/>
              <a:ext cx="1049174" cy="714095"/>
            </a:xfrm>
            <a:custGeom>
              <a:avLst/>
              <a:gdLst>
                <a:gd name="T0" fmla="*/ 743 w 842"/>
                <a:gd name="T1" fmla="*/ 571 h 572"/>
                <a:gd name="T2" fmla="*/ 98 w 842"/>
                <a:gd name="T3" fmla="*/ 571 h 572"/>
                <a:gd name="T4" fmla="*/ 98 w 842"/>
                <a:gd name="T5" fmla="*/ 571 h 572"/>
                <a:gd name="T6" fmla="*/ 0 w 842"/>
                <a:gd name="T7" fmla="*/ 472 h 572"/>
                <a:gd name="T8" fmla="*/ 0 w 842"/>
                <a:gd name="T9" fmla="*/ 98 h 572"/>
                <a:gd name="T10" fmla="*/ 0 w 842"/>
                <a:gd name="T11" fmla="*/ 98 h 572"/>
                <a:gd name="T12" fmla="*/ 98 w 842"/>
                <a:gd name="T13" fmla="*/ 0 h 572"/>
                <a:gd name="T14" fmla="*/ 743 w 842"/>
                <a:gd name="T15" fmla="*/ 0 h 572"/>
                <a:gd name="T16" fmla="*/ 743 w 842"/>
                <a:gd name="T17" fmla="*/ 0 h 572"/>
                <a:gd name="T18" fmla="*/ 841 w 842"/>
                <a:gd name="T19" fmla="*/ 98 h 572"/>
                <a:gd name="T20" fmla="*/ 841 w 842"/>
                <a:gd name="T21" fmla="*/ 472 h 572"/>
                <a:gd name="T22" fmla="*/ 841 w 842"/>
                <a:gd name="T23" fmla="*/ 472 h 572"/>
                <a:gd name="T24" fmla="*/ 743 w 842"/>
                <a:gd name="T25" fmla="*/ 571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2" h="572">
                  <a:moveTo>
                    <a:pt x="743" y="571"/>
                  </a:moveTo>
                  <a:lnTo>
                    <a:pt x="98" y="571"/>
                  </a:lnTo>
                  <a:lnTo>
                    <a:pt x="98" y="571"/>
                  </a:lnTo>
                  <a:cubicBezTo>
                    <a:pt x="44" y="571"/>
                    <a:pt x="0" y="527"/>
                    <a:pt x="0" y="472"/>
                  </a:cubicBezTo>
                  <a:lnTo>
                    <a:pt x="0" y="98"/>
                  </a:lnTo>
                  <a:lnTo>
                    <a:pt x="0" y="98"/>
                  </a:lnTo>
                  <a:cubicBezTo>
                    <a:pt x="0" y="44"/>
                    <a:pt x="44" y="0"/>
                    <a:pt x="98" y="0"/>
                  </a:cubicBezTo>
                  <a:lnTo>
                    <a:pt x="743" y="0"/>
                  </a:lnTo>
                  <a:lnTo>
                    <a:pt x="743" y="0"/>
                  </a:lnTo>
                  <a:cubicBezTo>
                    <a:pt x="797" y="0"/>
                    <a:pt x="841" y="44"/>
                    <a:pt x="841" y="98"/>
                  </a:cubicBezTo>
                  <a:lnTo>
                    <a:pt x="841" y="472"/>
                  </a:lnTo>
                  <a:lnTo>
                    <a:pt x="841" y="472"/>
                  </a:lnTo>
                  <a:cubicBezTo>
                    <a:pt x="841" y="527"/>
                    <a:pt x="797" y="571"/>
                    <a:pt x="743" y="571"/>
                  </a:cubicBez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68">
              <a:extLst>
                <a:ext uri="{FF2B5EF4-FFF2-40B4-BE49-F238E27FC236}">
                  <a16:creationId xmlns:a16="http://schemas.microsoft.com/office/drawing/2014/main" id="{FC771B83-8C65-2848-AB5F-6127442197BC}"/>
                </a:ext>
              </a:extLst>
            </p:cNvPr>
            <p:cNvSpPr>
              <a:spLocks noChangeArrowheads="1"/>
            </p:cNvSpPr>
            <p:nvPr/>
          </p:nvSpPr>
          <p:spPr bwMode="auto">
            <a:xfrm>
              <a:off x="2795716" y="4946423"/>
              <a:ext cx="346064" cy="346064"/>
            </a:xfrm>
            <a:custGeom>
              <a:avLst/>
              <a:gdLst>
                <a:gd name="T0" fmla="*/ 0 w 279"/>
                <a:gd name="T1" fmla="*/ 279 h 280"/>
                <a:gd name="T2" fmla="*/ 0 w 279"/>
                <a:gd name="T3" fmla="*/ 0 h 280"/>
                <a:gd name="T4" fmla="*/ 278 w 279"/>
                <a:gd name="T5" fmla="*/ 157 h 280"/>
                <a:gd name="T6" fmla="*/ 0 w 279"/>
                <a:gd name="T7" fmla="*/ 279 h 280"/>
              </a:gdLst>
              <a:ahLst/>
              <a:cxnLst>
                <a:cxn ang="0">
                  <a:pos x="T0" y="T1"/>
                </a:cxn>
                <a:cxn ang="0">
                  <a:pos x="T2" y="T3"/>
                </a:cxn>
                <a:cxn ang="0">
                  <a:pos x="T4" y="T5"/>
                </a:cxn>
                <a:cxn ang="0">
                  <a:pos x="T6" y="T7"/>
                </a:cxn>
              </a:cxnLst>
              <a:rect l="0" t="0" r="r" b="b"/>
              <a:pathLst>
                <a:path w="279" h="280">
                  <a:moveTo>
                    <a:pt x="0" y="279"/>
                  </a:moveTo>
                  <a:lnTo>
                    <a:pt x="0" y="0"/>
                  </a:lnTo>
                  <a:lnTo>
                    <a:pt x="278" y="157"/>
                  </a:lnTo>
                  <a:lnTo>
                    <a:pt x="0" y="27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69">
              <a:extLst>
                <a:ext uri="{FF2B5EF4-FFF2-40B4-BE49-F238E27FC236}">
                  <a16:creationId xmlns:a16="http://schemas.microsoft.com/office/drawing/2014/main" id="{D73448AC-494B-EA41-B3D8-937437BD4DD0}"/>
                </a:ext>
              </a:extLst>
            </p:cNvPr>
            <p:cNvSpPr>
              <a:spLocks noChangeArrowheads="1"/>
            </p:cNvSpPr>
            <p:nvPr/>
          </p:nvSpPr>
          <p:spPr bwMode="auto">
            <a:xfrm>
              <a:off x="7157193" y="5067267"/>
              <a:ext cx="900860" cy="593250"/>
            </a:xfrm>
            <a:custGeom>
              <a:avLst/>
              <a:gdLst>
                <a:gd name="T0" fmla="*/ 722 w 723"/>
                <a:gd name="T1" fmla="*/ 210 h 478"/>
                <a:gd name="T2" fmla="*/ 722 w 723"/>
                <a:gd name="T3" fmla="*/ 210 h 478"/>
                <a:gd name="T4" fmla="*/ 361 w 723"/>
                <a:gd name="T5" fmla="*/ 0 h 478"/>
                <a:gd name="T6" fmla="*/ 361 w 723"/>
                <a:gd name="T7" fmla="*/ 0 h 478"/>
                <a:gd name="T8" fmla="*/ 0 w 723"/>
                <a:gd name="T9" fmla="*/ 210 h 478"/>
                <a:gd name="T10" fmla="*/ 0 w 723"/>
                <a:gd name="T11" fmla="*/ 210 h 478"/>
                <a:gd name="T12" fmla="*/ 361 w 723"/>
                <a:gd name="T13" fmla="*/ 420 h 478"/>
                <a:gd name="T14" fmla="*/ 361 w 723"/>
                <a:gd name="T15" fmla="*/ 420 h 478"/>
                <a:gd name="T16" fmla="*/ 492 w 723"/>
                <a:gd name="T17" fmla="*/ 405 h 478"/>
                <a:gd name="T18" fmla="*/ 624 w 723"/>
                <a:gd name="T19" fmla="*/ 477 h 478"/>
                <a:gd name="T20" fmla="*/ 573 w 723"/>
                <a:gd name="T21" fmla="*/ 380 h 478"/>
                <a:gd name="T22" fmla="*/ 573 w 723"/>
                <a:gd name="T23" fmla="*/ 380 h 478"/>
                <a:gd name="T24" fmla="*/ 722 w 723"/>
                <a:gd name="T25" fmla="*/ 21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3" h="478">
                  <a:moveTo>
                    <a:pt x="722" y="210"/>
                  </a:moveTo>
                  <a:lnTo>
                    <a:pt x="722" y="210"/>
                  </a:lnTo>
                  <a:cubicBezTo>
                    <a:pt x="722" y="94"/>
                    <a:pt x="560" y="0"/>
                    <a:pt x="361" y="0"/>
                  </a:cubicBezTo>
                  <a:lnTo>
                    <a:pt x="361" y="0"/>
                  </a:lnTo>
                  <a:cubicBezTo>
                    <a:pt x="161" y="0"/>
                    <a:pt x="0" y="94"/>
                    <a:pt x="0" y="210"/>
                  </a:cubicBezTo>
                  <a:lnTo>
                    <a:pt x="0" y="210"/>
                  </a:lnTo>
                  <a:cubicBezTo>
                    <a:pt x="0" y="326"/>
                    <a:pt x="161" y="420"/>
                    <a:pt x="361" y="420"/>
                  </a:cubicBezTo>
                  <a:lnTo>
                    <a:pt x="361" y="420"/>
                  </a:lnTo>
                  <a:cubicBezTo>
                    <a:pt x="407" y="420"/>
                    <a:pt x="452" y="414"/>
                    <a:pt x="492" y="405"/>
                  </a:cubicBezTo>
                  <a:lnTo>
                    <a:pt x="624" y="477"/>
                  </a:lnTo>
                  <a:lnTo>
                    <a:pt x="573" y="380"/>
                  </a:lnTo>
                  <a:lnTo>
                    <a:pt x="573" y="380"/>
                  </a:lnTo>
                  <a:cubicBezTo>
                    <a:pt x="664" y="342"/>
                    <a:pt x="722" y="280"/>
                    <a:pt x="722" y="210"/>
                  </a:cubicBezTo>
                </a:path>
              </a:pathLst>
            </a:custGeom>
            <a:solidFill>
              <a:srgbClr val="FFCB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70">
              <a:extLst>
                <a:ext uri="{FF2B5EF4-FFF2-40B4-BE49-F238E27FC236}">
                  <a16:creationId xmlns:a16="http://schemas.microsoft.com/office/drawing/2014/main" id="{A48A2E07-369C-5A41-9924-017CD3D6493F}"/>
                </a:ext>
              </a:extLst>
            </p:cNvPr>
            <p:cNvSpPr>
              <a:spLocks noChangeArrowheads="1"/>
            </p:cNvSpPr>
            <p:nvPr/>
          </p:nvSpPr>
          <p:spPr bwMode="auto">
            <a:xfrm>
              <a:off x="11656002" y="5347417"/>
              <a:ext cx="494374" cy="796490"/>
            </a:xfrm>
            <a:custGeom>
              <a:avLst/>
              <a:gdLst>
                <a:gd name="T0" fmla="*/ 394 w 395"/>
                <a:gd name="T1" fmla="*/ 197 h 640"/>
                <a:gd name="T2" fmla="*/ 394 w 395"/>
                <a:gd name="T3" fmla="*/ 197 h 640"/>
                <a:gd name="T4" fmla="*/ 197 w 395"/>
                <a:gd name="T5" fmla="*/ 639 h 640"/>
                <a:gd name="T6" fmla="*/ 197 w 395"/>
                <a:gd name="T7" fmla="*/ 639 h 640"/>
                <a:gd name="T8" fmla="*/ 0 w 395"/>
                <a:gd name="T9" fmla="*/ 197 h 640"/>
                <a:gd name="T10" fmla="*/ 0 w 395"/>
                <a:gd name="T11" fmla="*/ 197 h 640"/>
                <a:gd name="T12" fmla="*/ 197 w 395"/>
                <a:gd name="T13" fmla="*/ 0 h 640"/>
                <a:gd name="T14" fmla="*/ 197 w 395"/>
                <a:gd name="T15" fmla="*/ 0 h 640"/>
                <a:gd name="T16" fmla="*/ 394 w 395"/>
                <a:gd name="T17" fmla="*/ 197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640">
                  <a:moveTo>
                    <a:pt x="394" y="197"/>
                  </a:moveTo>
                  <a:lnTo>
                    <a:pt x="394" y="197"/>
                  </a:lnTo>
                  <a:cubicBezTo>
                    <a:pt x="394" y="306"/>
                    <a:pt x="197" y="639"/>
                    <a:pt x="197" y="639"/>
                  </a:cubicBezTo>
                  <a:lnTo>
                    <a:pt x="197" y="639"/>
                  </a:lnTo>
                  <a:cubicBezTo>
                    <a:pt x="197" y="639"/>
                    <a:pt x="0" y="306"/>
                    <a:pt x="0" y="197"/>
                  </a:cubicBezTo>
                  <a:lnTo>
                    <a:pt x="0" y="197"/>
                  </a:lnTo>
                  <a:cubicBezTo>
                    <a:pt x="0" y="88"/>
                    <a:pt x="88" y="0"/>
                    <a:pt x="197" y="0"/>
                  </a:cubicBezTo>
                  <a:lnTo>
                    <a:pt x="197" y="0"/>
                  </a:lnTo>
                  <a:cubicBezTo>
                    <a:pt x="306" y="0"/>
                    <a:pt x="394" y="88"/>
                    <a:pt x="394" y="197"/>
                  </a:cubicBez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71">
              <a:extLst>
                <a:ext uri="{FF2B5EF4-FFF2-40B4-BE49-F238E27FC236}">
                  <a16:creationId xmlns:a16="http://schemas.microsoft.com/office/drawing/2014/main" id="{0E905C0D-A0A0-A149-9C4F-0B04319F7C86}"/>
                </a:ext>
              </a:extLst>
            </p:cNvPr>
            <p:cNvSpPr>
              <a:spLocks noChangeArrowheads="1"/>
            </p:cNvSpPr>
            <p:nvPr/>
          </p:nvSpPr>
          <p:spPr bwMode="auto">
            <a:xfrm>
              <a:off x="11765862" y="5457278"/>
              <a:ext cx="269158" cy="269158"/>
            </a:xfrm>
            <a:custGeom>
              <a:avLst/>
              <a:gdLst>
                <a:gd name="T0" fmla="*/ 216 w 217"/>
                <a:gd name="T1" fmla="*/ 107 h 215"/>
                <a:gd name="T2" fmla="*/ 216 w 217"/>
                <a:gd name="T3" fmla="*/ 107 h 215"/>
                <a:gd name="T4" fmla="*/ 108 w 217"/>
                <a:gd name="T5" fmla="*/ 214 h 215"/>
                <a:gd name="T6" fmla="*/ 108 w 217"/>
                <a:gd name="T7" fmla="*/ 214 h 215"/>
                <a:gd name="T8" fmla="*/ 0 w 217"/>
                <a:gd name="T9" fmla="*/ 107 h 215"/>
                <a:gd name="T10" fmla="*/ 0 w 217"/>
                <a:gd name="T11" fmla="*/ 107 h 215"/>
                <a:gd name="T12" fmla="*/ 108 w 217"/>
                <a:gd name="T13" fmla="*/ 0 h 215"/>
                <a:gd name="T14" fmla="*/ 108 w 217"/>
                <a:gd name="T15" fmla="*/ 0 h 215"/>
                <a:gd name="T16" fmla="*/ 216 w 217"/>
                <a:gd name="T17" fmla="*/ 107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7" h="215">
                  <a:moveTo>
                    <a:pt x="216" y="107"/>
                  </a:moveTo>
                  <a:lnTo>
                    <a:pt x="216" y="107"/>
                  </a:lnTo>
                  <a:cubicBezTo>
                    <a:pt x="216" y="167"/>
                    <a:pt x="167" y="214"/>
                    <a:pt x="108" y="214"/>
                  </a:cubicBezTo>
                  <a:lnTo>
                    <a:pt x="108" y="214"/>
                  </a:lnTo>
                  <a:cubicBezTo>
                    <a:pt x="49" y="214"/>
                    <a:pt x="0" y="167"/>
                    <a:pt x="0" y="107"/>
                  </a:cubicBezTo>
                  <a:lnTo>
                    <a:pt x="0" y="107"/>
                  </a:lnTo>
                  <a:cubicBezTo>
                    <a:pt x="0" y="48"/>
                    <a:pt x="49" y="0"/>
                    <a:pt x="108" y="0"/>
                  </a:cubicBezTo>
                  <a:lnTo>
                    <a:pt x="108" y="0"/>
                  </a:lnTo>
                  <a:cubicBezTo>
                    <a:pt x="167" y="0"/>
                    <a:pt x="216" y="48"/>
                    <a:pt x="216" y="107"/>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72">
              <a:extLst>
                <a:ext uri="{FF2B5EF4-FFF2-40B4-BE49-F238E27FC236}">
                  <a16:creationId xmlns:a16="http://schemas.microsoft.com/office/drawing/2014/main" id="{2C3E886C-35AC-934C-B8DA-848A3BE36188}"/>
                </a:ext>
              </a:extLst>
            </p:cNvPr>
            <p:cNvSpPr>
              <a:spLocks noChangeArrowheads="1"/>
            </p:cNvSpPr>
            <p:nvPr/>
          </p:nvSpPr>
          <p:spPr bwMode="auto">
            <a:xfrm>
              <a:off x="11502193" y="9796784"/>
              <a:ext cx="829449" cy="422962"/>
            </a:xfrm>
            <a:custGeom>
              <a:avLst/>
              <a:gdLst>
                <a:gd name="T0" fmla="*/ 0 w 666"/>
                <a:gd name="T1" fmla="*/ 338 h 339"/>
                <a:gd name="T2" fmla="*/ 665 w 666"/>
                <a:gd name="T3" fmla="*/ 338 h 339"/>
                <a:gd name="T4" fmla="*/ 665 w 666"/>
                <a:gd name="T5" fmla="*/ 0 h 339"/>
                <a:gd name="T6" fmla="*/ 0 w 666"/>
                <a:gd name="T7" fmla="*/ 0 h 339"/>
                <a:gd name="T8" fmla="*/ 0 w 666"/>
                <a:gd name="T9" fmla="*/ 338 h 339"/>
              </a:gdLst>
              <a:ahLst/>
              <a:cxnLst>
                <a:cxn ang="0">
                  <a:pos x="T0" y="T1"/>
                </a:cxn>
                <a:cxn ang="0">
                  <a:pos x="T2" y="T3"/>
                </a:cxn>
                <a:cxn ang="0">
                  <a:pos x="T4" y="T5"/>
                </a:cxn>
                <a:cxn ang="0">
                  <a:pos x="T6" y="T7"/>
                </a:cxn>
                <a:cxn ang="0">
                  <a:pos x="T8" y="T9"/>
                </a:cxn>
              </a:cxnLst>
              <a:rect l="0" t="0" r="r" b="b"/>
              <a:pathLst>
                <a:path w="666" h="339">
                  <a:moveTo>
                    <a:pt x="0" y="338"/>
                  </a:moveTo>
                  <a:lnTo>
                    <a:pt x="665" y="338"/>
                  </a:lnTo>
                  <a:lnTo>
                    <a:pt x="665" y="0"/>
                  </a:lnTo>
                  <a:lnTo>
                    <a:pt x="0" y="0"/>
                  </a:lnTo>
                  <a:lnTo>
                    <a:pt x="0" y="338"/>
                  </a:lnTo>
                </a:path>
              </a:pathLst>
            </a:custGeom>
            <a:solidFill>
              <a:srgbClr val="FFCB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73">
              <a:extLst>
                <a:ext uri="{FF2B5EF4-FFF2-40B4-BE49-F238E27FC236}">
                  <a16:creationId xmlns:a16="http://schemas.microsoft.com/office/drawing/2014/main" id="{48C1065A-D7CD-E64A-A75A-3B00D6F852EA}"/>
                </a:ext>
              </a:extLst>
            </p:cNvPr>
            <p:cNvSpPr>
              <a:spLocks noChangeArrowheads="1"/>
            </p:cNvSpPr>
            <p:nvPr/>
          </p:nvSpPr>
          <p:spPr bwMode="auto">
            <a:xfrm>
              <a:off x="11502193" y="9708893"/>
              <a:ext cx="829449" cy="87889"/>
            </a:xfrm>
            <a:custGeom>
              <a:avLst/>
              <a:gdLst>
                <a:gd name="T0" fmla="*/ 665 w 666"/>
                <a:gd name="T1" fmla="*/ 0 h 72"/>
                <a:gd name="T2" fmla="*/ 0 w 666"/>
                <a:gd name="T3" fmla="*/ 0 h 72"/>
                <a:gd name="T4" fmla="*/ 0 w 666"/>
                <a:gd name="T5" fmla="*/ 71 h 72"/>
                <a:gd name="T6" fmla="*/ 665 w 666"/>
                <a:gd name="T7" fmla="*/ 71 h 72"/>
                <a:gd name="T8" fmla="*/ 665 w 666"/>
                <a:gd name="T9" fmla="*/ 0 h 72"/>
              </a:gdLst>
              <a:ahLst/>
              <a:cxnLst>
                <a:cxn ang="0">
                  <a:pos x="T0" y="T1"/>
                </a:cxn>
                <a:cxn ang="0">
                  <a:pos x="T2" y="T3"/>
                </a:cxn>
                <a:cxn ang="0">
                  <a:pos x="T4" y="T5"/>
                </a:cxn>
                <a:cxn ang="0">
                  <a:pos x="T6" y="T7"/>
                </a:cxn>
                <a:cxn ang="0">
                  <a:pos x="T8" y="T9"/>
                </a:cxn>
              </a:cxnLst>
              <a:rect l="0" t="0" r="r" b="b"/>
              <a:pathLst>
                <a:path w="666" h="72">
                  <a:moveTo>
                    <a:pt x="665" y="0"/>
                  </a:moveTo>
                  <a:lnTo>
                    <a:pt x="0" y="0"/>
                  </a:lnTo>
                  <a:lnTo>
                    <a:pt x="0" y="71"/>
                  </a:lnTo>
                  <a:lnTo>
                    <a:pt x="665" y="71"/>
                  </a:lnTo>
                  <a:lnTo>
                    <a:pt x="665" y="0"/>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69">
              <a:extLst>
                <a:ext uri="{FF2B5EF4-FFF2-40B4-BE49-F238E27FC236}">
                  <a16:creationId xmlns:a16="http://schemas.microsoft.com/office/drawing/2014/main" id="{7410D74A-AADF-E349-BACD-5E4F597138FE}"/>
                </a:ext>
              </a:extLst>
            </p:cNvPr>
            <p:cNvSpPr>
              <a:spLocks noChangeArrowheads="1"/>
            </p:cNvSpPr>
            <p:nvPr/>
          </p:nvSpPr>
          <p:spPr bwMode="auto">
            <a:xfrm>
              <a:off x="11546140" y="9736357"/>
              <a:ext cx="180092" cy="31782"/>
            </a:xfrm>
            <a:custGeom>
              <a:avLst/>
              <a:gdLst>
                <a:gd name="connsiteX0" fmla="*/ 164789 w 180092"/>
                <a:gd name="connsiteY0" fmla="*/ 0 h 31782"/>
                <a:gd name="connsiteX1" fmla="*/ 180092 w 180092"/>
                <a:gd name="connsiteY1" fmla="*/ 16479 h 31782"/>
                <a:gd name="connsiteX2" fmla="*/ 164789 w 180092"/>
                <a:gd name="connsiteY2" fmla="*/ 31782 h 31782"/>
                <a:gd name="connsiteX3" fmla="*/ 148310 w 180092"/>
                <a:gd name="connsiteY3" fmla="*/ 16479 h 31782"/>
                <a:gd name="connsiteX4" fmla="*/ 164789 w 180092"/>
                <a:gd name="connsiteY4" fmla="*/ 0 h 31782"/>
                <a:gd name="connsiteX5" fmla="*/ 86710 w 180092"/>
                <a:gd name="connsiteY5" fmla="*/ 0 h 31782"/>
                <a:gd name="connsiteX6" fmla="*/ 103190 w 180092"/>
                <a:gd name="connsiteY6" fmla="*/ 16479 h 31782"/>
                <a:gd name="connsiteX7" fmla="*/ 86710 w 180092"/>
                <a:gd name="connsiteY7" fmla="*/ 31782 h 31782"/>
                <a:gd name="connsiteX8" fmla="*/ 71408 w 180092"/>
                <a:gd name="connsiteY8" fmla="*/ 16479 h 31782"/>
                <a:gd name="connsiteX9" fmla="*/ 86710 w 180092"/>
                <a:gd name="connsiteY9" fmla="*/ 0 h 31782"/>
                <a:gd name="connsiteX10" fmla="*/ 15869 w 180092"/>
                <a:gd name="connsiteY10" fmla="*/ 0 h 31782"/>
                <a:gd name="connsiteX11" fmla="*/ 31738 w 180092"/>
                <a:gd name="connsiteY11" fmla="*/ 16479 h 31782"/>
                <a:gd name="connsiteX12" fmla="*/ 15869 w 180092"/>
                <a:gd name="connsiteY12" fmla="*/ 31782 h 31782"/>
                <a:gd name="connsiteX13" fmla="*/ 0 w 180092"/>
                <a:gd name="connsiteY13" fmla="*/ 16479 h 31782"/>
                <a:gd name="connsiteX14" fmla="*/ 15869 w 180092"/>
                <a:gd name="connsiteY14" fmla="*/ 0 h 31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0092" h="31782">
                  <a:moveTo>
                    <a:pt x="164789" y="0"/>
                  </a:moveTo>
                  <a:cubicBezTo>
                    <a:pt x="173029" y="0"/>
                    <a:pt x="180092" y="7063"/>
                    <a:pt x="180092" y="16479"/>
                  </a:cubicBezTo>
                  <a:cubicBezTo>
                    <a:pt x="180092" y="24719"/>
                    <a:pt x="173029" y="31782"/>
                    <a:pt x="164789" y="31782"/>
                  </a:cubicBezTo>
                  <a:cubicBezTo>
                    <a:pt x="155373" y="31782"/>
                    <a:pt x="148310" y="24719"/>
                    <a:pt x="148310" y="16479"/>
                  </a:cubicBezTo>
                  <a:cubicBezTo>
                    <a:pt x="148310" y="7063"/>
                    <a:pt x="155373" y="0"/>
                    <a:pt x="164789" y="0"/>
                  </a:cubicBezTo>
                  <a:close/>
                  <a:moveTo>
                    <a:pt x="86710" y="0"/>
                  </a:moveTo>
                  <a:cubicBezTo>
                    <a:pt x="94950" y="0"/>
                    <a:pt x="103190" y="7063"/>
                    <a:pt x="103190" y="16479"/>
                  </a:cubicBezTo>
                  <a:cubicBezTo>
                    <a:pt x="103190" y="24719"/>
                    <a:pt x="94950" y="31782"/>
                    <a:pt x="86710" y="31782"/>
                  </a:cubicBezTo>
                  <a:cubicBezTo>
                    <a:pt x="78471" y="31782"/>
                    <a:pt x="71408" y="24719"/>
                    <a:pt x="71408" y="16479"/>
                  </a:cubicBezTo>
                  <a:cubicBezTo>
                    <a:pt x="71408" y="7063"/>
                    <a:pt x="78471" y="0"/>
                    <a:pt x="86710" y="0"/>
                  </a:cubicBezTo>
                  <a:close/>
                  <a:moveTo>
                    <a:pt x="15869" y="0"/>
                  </a:moveTo>
                  <a:cubicBezTo>
                    <a:pt x="24414" y="0"/>
                    <a:pt x="31738" y="7063"/>
                    <a:pt x="31738" y="16479"/>
                  </a:cubicBezTo>
                  <a:cubicBezTo>
                    <a:pt x="31738" y="24719"/>
                    <a:pt x="24414" y="31782"/>
                    <a:pt x="15869" y="31782"/>
                  </a:cubicBezTo>
                  <a:cubicBezTo>
                    <a:pt x="7324" y="31782"/>
                    <a:pt x="0" y="24719"/>
                    <a:pt x="0" y="16479"/>
                  </a:cubicBezTo>
                  <a:cubicBezTo>
                    <a:pt x="0" y="7063"/>
                    <a:pt x="7324" y="0"/>
                    <a:pt x="1586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1" name="Freeform 177">
              <a:extLst>
                <a:ext uri="{FF2B5EF4-FFF2-40B4-BE49-F238E27FC236}">
                  <a16:creationId xmlns:a16="http://schemas.microsoft.com/office/drawing/2014/main" id="{2E5804BB-E010-F842-8215-3BB1967D61AD}"/>
                </a:ext>
              </a:extLst>
            </p:cNvPr>
            <p:cNvSpPr>
              <a:spLocks noChangeArrowheads="1"/>
            </p:cNvSpPr>
            <p:nvPr/>
          </p:nvSpPr>
          <p:spPr bwMode="auto">
            <a:xfrm>
              <a:off x="10810070" y="10406509"/>
              <a:ext cx="285639" cy="384513"/>
            </a:xfrm>
            <a:custGeom>
              <a:avLst/>
              <a:gdLst>
                <a:gd name="T0" fmla="*/ 213 w 228"/>
                <a:gd name="T1" fmla="*/ 0 h 309"/>
                <a:gd name="T2" fmla="*/ 213 w 228"/>
                <a:gd name="T3" fmla="*/ 0 h 309"/>
                <a:gd name="T4" fmla="*/ 130 w 228"/>
                <a:gd name="T5" fmla="*/ 95 h 309"/>
                <a:gd name="T6" fmla="*/ 130 w 228"/>
                <a:gd name="T7" fmla="*/ 95 h 309"/>
                <a:gd name="T8" fmla="*/ 101 w 228"/>
                <a:gd name="T9" fmla="*/ 210 h 309"/>
                <a:gd name="T10" fmla="*/ 0 w 228"/>
                <a:gd name="T11" fmla="*/ 308 h 309"/>
                <a:gd name="T12" fmla="*/ 96 w 228"/>
                <a:gd name="T13" fmla="*/ 308 h 309"/>
                <a:gd name="T14" fmla="*/ 159 w 228"/>
                <a:gd name="T15" fmla="*/ 246 h 309"/>
                <a:gd name="T16" fmla="*/ 159 w 228"/>
                <a:gd name="T17" fmla="*/ 246 h 309"/>
                <a:gd name="T18" fmla="*/ 172 w 228"/>
                <a:gd name="T19" fmla="*/ 222 h 309"/>
                <a:gd name="T20" fmla="*/ 227 w 228"/>
                <a:gd name="T21" fmla="*/ 0 h 309"/>
                <a:gd name="T22" fmla="*/ 213 w 228"/>
                <a:gd name="T23" fmla="*/ 0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8" h="309">
                  <a:moveTo>
                    <a:pt x="213" y="0"/>
                  </a:moveTo>
                  <a:lnTo>
                    <a:pt x="213" y="0"/>
                  </a:lnTo>
                  <a:cubicBezTo>
                    <a:pt x="213" y="0"/>
                    <a:pt x="148" y="6"/>
                    <a:pt x="130" y="95"/>
                  </a:cubicBezTo>
                  <a:lnTo>
                    <a:pt x="130" y="95"/>
                  </a:lnTo>
                  <a:cubicBezTo>
                    <a:pt x="111" y="181"/>
                    <a:pt x="101" y="210"/>
                    <a:pt x="101" y="210"/>
                  </a:cubicBezTo>
                  <a:lnTo>
                    <a:pt x="0" y="308"/>
                  </a:lnTo>
                  <a:lnTo>
                    <a:pt x="96" y="308"/>
                  </a:lnTo>
                  <a:lnTo>
                    <a:pt x="159" y="246"/>
                  </a:lnTo>
                  <a:lnTo>
                    <a:pt x="159" y="246"/>
                  </a:lnTo>
                  <a:cubicBezTo>
                    <a:pt x="166" y="240"/>
                    <a:pt x="170" y="231"/>
                    <a:pt x="172" y="222"/>
                  </a:cubicBezTo>
                  <a:lnTo>
                    <a:pt x="227" y="0"/>
                  </a:lnTo>
                  <a:lnTo>
                    <a:pt x="213"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78">
              <a:extLst>
                <a:ext uri="{FF2B5EF4-FFF2-40B4-BE49-F238E27FC236}">
                  <a16:creationId xmlns:a16="http://schemas.microsoft.com/office/drawing/2014/main" id="{CD7BC88C-82BB-C24E-A7FA-DEF4A5ECD05E}"/>
                </a:ext>
              </a:extLst>
            </p:cNvPr>
            <p:cNvSpPr>
              <a:spLocks noChangeArrowheads="1"/>
            </p:cNvSpPr>
            <p:nvPr/>
          </p:nvSpPr>
          <p:spPr bwMode="auto">
            <a:xfrm>
              <a:off x="11024297" y="11395254"/>
              <a:ext cx="65917" cy="65917"/>
            </a:xfrm>
            <a:custGeom>
              <a:avLst/>
              <a:gdLst>
                <a:gd name="T0" fmla="*/ 51 w 52"/>
                <a:gd name="T1" fmla="*/ 25 h 51"/>
                <a:gd name="T2" fmla="*/ 51 w 52"/>
                <a:gd name="T3" fmla="*/ 25 h 51"/>
                <a:gd name="T4" fmla="*/ 26 w 52"/>
                <a:gd name="T5" fmla="*/ 50 h 51"/>
                <a:gd name="T6" fmla="*/ 26 w 52"/>
                <a:gd name="T7" fmla="*/ 50 h 51"/>
                <a:gd name="T8" fmla="*/ 0 w 52"/>
                <a:gd name="T9" fmla="*/ 25 h 51"/>
                <a:gd name="T10" fmla="*/ 0 w 52"/>
                <a:gd name="T11" fmla="*/ 25 h 51"/>
                <a:gd name="T12" fmla="*/ 26 w 52"/>
                <a:gd name="T13" fmla="*/ 0 h 51"/>
                <a:gd name="T14" fmla="*/ 26 w 52"/>
                <a:gd name="T15" fmla="*/ 0 h 51"/>
                <a:gd name="T16" fmla="*/ 51 w 52"/>
                <a:gd name="T1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1">
                  <a:moveTo>
                    <a:pt x="51" y="25"/>
                  </a:moveTo>
                  <a:lnTo>
                    <a:pt x="51" y="25"/>
                  </a:lnTo>
                  <a:cubicBezTo>
                    <a:pt x="51" y="39"/>
                    <a:pt x="39" y="50"/>
                    <a:pt x="26" y="50"/>
                  </a:cubicBezTo>
                  <a:lnTo>
                    <a:pt x="26" y="50"/>
                  </a:lnTo>
                  <a:cubicBezTo>
                    <a:pt x="12" y="50"/>
                    <a:pt x="0" y="39"/>
                    <a:pt x="0" y="25"/>
                  </a:cubicBezTo>
                  <a:lnTo>
                    <a:pt x="0" y="25"/>
                  </a:lnTo>
                  <a:cubicBezTo>
                    <a:pt x="0" y="11"/>
                    <a:pt x="12" y="0"/>
                    <a:pt x="26" y="0"/>
                  </a:cubicBezTo>
                  <a:lnTo>
                    <a:pt x="26" y="0"/>
                  </a:lnTo>
                  <a:cubicBezTo>
                    <a:pt x="39" y="0"/>
                    <a:pt x="51" y="11"/>
                    <a:pt x="51" y="25"/>
                  </a:cubicBez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79">
              <a:extLst>
                <a:ext uri="{FF2B5EF4-FFF2-40B4-BE49-F238E27FC236}">
                  <a16:creationId xmlns:a16="http://schemas.microsoft.com/office/drawing/2014/main" id="{218A6F01-910A-A841-A4C6-6AA1C90BA34A}"/>
                </a:ext>
              </a:extLst>
            </p:cNvPr>
            <p:cNvSpPr>
              <a:spLocks noChangeArrowheads="1"/>
            </p:cNvSpPr>
            <p:nvPr/>
          </p:nvSpPr>
          <p:spPr bwMode="auto">
            <a:xfrm>
              <a:off x="11386838" y="11395254"/>
              <a:ext cx="65917" cy="65917"/>
            </a:xfrm>
            <a:custGeom>
              <a:avLst/>
              <a:gdLst>
                <a:gd name="T0" fmla="*/ 51 w 52"/>
                <a:gd name="T1" fmla="*/ 25 h 51"/>
                <a:gd name="T2" fmla="*/ 51 w 52"/>
                <a:gd name="T3" fmla="*/ 25 h 51"/>
                <a:gd name="T4" fmla="*/ 25 w 52"/>
                <a:gd name="T5" fmla="*/ 50 h 51"/>
                <a:gd name="T6" fmla="*/ 25 w 52"/>
                <a:gd name="T7" fmla="*/ 50 h 51"/>
                <a:gd name="T8" fmla="*/ 0 w 52"/>
                <a:gd name="T9" fmla="*/ 25 h 51"/>
                <a:gd name="T10" fmla="*/ 0 w 52"/>
                <a:gd name="T11" fmla="*/ 25 h 51"/>
                <a:gd name="T12" fmla="*/ 25 w 52"/>
                <a:gd name="T13" fmla="*/ 0 h 51"/>
                <a:gd name="T14" fmla="*/ 25 w 52"/>
                <a:gd name="T15" fmla="*/ 0 h 51"/>
                <a:gd name="T16" fmla="*/ 51 w 52"/>
                <a:gd name="T1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1">
                  <a:moveTo>
                    <a:pt x="51" y="25"/>
                  </a:moveTo>
                  <a:lnTo>
                    <a:pt x="51" y="25"/>
                  </a:lnTo>
                  <a:cubicBezTo>
                    <a:pt x="51" y="39"/>
                    <a:pt x="39" y="50"/>
                    <a:pt x="25" y="50"/>
                  </a:cubicBezTo>
                  <a:lnTo>
                    <a:pt x="25" y="50"/>
                  </a:lnTo>
                  <a:cubicBezTo>
                    <a:pt x="11" y="50"/>
                    <a:pt x="0" y="39"/>
                    <a:pt x="0" y="25"/>
                  </a:cubicBezTo>
                  <a:lnTo>
                    <a:pt x="0" y="25"/>
                  </a:lnTo>
                  <a:cubicBezTo>
                    <a:pt x="0" y="11"/>
                    <a:pt x="11" y="0"/>
                    <a:pt x="25" y="0"/>
                  </a:cubicBezTo>
                  <a:lnTo>
                    <a:pt x="25" y="0"/>
                  </a:lnTo>
                  <a:cubicBezTo>
                    <a:pt x="39" y="0"/>
                    <a:pt x="51" y="11"/>
                    <a:pt x="51" y="25"/>
                  </a:cubicBez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73">
              <a:extLst>
                <a:ext uri="{FF2B5EF4-FFF2-40B4-BE49-F238E27FC236}">
                  <a16:creationId xmlns:a16="http://schemas.microsoft.com/office/drawing/2014/main" id="{62ECBD21-AA4B-F641-B350-B2F49C5757BA}"/>
                </a:ext>
              </a:extLst>
            </p:cNvPr>
            <p:cNvSpPr>
              <a:spLocks noChangeArrowheads="1"/>
            </p:cNvSpPr>
            <p:nvPr/>
          </p:nvSpPr>
          <p:spPr bwMode="auto">
            <a:xfrm>
              <a:off x="11046273" y="10999758"/>
              <a:ext cx="383265" cy="427201"/>
            </a:xfrm>
            <a:custGeom>
              <a:avLst/>
              <a:gdLst>
                <a:gd name="connsiteX0" fmla="*/ 181021 w 383265"/>
                <a:gd name="connsiteY0" fmla="*/ 340568 h 427201"/>
                <a:gd name="connsiteX1" fmla="*/ 202244 w 383265"/>
                <a:gd name="connsiteY1" fmla="*/ 340568 h 427201"/>
                <a:gd name="connsiteX2" fmla="*/ 383265 w 383265"/>
                <a:gd name="connsiteY2" fmla="*/ 368190 h 427201"/>
                <a:gd name="connsiteX3" fmla="*/ 383265 w 383265"/>
                <a:gd name="connsiteY3" fmla="*/ 427201 h 427201"/>
                <a:gd name="connsiteX4" fmla="*/ 365787 w 383265"/>
                <a:gd name="connsiteY4" fmla="*/ 427201 h 427201"/>
                <a:gd name="connsiteX5" fmla="*/ 365787 w 383265"/>
                <a:gd name="connsiteY5" fmla="*/ 404601 h 427201"/>
                <a:gd name="connsiteX6" fmla="*/ 18726 w 383265"/>
                <a:gd name="connsiteY6" fmla="*/ 404601 h 427201"/>
                <a:gd name="connsiteX7" fmla="*/ 18726 w 383265"/>
                <a:gd name="connsiteY7" fmla="*/ 427201 h 427201"/>
                <a:gd name="connsiteX8" fmla="*/ 0 w 383265"/>
                <a:gd name="connsiteY8" fmla="*/ 427201 h 427201"/>
                <a:gd name="connsiteX9" fmla="*/ 0 w 383265"/>
                <a:gd name="connsiteY9" fmla="*/ 368190 h 427201"/>
                <a:gd name="connsiteX10" fmla="*/ 181270 w 383265"/>
                <a:gd name="connsiteY10" fmla="*/ 0 h 427201"/>
                <a:gd name="connsiteX11" fmla="*/ 202021 w 383265"/>
                <a:gd name="connsiteY11" fmla="*/ 0 h 427201"/>
                <a:gd name="connsiteX12" fmla="*/ 202021 w 383265"/>
                <a:gd name="connsiteY12" fmla="*/ 339331 h 427201"/>
                <a:gd name="connsiteX13" fmla="*/ 181270 w 383265"/>
                <a:gd name="connsiteY13" fmla="*/ 339331 h 427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3265" h="427201">
                  <a:moveTo>
                    <a:pt x="181021" y="340568"/>
                  </a:moveTo>
                  <a:lnTo>
                    <a:pt x="202244" y="340568"/>
                  </a:lnTo>
                  <a:lnTo>
                    <a:pt x="383265" y="368190"/>
                  </a:lnTo>
                  <a:lnTo>
                    <a:pt x="383265" y="427201"/>
                  </a:lnTo>
                  <a:lnTo>
                    <a:pt x="365787" y="427201"/>
                  </a:lnTo>
                  <a:lnTo>
                    <a:pt x="365787" y="404601"/>
                  </a:lnTo>
                  <a:lnTo>
                    <a:pt x="18726" y="404601"/>
                  </a:lnTo>
                  <a:lnTo>
                    <a:pt x="18726" y="427201"/>
                  </a:lnTo>
                  <a:lnTo>
                    <a:pt x="0" y="427201"/>
                  </a:lnTo>
                  <a:lnTo>
                    <a:pt x="0" y="368190"/>
                  </a:lnTo>
                  <a:close/>
                  <a:moveTo>
                    <a:pt x="181270" y="0"/>
                  </a:moveTo>
                  <a:lnTo>
                    <a:pt x="202021" y="0"/>
                  </a:lnTo>
                  <a:lnTo>
                    <a:pt x="202021" y="339331"/>
                  </a:lnTo>
                  <a:lnTo>
                    <a:pt x="181270" y="339331"/>
                  </a:lnTo>
                  <a:close/>
                </a:path>
              </a:pathLst>
            </a:custGeom>
            <a:solidFill>
              <a:srgbClr val="7575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5" name="Freeform 181">
              <a:extLst>
                <a:ext uri="{FF2B5EF4-FFF2-40B4-BE49-F238E27FC236}">
                  <a16:creationId xmlns:a16="http://schemas.microsoft.com/office/drawing/2014/main" id="{06D57C53-3A01-D14E-8E82-4A0A4DD252C7}"/>
                </a:ext>
              </a:extLst>
            </p:cNvPr>
            <p:cNvSpPr>
              <a:spLocks noChangeArrowheads="1"/>
            </p:cNvSpPr>
            <p:nvPr/>
          </p:nvSpPr>
          <p:spPr bwMode="auto">
            <a:xfrm>
              <a:off x="10914436" y="10867924"/>
              <a:ext cx="439443" cy="181272"/>
            </a:xfrm>
            <a:custGeom>
              <a:avLst/>
              <a:gdLst>
                <a:gd name="T0" fmla="*/ 40 w 353"/>
                <a:gd name="T1" fmla="*/ 144 h 145"/>
                <a:gd name="T2" fmla="*/ 40 w 353"/>
                <a:gd name="T3" fmla="*/ 144 h 145"/>
                <a:gd name="T4" fmla="*/ 17 w 353"/>
                <a:gd name="T5" fmla="*/ 94 h 145"/>
                <a:gd name="T6" fmla="*/ 98 w 353"/>
                <a:gd name="T7" fmla="*/ 0 h 145"/>
                <a:gd name="T8" fmla="*/ 352 w 353"/>
                <a:gd name="T9" fmla="*/ 0 h 145"/>
                <a:gd name="T10" fmla="*/ 322 w 353"/>
                <a:gd name="T11" fmla="*/ 118 h 145"/>
                <a:gd name="T12" fmla="*/ 322 w 353"/>
                <a:gd name="T13" fmla="*/ 118 h 145"/>
                <a:gd name="T14" fmla="*/ 288 w 353"/>
                <a:gd name="T15" fmla="*/ 144 h 145"/>
                <a:gd name="T16" fmla="*/ 40 w 353"/>
                <a:gd name="T17" fmla="*/ 14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 h="145">
                  <a:moveTo>
                    <a:pt x="40" y="144"/>
                  </a:moveTo>
                  <a:lnTo>
                    <a:pt x="40" y="144"/>
                  </a:lnTo>
                  <a:cubicBezTo>
                    <a:pt x="14" y="144"/>
                    <a:pt x="0" y="114"/>
                    <a:pt x="17" y="94"/>
                  </a:cubicBezTo>
                  <a:lnTo>
                    <a:pt x="98" y="0"/>
                  </a:lnTo>
                  <a:lnTo>
                    <a:pt x="352" y="0"/>
                  </a:lnTo>
                  <a:lnTo>
                    <a:pt x="322" y="118"/>
                  </a:lnTo>
                  <a:lnTo>
                    <a:pt x="322" y="118"/>
                  </a:lnTo>
                  <a:cubicBezTo>
                    <a:pt x="318" y="134"/>
                    <a:pt x="304" y="144"/>
                    <a:pt x="288" y="144"/>
                  </a:cubicBezTo>
                  <a:lnTo>
                    <a:pt x="40" y="144"/>
                  </a:lnTo>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182">
              <a:extLst>
                <a:ext uri="{FF2B5EF4-FFF2-40B4-BE49-F238E27FC236}">
                  <a16:creationId xmlns:a16="http://schemas.microsoft.com/office/drawing/2014/main" id="{9F411280-5A20-8D41-8A15-20E85D502148}"/>
                </a:ext>
              </a:extLst>
            </p:cNvPr>
            <p:cNvSpPr>
              <a:spLocks noChangeArrowheads="1"/>
            </p:cNvSpPr>
            <p:nvPr/>
          </p:nvSpPr>
          <p:spPr bwMode="auto">
            <a:xfrm>
              <a:off x="11035284" y="10466934"/>
              <a:ext cx="439443" cy="400990"/>
            </a:xfrm>
            <a:custGeom>
              <a:avLst/>
              <a:gdLst>
                <a:gd name="T0" fmla="*/ 334 w 351"/>
                <a:gd name="T1" fmla="*/ 0 h 322"/>
                <a:gd name="T2" fmla="*/ 115 w 351"/>
                <a:gd name="T3" fmla="*/ 0 h 322"/>
                <a:gd name="T4" fmla="*/ 115 w 351"/>
                <a:gd name="T5" fmla="*/ 0 h 322"/>
                <a:gd name="T6" fmla="*/ 94 w 351"/>
                <a:gd name="T7" fmla="*/ 13 h 322"/>
                <a:gd name="T8" fmla="*/ 37 w 351"/>
                <a:gd name="T9" fmla="*/ 120 h 322"/>
                <a:gd name="T10" fmla="*/ 37 w 351"/>
                <a:gd name="T11" fmla="*/ 120 h 322"/>
                <a:gd name="T12" fmla="*/ 0 w 351"/>
                <a:gd name="T13" fmla="*/ 270 h 322"/>
                <a:gd name="T14" fmla="*/ 1 w 351"/>
                <a:gd name="T15" fmla="*/ 321 h 322"/>
                <a:gd name="T16" fmla="*/ 255 w 351"/>
                <a:gd name="T17" fmla="*/ 321 h 322"/>
                <a:gd name="T18" fmla="*/ 255 w 351"/>
                <a:gd name="T19" fmla="*/ 265 h 322"/>
                <a:gd name="T20" fmla="*/ 255 w 351"/>
                <a:gd name="T21" fmla="*/ 265 h 322"/>
                <a:gd name="T22" fmla="*/ 295 w 351"/>
                <a:gd name="T23" fmla="*/ 110 h 322"/>
                <a:gd name="T24" fmla="*/ 345 w 351"/>
                <a:gd name="T25" fmla="*/ 19 h 322"/>
                <a:gd name="T26" fmla="*/ 345 w 351"/>
                <a:gd name="T27" fmla="*/ 19 h 322"/>
                <a:gd name="T28" fmla="*/ 334 w 351"/>
                <a:gd name="T29" fmla="*/ 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1" h="322">
                  <a:moveTo>
                    <a:pt x="334" y="0"/>
                  </a:moveTo>
                  <a:lnTo>
                    <a:pt x="115" y="0"/>
                  </a:lnTo>
                  <a:lnTo>
                    <a:pt x="115" y="0"/>
                  </a:lnTo>
                  <a:cubicBezTo>
                    <a:pt x="106" y="0"/>
                    <a:pt x="98" y="5"/>
                    <a:pt x="94" y="13"/>
                  </a:cubicBezTo>
                  <a:lnTo>
                    <a:pt x="37" y="120"/>
                  </a:lnTo>
                  <a:lnTo>
                    <a:pt x="37" y="120"/>
                  </a:lnTo>
                  <a:cubicBezTo>
                    <a:pt x="13" y="165"/>
                    <a:pt x="0" y="217"/>
                    <a:pt x="0" y="270"/>
                  </a:cubicBezTo>
                  <a:lnTo>
                    <a:pt x="1" y="321"/>
                  </a:lnTo>
                  <a:lnTo>
                    <a:pt x="255" y="321"/>
                  </a:lnTo>
                  <a:lnTo>
                    <a:pt x="255" y="265"/>
                  </a:lnTo>
                  <a:lnTo>
                    <a:pt x="255" y="265"/>
                  </a:lnTo>
                  <a:cubicBezTo>
                    <a:pt x="254" y="211"/>
                    <a:pt x="269" y="158"/>
                    <a:pt x="295" y="110"/>
                  </a:cubicBezTo>
                  <a:lnTo>
                    <a:pt x="345" y="19"/>
                  </a:lnTo>
                  <a:lnTo>
                    <a:pt x="345" y="19"/>
                  </a:lnTo>
                  <a:cubicBezTo>
                    <a:pt x="350" y="11"/>
                    <a:pt x="344" y="0"/>
                    <a:pt x="334"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84">
              <a:extLst>
                <a:ext uri="{FF2B5EF4-FFF2-40B4-BE49-F238E27FC236}">
                  <a16:creationId xmlns:a16="http://schemas.microsoft.com/office/drawing/2014/main" id="{D3E6A12A-B8F0-7144-8F00-1771323DD5A7}"/>
                </a:ext>
              </a:extLst>
            </p:cNvPr>
            <p:cNvSpPr>
              <a:spLocks noChangeArrowheads="1"/>
            </p:cNvSpPr>
            <p:nvPr/>
          </p:nvSpPr>
          <p:spPr bwMode="auto">
            <a:xfrm>
              <a:off x="11408812" y="11417228"/>
              <a:ext cx="27466" cy="27466"/>
            </a:xfrm>
            <a:custGeom>
              <a:avLst/>
              <a:gdLst>
                <a:gd name="T0" fmla="*/ 20 w 21"/>
                <a:gd name="T1" fmla="*/ 10 h 22"/>
                <a:gd name="T2" fmla="*/ 20 w 21"/>
                <a:gd name="T3" fmla="*/ 10 h 22"/>
                <a:gd name="T4" fmla="*/ 10 w 21"/>
                <a:gd name="T5" fmla="*/ 21 h 22"/>
                <a:gd name="T6" fmla="*/ 10 w 21"/>
                <a:gd name="T7" fmla="*/ 21 h 22"/>
                <a:gd name="T8" fmla="*/ 0 w 21"/>
                <a:gd name="T9" fmla="*/ 10 h 22"/>
                <a:gd name="T10" fmla="*/ 0 w 21"/>
                <a:gd name="T11" fmla="*/ 10 h 22"/>
                <a:gd name="T12" fmla="*/ 10 w 21"/>
                <a:gd name="T13" fmla="*/ 0 h 22"/>
                <a:gd name="T14" fmla="*/ 10 w 21"/>
                <a:gd name="T15" fmla="*/ 0 h 22"/>
                <a:gd name="T16" fmla="*/ 20 w 21"/>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2">
                  <a:moveTo>
                    <a:pt x="20" y="10"/>
                  </a:moveTo>
                  <a:lnTo>
                    <a:pt x="20" y="10"/>
                  </a:lnTo>
                  <a:cubicBezTo>
                    <a:pt x="20" y="16"/>
                    <a:pt x="15" y="21"/>
                    <a:pt x="10" y="21"/>
                  </a:cubicBezTo>
                  <a:lnTo>
                    <a:pt x="10" y="21"/>
                  </a:lnTo>
                  <a:cubicBezTo>
                    <a:pt x="5" y="21"/>
                    <a:pt x="0" y="16"/>
                    <a:pt x="0" y="10"/>
                  </a:cubicBezTo>
                  <a:lnTo>
                    <a:pt x="0" y="10"/>
                  </a:lnTo>
                  <a:cubicBezTo>
                    <a:pt x="0" y="5"/>
                    <a:pt x="5" y="0"/>
                    <a:pt x="10" y="0"/>
                  </a:cubicBezTo>
                  <a:lnTo>
                    <a:pt x="10" y="0"/>
                  </a:lnTo>
                  <a:cubicBezTo>
                    <a:pt x="15" y="0"/>
                    <a:pt x="20" y="5"/>
                    <a:pt x="20" y="10"/>
                  </a:cubicBezTo>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85">
              <a:extLst>
                <a:ext uri="{FF2B5EF4-FFF2-40B4-BE49-F238E27FC236}">
                  <a16:creationId xmlns:a16="http://schemas.microsoft.com/office/drawing/2014/main" id="{21A00A38-CAC9-E04B-B29E-54A8EBF202F6}"/>
                </a:ext>
              </a:extLst>
            </p:cNvPr>
            <p:cNvSpPr>
              <a:spLocks noChangeArrowheads="1"/>
            </p:cNvSpPr>
            <p:nvPr/>
          </p:nvSpPr>
          <p:spPr bwMode="auto">
            <a:xfrm>
              <a:off x="11040780" y="11417228"/>
              <a:ext cx="27464" cy="27466"/>
            </a:xfrm>
            <a:custGeom>
              <a:avLst/>
              <a:gdLst>
                <a:gd name="T0" fmla="*/ 20 w 21"/>
                <a:gd name="T1" fmla="*/ 10 h 22"/>
                <a:gd name="T2" fmla="*/ 20 w 21"/>
                <a:gd name="T3" fmla="*/ 10 h 22"/>
                <a:gd name="T4" fmla="*/ 11 w 21"/>
                <a:gd name="T5" fmla="*/ 21 h 22"/>
                <a:gd name="T6" fmla="*/ 11 w 21"/>
                <a:gd name="T7" fmla="*/ 21 h 22"/>
                <a:gd name="T8" fmla="*/ 0 w 21"/>
                <a:gd name="T9" fmla="*/ 10 h 22"/>
                <a:gd name="T10" fmla="*/ 0 w 21"/>
                <a:gd name="T11" fmla="*/ 10 h 22"/>
                <a:gd name="T12" fmla="*/ 11 w 21"/>
                <a:gd name="T13" fmla="*/ 0 h 22"/>
                <a:gd name="T14" fmla="*/ 11 w 21"/>
                <a:gd name="T15" fmla="*/ 0 h 22"/>
                <a:gd name="T16" fmla="*/ 20 w 21"/>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2">
                  <a:moveTo>
                    <a:pt x="20" y="10"/>
                  </a:moveTo>
                  <a:lnTo>
                    <a:pt x="20" y="10"/>
                  </a:lnTo>
                  <a:cubicBezTo>
                    <a:pt x="20" y="16"/>
                    <a:pt x="16" y="21"/>
                    <a:pt x="11" y="21"/>
                  </a:cubicBezTo>
                  <a:lnTo>
                    <a:pt x="11" y="21"/>
                  </a:lnTo>
                  <a:cubicBezTo>
                    <a:pt x="5" y="21"/>
                    <a:pt x="0" y="16"/>
                    <a:pt x="0" y="10"/>
                  </a:cubicBezTo>
                  <a:lnTo>
                    <a:pt x="0" y="10"/>
                  </a:lnTo>
                  <a:cubicBezTo>
                    <a:pt x="0" y="5"/>
                    <a:pt x="5" y="0"/>
                    <a:pt x="11" y="0"/>
                  </a:cubicBezTo>
                  <a:lnTo>
                    <a:pt x="11" y="0"/>
                  </a:lnTo>
                  <a:cubicBezTo>
                    <a:pt x="16" y="0"/>
                    <a:pt x="20" y="5"/>
                    <a:pt x="20" y="10"/>
                  </a:cubicBezTo>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86">
              <a:extLst>
                <a:ext uri="{FF2B5EF4-FFF2-40B4-BE49-F238E27FC236}">
                  <a16:creationId xmlns:a16="http://schemas.microsoft.com/office/drawing/2014/main" id="{73D4C23C-1441-4548-85D3-5735A5E6B41F}"/>
                </a:ext>
              </a:extLst>
            </p:cNvPr>
            <p:cNvSpPr>
              <a:spLocks noChangeArrowheads="1"/>
            </p:cNvSpPr>
            <p:nvPr/>
          </p:nvSpPr>
          <p:spPr bwMode="auto">
            <a:xfrm>
              <a:off x="11007820" y="10406507"/>
              <a:ext cx="307611" cy="395500"/>
            </a:xfrm>
            <a:custGeom>
              <a:avLst/>
              <a:gdLst>
                <a:gd name="T0" fmla="*/ 54 w 247"/>
                <a:gd name="T1" fmla="*/ 0 h 318"/>
                <a:gd name="T2" fmla="*/ 213 w 247"/>
                <a:gd name="T3" fmla="*/ 0 h 318"/>
                <a:gd name="T4" fmla="*/ 213 w 247"/>
                <a:gd name="T5" fmla="*/ 0 h 318"/>
                <a:gd name="T6" fmla="*/ 220 w 247"/>
                <a:gd name="T7" fmla="*/ 0 h 318"/>
                <a:gd name="T8" fmla="*/ 220 w 247"/>
                <a:gd name="T9" fmla="*/ 0 h 318"/>
                <a:gd name="T10" fmla="*/ 241 w 247"/>
                <a:gd name="T11" fmla="*/ 21 h 318"/>
                <a:gd name="T12" fmla="*/ 246 w 247"/>
                <a:gd name="T13" fmla="*/ 63 h 318"/>
                <a:gd name="T14" fmla="*/ 205 w 247"/>
                <a:gd name="T15" fmla="*/ 210 h 318"/>
                <a:gd name="T16" fmla="*/ 236 w 247"/>
                <a:gd name="T17" fmla="*/ 317 h 318"/>
                <a:gd name="T18" fmla="*/ 57 w 247"/>
                <a:gd name="T19" fmla="*/ 317 h 318"/>
                <a:gd name="T20" fmla="*/ 41 w 247"/>
                <a:gd name="T21" fmla="*/ 206 h 318"/>
                <a:gd name="T22" fmla="*/ 41 w 247"/>
                <a:gd name="T23" fmla="*/ 206 h 318"/>
                <a:gd name="T24" fmla="*/ 5 w 247"/>
                <a:gd name="T25" fmla="*/ 162 h 318"/>
                <a:gd name="T26" fmla="*/ 5 w 247"/>
                <a:gd name="T27" fmla="*/ 162 h 318"/>
                <a:gd name="T28" fmla="*/ 54 w 247"/>
                <a:gd name="T29"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7" h="318">
                  <a:moveTo>
                    <a:pt x="54" y="0"/>
                  </a:moveTo>
                  <a:lnTo>
                    <a:pt x="213" y="0"/>
                  </a:lnTo>
                  <a:lnTo>
                    <a:pt x="213" y="0"/>
                  </a:lnTo>
                  <a:cubicBezTo>
                    <a:pt x="215" y="0"/>
                    <a:pt x="218" y="0"/>
                    <a:pt x="220" y="0"/>
                  </a:cubicBezTo>
                  <a:lnTo>
                    <a:pt x="220" y="0"/>
                  </a:lnTo>
                  <a:cubicBezTo>
                    <a:pt x="231" y="1"/>
                    <a:pt x="240" y="10"/>
                    <a:pt x="241" y="21"/>
                  </a:cubicBezTo>
                  <a:lnTo>
                    <a:pt x="246" y="63"/>
                  </a:lnTo>
                  <a:lnTo>
                    <a:pt x="205" y="210"/>
                  </a:lnTo>
                  <a:lnTo>
                    <a:pt x="236" y="317"/>
                  </a:lnTo>
                  <a:lnTo>
                    <a:pt x="57" y="317"/>
                  </a:lnTo>
                  <a:lnTo>
                    <a:pt x="41" y="206"/>
                  </a:lnTo>
                  <a:lnTo>
                    <a:pt x="41" y="206"/>
                  </a:lnTo>
                  <a:cubicBezTo>
                    <a:pt x="41" y="206"/>
                    <a:pt x="9" y="199"/>
                    <a:pt x="5" y="162"/>
                  </a:cubicBezTo>
                  <a:lnTo>
                    <a:pt x="5" y="162"/>
                  </a:lnTo>
                  <a:cubicBezTo>
                    <a:pt x="0" y="126"/>
                    <a:pt x="54" y="0"/>
                    <a:pt x="54" y="0"/>
                  </a:cubicBez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87">
              <a:extLst>
                <a:ext uri="{FF2B5EF4-FFF2-40B4-BE49-F238E27FC236}">
                  <a16:creationId xmlns:a16="http://schemas.microsoft.com/office/drawing/2014/main" id="{C8A0E561-2B9B-5944-B9B4-8405843ECE1B}"/>
                </a:ext>
              </a:extLst>
            </p:cNvPr>
            <p:cNvSpPr>
              <a:spLocks noChangeArrowheads="1"/>
            </p:cNvSpPr>
            <p:nvPr/>
          </p:nvSpPr>
          <p:spPr bwMode="auto">
            <a:xfrm>
              <a:off x="11073739" y="10593274"/>
              <a:ext cx="230708" cy="208735"/>
            </a:xfrm>
            <a:custGeom>
              <a:avLst/>
              <a:gdLst>
                <a:gd name="T0" fmla="*/ 168 w 184"/>
                <a:gd name="T1" fmla="*/ 0 h 166"/>
                <a:gd name="T2" fmla="*/ 0 w 184"/>
                <a:gd name="T3" fmla="*/ 137 h 166"/>
                <a:gd name="T4" fmla="*/ 4 w 184"/>
                <a:gd name="T5" fmla="*/ 165 h 166"/>
                <a:gd name="T6" fmla="*/ 4 w 184"/>
                <a:gd name="T7" fmla="*/ 165 h 166"/>
                <a:gd name="T8" fmla="*/ 183 w 184"/>
                <a:gd name="T9" fmla="*/ 165 h 166"/>
                <a:gd name="T10" fmla="*/ 152 w 184"/>
                <a:gd name="T11" fmla="*/ 58 h 166"/>
                <a:gd name="T12" fmla="*/ 168 w 184"/>
                <a:gd name="T13" fmla="*/ 0 h 166"/>
              </a:gdLst>
              <a:ahLst/>
              <a:cxnLst>
                <a:cxn ang="0">
                  <a:pos x="T0" y="T1"/>
                </a:cxn>
                <a:cxn ang="0">
                  <a:pos x="T2" y="T3"/>
                </a:cxn>
                <a:cxn ang="0">
                  <a:pos x="T4" y="T5"/>
                </a:cxn>
                <a:cxn ang="0">
                  <a:pos x="T6" y="T7"/>
                </a:cxn>
                <a:cxn ang="0">
                  <a:pos x="T8" y="T9"/>
                </a:cxn>
                <a:cxn ang="0">
                  <a:pos x="T10" y="T11"/>
                </a:cxn>
                <a:cxn ang="0">
                  <a:pos x="T12" y="T13"/>
                </a:cxn>
              </a:cxnLst>
              <a:rect l="0" t="0" r="r" b="b"/>
              <a:pathLst>
                <a:path w="184" h="166">
                  <a:moveTo>
                    <a:pt x="168" y="0"/>
                  </a:moveTo>
                  <a:lnTo>
                    <a:pt x="0" y="137"/>
                  </a:lnTo>
                  <a:lnTo>
                    <a:pt x="4" y="165"/>
                  </a:lnTo>
                  <a:lnTo>
                    <a:pt x="4" y="165"/>
                  </a:lnTo>
                  <a:lnTo>
                    <a:pt x="183" y="165"/>
                  </a:lnTo>
                  <a:lnTo>
                    <a:pt x="152" y="58"/>
                  </a:lnTo>
                  <a:lnTo>
                    <a:pt x="168"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88">
              <a:extLst>
                <a:ext uri="{FF2B5EF4-FFF2-40B4-BE49-F238E27FC236}">
                  <a16:creationId xmlns:a16="http://schemas.microsoft.com/office/drawing/2014/main" id="{360922DF-DD80-F641-9E66-24A0B6493483}"/>
                </a:ext>
              </a:extLst>
            </p:cNvPr>
            <p:cNvSpPr>
              <a:spLocks noChangeArrowheads="1"/>
            </p:cNvSpPr>
            <p:nvPr/>
          </p:nvSpPr>
          <p:spPr bwMode="auto">
            <a:xfrm>
              <a:off x="11183598" y="10406507"/>
              <a:ext cx="214227" cy="357050"/>
            </a:xfrm>
            <a:custGeom>
              <a:avLst/>
              <a:gdLst>
                <a:gd name="T0" fmla="*/ 87 w 171"/>
                <a:gd name="T1" fmla="*/ 1 h 288"/>
                <a:gd name="T2" fmla="*/ 87 w 171"/>
                <a:gd name="T3" fmla="*/ 1 h 288"/>
                <a:gd name="T4" fmla="*/ 121 w 171"/>
                <a:gd name="T5" fmla="*/ 30 h 288"/>
                <a:gd name="T6" fmla="*/ 165 w 171"/>
                <a:gd name="T7" fmla="*/ 150 h 288"/>
                <a:gd name="T8" fmla="*/ 165 w 171"/>
                <a:gd name="T9" fmla="*/ 150 h 288"/>
                <a:gd name="T10" fmla="*/ 143 w 171"/>
                <a:gd name="T11" fmla="*/ 207 h 288"/>
                <a:gd name="T12" fmla="*/ 23 w 171"/>
                <a:gd name="T13" fmla="*/ 287 h 288"/>
                <a:gd name="T14" fmla="*/ 0 w 171"/>
                <a:gd name="T15" fmla="*/ 257 h 288"/>
                <a:gd name="T16" fmla="*/ 97 w 171"/>
                <a:gd name="T17" fmla="*/ 165 h 288"/>
                <a:gd name="T18" fmla="*/ 73 w 171"/>
                <a:gd name="T19" fmla="*/ 88 h 288"/>
                <a:gd name="T20" fmla="*/ 73 w 171"/>
                <a:gd name="T21" fmla="*/ 88 h 288"/>
                <a:gd name="T22" fmla="*/ 80 w 171"/>
                <a:gd name="T23" fmla="*/ 1 h 288"/>
                <a:gd name="T24" fmla="*/ 80 w 171"/>
                <a:gd name="T25" fmla="*/ 1 h 288"/>
                <a:gd name="T26" fmla="*/ 87 w 171"/>
                <a:gd name="T27" fmla="*/ 1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1" h="288">
                  <a:moveTo>
                    <a:pt x="87" y="1"/>
                  </a:moveTo>
                  <a:lnTo>
                    <a:pt x="87" y="1"/>
                  </a:lnTo>
                  <a:cubicBezTo>
                    <a:pt x="103" y="4"/>
                    <a:pt x="116" y="15"/>
                    <a:pt x="121" y="30"/>
                  </a:cubicBezTo>
                  <a:lnTo>
                    <a:pt x="165" y="150"/>
                  </a:lnTo>
                  <a:lnTo>
                    <a:pt x="165" y="150"/>
                  </a:lnTo>
                  <a:cubicBezTo>
                    <a:pt x="170" y="172"/>
                    <a:pt x="162" y="194"/>
                    <a:pt x="143" y="207"/>
                  </a:cubicBezTo>
                  <a:lnTo>
                    <a:pt x="23" y="287"/>
                  </a:lnTo>
                  <a:lnTo>
                    <a:pt x="0" y="257"/>
                  </a:lnTo>
                  <a:lnTo>
                    <a:pt x="97" y="165"/>
                  </a:lnTo>
                  <a:lnTo>
                    <a:pt x="73" y="88"/>
                  </a:lnTo>
                  <a:lnTo>
                    <a:pt x="73" y="88"/>
                  </a:lnTo>
                  <a:cubicBezTo>
                    <a:pt x="73" y="88"/>
                    <a:pt x="45" y="20"/>
                    <a:pt x="80" y="1"/>
                  </a:cubicBezTo>
                  <a:lnTo>
                    <a:pt x="80" y="1"/>
                  </a:lnTo>
                  <a:cubicBezTo>
                    <a:pt x="81" y="0"/>
                    <a:pt x="84" y="0"/>
                    <a:pt x="87" y="1"/>
                  </a:cubicBez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189">
              <a:extLst>
                <a:ext uri="{FF2B5EF4-FFF2-40B4-BE49-F238E27FC236}">
                  <a16:creationId xmlns:a16="http://schemas.microsoft.com/office/drawing/2014/main" id="{5230DC87-7D0C-1848-89A7-ABA6E006C93F}"/>
                </a:ext>
              </a:extLst>
            </p:cNvPr>
            <p:cNvSpPr>
              <a:spLocks noChangeArrowheads="1"/>
            </p:cNvSpPr>
            <p:nvPr/>
          </p:nvSpPr>
          <p:spPr bwMode="auto">
            <a:xfrm>
              <a:off x="11040778" y="10725104"/>
              <a:ext cx="170282" cy="65917"/>
            </a:xfrm>
            <a:custGeom>
              <a:avLst/>
              <a:gdLst>
                <a:gd name="T0" fmla="*/ 135 w 136"/>
                <a:gd name="T1" fmla="*/ 30 h 52"/>
                <a:gd name="T2" fmla="*/ 107 w 136"/>
                <a:gd name="T3" fmla="*/ 51 h 52"/>
                <a:gd name="T4" fmla="*/ 0 w 136"/>
                <a:gd name="T5" fmla="*/ 51 h 52"/>
                <a:gd name="T6" fmla="*/ 0 w 136"/>
                <a:gd name="T7" fmla="*/ 51 h 52"/>
                <a:gd name="T8" fmla="*/ 11 w 136"/>
                <a:gd name="T9" fmla="*/ 33 h 52"/>
                <a:gd name="T10" fmla="*/ 11 w 136"/>
                <a:gd name="T11" fmla="*/ 33 h 52"/>
                <a:gd name="T12" fmla="*/ 54 w 136"/>
                <a:gd name="T13" fmla="*/ 27 h 52"/>
                <a:gd name="T14" fmla="*/ 68 w 136"/>
                <a:gd name="T15" fmla="*/ 36 h 52"/>
                <a:gd name="T16" fmla="*/ 112 w 136"/>
                <a:gd name="T17" fmla="*/ 0 h 52"/>
                <a:gd name="T18" fmla="*/ 135 w 136"/>
                <a:gd name="T19" fmla="*/ 3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6" h="52">
                  <a:moveTo>
                    <a:pt x="135" y="30"/>
                  </a:moveTo>
                  <a:lnTo>
                    <a:pt x="107" y="51"/>
                  </a:lnTo>
                  <a:lnTo>
                    <a:pt x="0" y="51"/>
                  </a:lnTo>
                  <a:lnTo>
                    <a:pt x="0" y="51"/>
                  </a:lnTo>
                  <a:cubicBezTo>
                    <a:pt x="0" y="45"/>
                    <a:pt x="1" y="41"/>
                    <a:pt x="11" y="33"/>
                  </a:cubicBezTo>
                  <a:lnTo>
                    <a:pt x="11" y="33"/>
                  </a:lnTo>
                  <a:cubicBezTo>
                    <a:pt x="19" y="26"/>
                    <a:pt x="39" y="20"/>
                    <a:pt x="54" y="27"/>
                  </a:cubicBezTo>
                  <a:lnTo>
                    <a:pt x="68" y="36"/>
                  </a:lnTo>
                  <a:lnTo>
                    <a:pt x="112" y="0"/>
                  </a:lnTo>
                  <a:lnTo>
                    <a:pt x="135" y="3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90">
              <a:extLst>
                <a:ext uri="{FF2B5EF4-FFF2-40B4-BE49-F238E27FC236}">
                  <a16:creationId xmlns:a16="http://schemas.microsoft.com/office/drawing/2014/main" id="{8E7FA370-83F5-0040-B128-3CF12707F709}"/>
                </a:ext>
              </a:extLst>
            </p:cNvPr>
            <p:cNvSpPr>
              <a:spLocks noChangeArrowheads="1"/>
            </p:cNvSpPr>
            <p:nvPr/>
          </p:nvSpPr>
          <p:spPr bwMode="auto">
            <a:xfrm>
              <a:off x="10766128" y="10802007"/>
              <a:ext cx="488879" cy="532827"/>
            </a:xfrm>
            <a:custGeom>
              <a:avLst/>
              <a:gdLst>
                <a:gd name="T0" fmla="*/ 390 w 393"/>
                <a:gd name="T1" fmla="*/ 0 h 429"/>
                <a:gd name="T2" fmla="*/ 390 w 393"/>
                <a:gd name="T3" fmla="*/ 0 h 429"/>
                <a:gd name="T4" fmla="*/ 358 w 393"/>
                <a:gd name="T5" fmla="*/ 110 h 429"/>
                <a:gd name="T6" fmla="*/ 358 w 393"/>
                <a:gd name="T7" fmla="*/ 110 h 429"/>
                <a:gd name="T8" fmla="*/ 119 w 393"/>
                <a:gd name="T9" fmla="*/ 184 h 429"/>
                <a:gd name="T10" fmla="*/ 57 w 393"/>
                <a:gd name="T11" fmla="*/ 428 h 429"/>
                <a:gd name="T12" fmla="*/ 0 w 393"/>
                <a:gd name="T13" fmla="*/ 428 h 429"/>
                <a:gd name="T14" fmla="*/ 20 w 393"/>
                <a:gd name="T15" fmla="*/ 215 h 429"/>
                <a:gd name="T16" fmla="*/ 20 w 393"/>
                <a:gd name="T17" fmla="*/ 215 h 429"/>
                <a:gd name="T18" fmla="*/ 122 w 393"/>
                <a:gd name="T19" fmla="*/ 66 h 429"/>
                <a:gd name="T20" fmla="*/ 250 w 393"/>
                <a:gd name="T21" fmla="*/ 0 h 429"/>
                <a:gd name="T22" fmla="*/ 390 w 393"/>
                <a:gd name="T23" fmla="*/ 0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3" h="429">
                  <a:moveTo>
                    <a:pt x="390" y="0"/>
                  </a:moveTo>
                  <a:lnTo>
                    <a:pt x="390" y="0"/>
                  </a:lnTo>
                  <a:cubicBezTo>
                    <a:pt x="390" y="0"/>
                    <a:pt x="392" y="83"/>
                    <a:pt x="358" y="110"/>
                  </a:cubicBezTo>
                  <a:lnTo>
                    <a:pt x="358" y="110"/>
                  </a:lnTo>
                  <a:cubicBezTo>
                    <a:pt x="290" y="164"/>
                    <a:pt x="119" y="184"/>
                    <a:pt x="119" y="184"/>
                  </a:cubicBezTo>
                  <a:lnTo>
                    <a:pt x="57" y="428"/>
                  </a:lnTo>
                  <a:lnTo>
                    <a:pt x="0" y="428"/>
                  </a:lnTo>
                  <a:lnTo>
                    <a:pt x="20" y="215"/>
                  </a:lnTo>
                  <a:lnTo>
                    <a:pt x="20" y="215"/>
                  </a:lnTo>
                  <a:cubicBezTo>
                    <a:pt x="26" y="151"/>
                    <a:pt x="61" y="103"/>
                    <a:pt x="122" y="66"/>
                  </a:cubicBezTo>
                  <a:lnTo>
                    <a:pt x="250" y="0"/>
                  </a:lnTo>
                  <a:lnTo>
                    <a:pt x="390"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91">
              <a:extLst>
                <a:ext uri="{FF2B5EF4-FFF2-40B4-BE49-F238E27FC236}">
                  <a16:creationId xmlns:a16="http://schemas.microsoft.com/office/drawing/2014/main" id="{DE709B63-AACF-024A-BBB4-35B53173F431}"/>
                </a:ext>
              </a:extLst>
            </p:cNvPr>
            <p:cNvSpPr>
              <a:spLocks noChangeArrowheads="1"/>
            </p:cNvSpPr>
            <p:nvPr/>
          </p:nvSpPr>
          <p:spPr bwMode="auto">
            <a:xfrm>
              <a:off x="10958382" y="10802007"/>
              <a:ext cx="357051" cy="532827"/>
            </a:xfrm>
            <a:custGeom>
              <a:avLst/>
              <a:gdLst>
                <a:gd name="T0" fmla="*/ 275 w 285"/>
                <a:gd name="T1" fmla="*/ 0 h 429"/>
                <a:gd name="T2" fmla="*/ 275 w 285"/>
                <a:gd name="T3" fmla="*/ 0 h 429"/>
                <a:gd name="T4" fmla="*/ 258 w 285"/>
                <a:gd name="T5" fmla="*/ 112 h 429"/>
                <a:gd name="T6" fmla="*/ 258 w 285"/>
                <a:gd name="T7" fmla="*/ 112 h 429"/>
                <a:gd name="T8" fmla="*/ 106 w 285"/>
                <a:gd name="T9" fmla="*/ 200 h 429"/>
                <a:gd name="T10" fmla="*/ 118 w 285"/>
                <a:gd name="T11" fmla="*/ 428 h 429"/>
                <a:gd name="T12" fmla="*/ 61 w 285"/>
                <a:gd name="T13" fmla="*/ 428 h 429"/>
                <a:gd name="T14" fmla="*/ 12 w 285"/>
                <a:gd name="T15" fmla="*/ 221 h 429"/>
                <a:gd name="T16" fmla="*/ 12 w 285"/>
                <a:gd name="T17" fmla="*/ 221 h 429"/>
                <a:gd name="T18" fmla="*/ 64 w 285"/>
                <a:gd name="T19" fmla="*/ 77 h 429"/>
                <a:gd name="T20" fmla="*/ 163 w 285"/>
                <a:gd name="T21" fmla="*/ 0 h 429"/>
                <a:gd name="T22" fmla="*/ 275 w 285"/>
                <a:gd name="T23" fmla="*/ 0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5" h="429">
                  <a:moveTo>
                    <a:pt x="275" y="0"/>
                  </a:moveTo>
                  <a:lnTo>
                    <a:pt x="275" y="0"/>
                  </a:lnTo>
                  <a:cubicBezTo>
                    <a:pt x="275" y="0"/>
                    <a:pt x="284" y="88"/>
                    <a:pt x="258" y="112"/>
                  </a:cubicBezTo>
                  <a:lnTo>
                    <a:pt x="258" y="112"/>
                  </a:lnTo>
                  <a:cubicBezTo>
                    <a:pt x="211" y="157"/>
                    <a:pt x="106" y="200"/>
                    <a:pt x="106" y="200"/>
                  </a:cubicBezTo>
                  <a:lnTo>
                    <a:pt x="118" y="428"/>
                  </a:lnTo>
                  <a:lnTo>
                    <a:pt x="61" y="428"/>
                  </a:lnTo>
                  <a:lnTo>
                    <a:pt x="12" y="221"/>
                  </a:lnTo>
                  <a:lnTo>
                    <a:pt x="12" y="221"/>
                  </a:lnTo>
                  <a:cubicBezTo>
                    <a:pt x="0" y="167"/>
                    <a:pt x="20" y="111"/>
                    <a:pt x="64" y="77"/>
                  </a:cubicBezTo>
                  <a:lnTo>
                    <a:pt x="163" y="0"/>
                  </a:lnTo>
                  <a:lnTo>
                    <a:pt x="275" y="0"/>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84">
              <a:extLst>
                <a:ext uri="{FF2B5EF4-FFF2-40B4-BE49-F238E27FC236}">
                  <a16:creationId xmlns:a16="http://schemas.microsoft.com/office/drawing/2014/main" id="{3F54A6AA-01A7-6948-9CFA-4503A3357B0F}"/>
                </a:ext>
              </a:extLst>
            </p:cNvPr>
            <p:cNvSpPr>
              <a:spLocks noChangeArrowheads="1"/>
            </p:cNvSpPr>
            <p:nvPr/>
          </p:nvSpPr>
          <p:spPr bwMode="auto">
            <a:xfrm>
              <a:off x="10579363" y="10785529"/>
              <a:ext cx="1042370" cy="674400"/>
            </a:xfrm>
            <a:custGeom>
              <a:avLst/>
              <a:gdLst>
                <a:gd name="connsiteX0" fmla="*/ 1016212 w 1042370"/>
                <a:gd name="connsiteY0" fmla="*/ 0 h 674400"/>
                <a:gd name="connsiteX1" fmla="*/ 1042370 w 1042370"/>
                <a:gd name="connsiteY1" fmla="*/ 0 h 674400"/>
                <a:gd name="connsiteX2" fmla="*/ 1042370 w 1042370"/>
                <a:gd name="connsiteY2" fmla="*/ 674400 h 674400"/>
                <a:gd name="connsiteX3" fmla="*/ 1016212 w 1042370"/>
                <a:gd name="connsiteY3" fmla="*/ 674400 h 674400"/>
                <a:gd name="connsiteX4" fmla="*/ 0 w 1042370"/>
                <a:gd name="connsiteY4" fmla="*/ 0 h 674400"/>
                <a:gd name="connsiteX5" fmla="*/ 26156 w 1042370"/>
                <a:gd name="connsiteY5" fmla="*/ 0 h 674400"/>
                <a:gd name="connsiteX6" fmla="*/ 26156 w 1042370"/>
                <a:gd name="connsiteY6" fmla="*/ 674400 h 674400"/>
                <a:gd name="connsiteX7" fmla="*/ 0 w 1042370"/>
                <a:gd name="connsiteY7" fmla="*/ 674400 h 67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2370" h="674400">
                  <a:moveTo>
                    <a:pt x="1016212" y="0"/>
                  </a:moveTo>
                  <a:lnTo>
                    <a:pt x="1042370" y="0"/>
                  </a:lnTo>
                  <a:lnTo>
                    <a:pt x="1042370" y="674400"/>
                  </a:lnTo>
                  <a:lnTo>
                    <a:pt x="1016212" y="674400"/>
                  </a:lnTo>
                  <a:close/>
                  <a:moveTo>
                    <a:pt x="0" y="0"/>
                  </a:moveTo>
                  <a:lnTo>
                    <a:pt x="26156" y="0"/>
                  </a:lnTo>
                  <a:lnTo>
                    <a:pt x="26156" y="674400"/>
                  </a:lnTo>
                  <a:lnTo>
                    <a:pt x="0" y="674400"/>
                  </a:ln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6" name="Freeform 194">
              <a:extLst>
                <a:ext uri="{FF2B5EF4-FFF2-40B4-BE49-F238E27FC236}">
                  <a16:creationId xmlns:a16="http://schemas.microsoft.com/office/drawing/2014/main" id="{782AD243-F9A0-724E-B953-65F000083E2E}"/>
                </a:ext>
              </a:extLst>
            </p:cNvPr>
            <p:cNvSpPr>
              <a:spLocks noChangeArrowheads="1"/>
            </p:cNvSpPr>
            <p:nvPr/>
          </p:nvSpPr>
          <p:spPr bwMode="auto">
            <a:xfrm>
              <a:off x="10442036" y="10527355"/>
              <a:ext cx="631703" cy="263667"/>
            </a:xfrm>
            <a:custGeom>
              <a:avLst/>
              <a:gdLst>
                <a:gd name="T0" fmla="*/ 322 w 509"/>
                <a:gd name="T1" fmla="*/ 194 h 211"/>
                <a:gd name="T2" fmla="*/ 246 w 509"/>
                <a:gd name="T3" fmla="*/ 0 h 211"/>
                <a:gd name="T4" fmla="*/ 0 w 509"/>
                <a:gd name="T5" fmla="*/ 0 h 211"/>
                <a:gd name="T6" fmla="*/ 82 w 509"/>
                <a:gd name="T7" fmla="*/ 210 h 211"/>
                <a:gd name="T8" fmla="*/ 284 w 509"/>
                <a:gd name="T9" fmla="*/ 210 h 211"/>
                <a:gd name="T10" fmla="*/ 328 w 509"/>
                <a:gd name="T11" fmla="*/ 210 h 211"/>
                <a:gd name="T12" fmla="*/ 508 w 509"/>
                <a:gd name="T13" fmla="*/ 210 h 211"/>
                <a:gd name="T14" fmla="*/ 508 w 509"/>
                <a:gd name="T15" fmla="*/ 194 h 211"/>
                <a:gd name="T16" fmla="*/ 322 w 509"/>
                <a:gd name="T17" fmla="*/ 194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9" h="211">
                  <a:moveTo>
                    <a:pt x="322" y="194"/>
                  </a:moveTo>
                  <a:lnTo>
                    <a:pt x="246" y="0"/>
                  </a:lnTo>
                  <a:lnTo>
                    <a:pt x="0" y="0"/>
                  </a:lnTo>
                  <a:lnTo>
                    <a:pt x="82" y="210"/>
                  </a:lnTo>
                  <a:lnTo>
                    <a:pt x="284" y="210"/>
                  </a:lnTo>
                  <a:lnTo>
                    <a:pt x="328" y="210"/>
                  </a:lnTo>
                  <a:lnTo>
                    <a:pt x="508" y="210"/>
                  </a:lnTo>
                  <a:lnTo>
                    <a:pt x="508" y="194"/>
                  </a:lnTo>
                  <a:lnTo>
                    <a:pt x="322" y="194"/>
                  </a:lnTo>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195">
              <a:extLst>
                <a:ext uri="{FF2B5EF4-FFF2-40B4-BE49-F238E27FC236}">
                  <a16:creationId xmlns:a16="http://schemas.microsoft.com/office/drawing/2014/main" id="{D50319E3-8F76-F943-B194-D6EA358FA363}"/>
                </a:ext>
              </a:extLst>
            </p:cNvPr>
            <p:cNvSpPr>
              <a:spLocks noChangeArrowheads="1"/>
            </p:cNvSpPr>
            <p:nvPr/>
          </p:nvSpPr>
          <p:spPr bwMode="auto">
            <a:xfrm>
              <a:off x="10485982" y="10785529"/>
              <a:ext cx="1181007" cy="38449"/>
            </a:xfrm>
            <a:custGeom>
              <a:avLst/>
              <a:gdLst>
                <a:gd name="T0" fmla="*/ 938 w 950"/>
                <a:gd name="T1" fmla="*/ 30 h 31"/>
                <a:gd name="T2" fmla="*/ 12 w 950"/>
                <a:gd name="T3" fmla="*/ 30 h 31"/>
                <a:gd name="T4" fmla="*/ 12 w 950"/>
                <a:gd name="T5" fmla="*/ 30 h 31"/>
                <a:gd name="T6" fmla="*/ 0 w 950"/>
                <a:gd name="T7" fmla="*/ 19 h 31"/>
                <a:gd name="T8" fmla="*/ 0 w 950"/>
                <a:gd name="T9" fmla="*/ 12 h 31"/>
                <a:gd name="T10" fmla="*/ 0 w 950"/>
                <a:gd name="T11" fmla="*/ 12 h 31"/>
                <a:gd name="T12" fmla="*/ 12 w 950"/>
                <a:gd name="T13" fmla="*/ 0 h 31"/>
                <a:gd name="T14" fmla="*/ 938 w 950"/>
                <a:gd name="T15" fmla="*/ 0 h 31"/>
                <a:gd name="T16" fmla="*/ 938 w 950"/>
                <a:gd name="T17" fmla="*/ 0 h 31"/>
                <a:gd name="T18" fmla="*/ 949 w 950"/>
                <a:gd name="T19" fmla="*/ 12 h 31"/>
                <a:gd name="T20" fmla="*/ 949 w 950"/>
                <a:gd name="T21" fmla="*/ 19 h 31"/>
                <a:gd name="T22" fmla="*/ 949 w 950"/>
                <a:gd name="T23" fmla="*/ 19 h 31"/>
                <a:gd name="T24" fmla="*/ 938 w 950"/>
                <a:gd name="T25"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0" h="31">
                  <a:moveTo>
                    <a:pt x="938" y="30"/>
                  </a:moveTo>
                  <a:lnTo>
                    <a:pt x="12" y="30"/>
                  </a:lnTo>
                  <a:lnTo>
                    <a:pt x="12" y="30"/>
                  </a:lnTo>
                  <a:cubicBezTo>
                    <a:pt x="6" y="30"/>
                    <a:pt x="0" y="25"/>
                    <a:pt x="0" y="19"/>
                  </a:cubicBezTo>
                  <a:lnTo>
                    <a:pt x="0" y="12"/>
                  </a:lnTo>
                  <a:lnTo>
                    <a:pt x="0" y="12"/>
                  </a:lnTo>
                  <a:cubicBezTo>
                    <a:pt x="0" y="6"/>
                    <a:pt x="6" y="0"/>
                    <a:pt x="12" y="0"/>
                  </a:cubicBezTo>
                  <a:lnTo>
                    <a:pt x="938" y="0"/>
                  </a:lnTo>
                  <a:lnTo>
                    <a:pt x="938" y="0"/>
                  </a:lnTo>
                  <a:cubicBezTo>
                    <a:pt x="944" y="0"/>
                    <a:pt x="949" y="6"/>
                    <a:pt x="949" y="12"/>
                  </a:cubicBezTo>
                  <a:lnTo>
                    <a:pt x="949" y="19"/>
                  </a:lnTo>
                  <a:lnTo>
                    <a:pt x="949" y="19"/>
                  </a:lnTo>
                  <a:cubicBezTo>
                    <a:pt x="949" y="25"/>
                    <a:pt x="944" y="30"/>
                    <a:pt x="938" y="30"/>
                  </a:cubicBezTo>
                </a:path>
              </a:pathLst>
            </a:custGeom>
            <a:solidFill>
              <a:srgbClr val="908D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87">
              <a:extLst>
                <a:ext uri="{FF2B5EF4-FFF2-40B4-BE49-F238E27FC236}">
                  <a16:creationId xmlns:a16="http://schemas.microsoft.com/office/drawing/2014/main" id="{61EBB9CC-A634-6A40-B6F5-A6181FE80886}"/>
                </a:ext>
              </a:extLst>
            </p:cNvPr>
            <p:cNvSpPr>
              <a:spLocks noChangeArrowheads="1"/>
            </p:cNvSpPr>
            <p:nvPr/>
          </p:nvSpPr>
          <p:spPr bwMode="auto">
            <a:xfrm>
              <a:off x="10941904" y="11356804"/>
              <a:ext cx="190119" cy="108644"/>
            </a:xfrm>
            <a:custGeom>
              <a:avLst/>
              <a:gdLst>
                <a:gd name="connsiteX0" fmla="*/ 48543 w 190119"/>
                <a:gd name="connsiteY0" fmla="*/ 78127 h 108644"/>
                <a:gd name="connsiteX1" fmla="*/ 108584 w 190119"/>
                <a:gd name="connsiteY1" fmla="*/ 108644 h 108644"/>
                <a:gd name="connsiteX2" fmla="*/ 0 w 190119"/>
                <a:gd name="connsiteY2" fmla="*/ 108644 h 108644"/>
                <a:gd name="connsiteX3" fmla="*/ 48543 w 190119"/>
                <a:gd name="connsiteY3" fmla="*/ 78127 h 108644"/>
                <a:gd name="connsiteX4" fmla="*/ 182490 w 190119"/>
                <a:gd name="connsiteY4" fmla="*/ 0 h 108644"/>
                <a:gd name="connsiteX5" fmla="*/ 189815 w 190119"/>
                <a:gd name="connsiteY5" fmla="*/ 41969 h 108644"/>
                <a:gd name="connsiteX6" fmla="*/ 181270 w 190119"/>
                <a:gd name="connsiteY6" fmla="*/ 108627 h 108644"/>
                <a:gd name="connsiteX7" fmla="*/ 165401 w 190119"/>
                <a:gd name="connsiteY7" fmla="*/ 108627 h 108644"/>
                <a:gd name="connsiteX8" fmla="*/ 159297 w 190119"/>
                <a:gd name="connsiteY8" fmla="*/ 39501 h 108644"/>
                <a:gd name="connsiteX9" fmla="*/ 182490 w 190119"/>
                <a:gd name="connsiteY9" fmla="*/ 0 h 108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0119" h="108644">
                  <a:moveTo>
                    <a:pt x="48543" y="78127"/>
                  </a:moveTo>
                  <a:cubicBezTo>
                    <a:pt x="67705" y="84230"/>
                    <a:pt x="90699" y="93996"/>
                    <a:pt x="108584" y="108644"/>
                  </a:cubicBezTo>
                  <a:lnTo>
                    <a:pt x="0" y="108644"/>
                  </a:lnTo>
                  <a:cubicBezTo>
                    <a:pt x="0" y="76906"/>
                    <a:pt x="29381" y="83010"/>
                    <a:pt x="48543" y="78127"/>
                  </a:cubicBezTo>
                  <a:close/>
                  <a:moveTo>
                    <a:pt x="182490" y="0"/>
                  </a:moveTo>
                  <a:cubicBezTo>
                    <a:pt x="188594" y="12344"/>
                    <a:pt x="191035" y="27157"/>
                    <a:pt x="189815" y="41969"/>
                  </a:cubicBezTo>
                  <a:lnTo>
                    <a:pt x="181270" y="108627"/>
                  </a:lnTo>
                  <a:lnTo>
                    <a:pt x="165401" y="108627"/>
                  </a:lnTo>
                  <a:lnTo>
                    <a:pt x="159297" y="39501"/>
                  </a:lnTo>
                  <a:cubicBezTo>
                    <a:pt x="166621" y="17282"/>
                    <a:pt x="175166" y="4938"/>
                    <a:pt x="182490" y="0"/>
                  </a:cubicBezTo>
                  <a:close/>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9" name="Freeform 197">
              <a:extLst>
                <a:ext uri="{FF2B5EF4-FFF2-40B4-BE49-F238E27FC236}">
                  <a16:creationId xmlns:a16="http://schemas.microsoft.com/office/drawing/2014/main" id="{9D48EB7A-B300-CB4B-B735-E0F21E65A3E7}"/>
                </a:ext>
              </a:extLst>
            </p:cNvPr>
            <p:cNvSpPr>
              <a:spLocks noChangeArrowheads="1"/>
            </p:cNvSpPr>
            <p:nvPr/>
          </p:nvSpPr>
          <p:spPr bwMode="auto">
            <a:xfrm>
              <a:off x="10985850" y="11334833"/>
              <a:ext cx="137325" cy="131833"/>
            </a:xfrm>
            <a:custGeom>
              <a:avLst/>
              <a:gdLst>
                <a:gd name="T0" fmla="*/ 96 w 109"/>
                <a:gd name="T1" fmla="*/ 0 h 107"/>
                <a:gd name="T2" fmla="*/ 39 w 109"/>
                <a:gd name="T3" fmla="*/ 0 h 107"/>
                <a:gd name="T4" fmla="*/ 39 w 109"/>
                <a:gd name="T5" fmla="*/ 0 h 107"/>
                <a:gd name="T6" fmla="*/ 7 w 109"/>
                <a:gd name="T7" fmla="*/ 77 h 107"/>
                <a:gd name="T8" fmla="*/ 7 w 109"/>
                <a:gd name="T9" fmla="*/ 77 h 107"/>
                <a:gd name="T10" fmla="*/ 0 w 109"/>
                <a:gd name="T11" fmla="*/ 81 h 107"/>
                <a:gd name="T12" fmla="*/ 0 w 109"/>
                <a:gd name="T13" fmla="*/ 81 h 107"/>
                <a:gd name="T14" fmla="*/ 47 w 109"/>
                <a:gd name="T15" fmla="*/ 106 h 107"/>
                <a:gd name="T16" fmla="*/ 47 w 109"/>
                <a:gd name="T17" fmla="*/ 106 h 107"/>
                <a:gd name="T18" fmla="*/ 89 w 109"/>
                <a:gd name="T19" fmla="*/ 50 h 107"/>
                <a:gd name="T20" fmla="*/ 89 w 109"/>
                <a:gd name="T21" fmla="*/ 50 h 107"/>
                <a:gd name="T22" fmla="*/ 89 w 109"/>
                <a:gd name="T23" fmla="*/ 50 h 107"/>
                <a:gd name="T24" fmla="*/ 108 w 109"/>
                <a:gd name="T25" fmla="*/ 18 h 107"/>
                <a:gd name="T26" fmla="*/ 108 w 109"/>
                <a:gd name="T27" fmla="*/ 18 h 107"/>
                <a:gd name="T28" fmla="*/ 100 w 109"/>
                <a:gd name="T29" fmla="*/ 5 h 107"/>
                <a:gd name="T30" fmla="*/ 96 w 109"/>
                <a:gd name="T31"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7">
                  <a:moveTo>
                    <a:pt x="96" y="0"/>
                  </a:moveTo>
                  <a:lnTo>
                    <a:pt x="39" y="0"/>
                  </a:lnTo>
                  <a:lnTo>
                    <a:pt x="39" y="0"/>
                  </a:lnTo>
                  <a:cubicBezTo>
                    <a:pt x="39" y="0"/>
                    <a:pt x="30" y="59"/>
                    <a:pt x="7" y="77"/>
                  </a:cubicBezTo>
                  <a:lnTo>
                    <a:pt x="7" y="77"/>
                  </a:lnTo>
                  <a:cubicBezTo>
                    <a:pt x="5" y="78"/>
                    <a:pt x="3" y="80"/>
                    <a:pt x="0" y="81"/>
                  </a:cubicBezTo>
                  <a:lnTo>
                    <a:pt x="0" y="81"/>
                  </a:lnTo>
                  <a:cubicBezTo>
                    <a:pt x="15" y="86"/>
                    <a:pt x="33" y="94"/>
                    <a:pt x="47" y="106"/>
                  </a:cubicBezTo>
                  <a:lnTo>
                    <a:pt x="47" y="106"/>
                  </a:lnTo>
                  <a:lnTo>
                    <a:pt x="89" y="50"/>
                  </a:lnTo>
                  <a:lnTo>
                    <a:pt x="89" y="50"/>
                  </a:lnTo>
                  <a:lnTo>
                    <a:pt x="89" y="50"/>
                  </a:lnTo>
                  <a:cubicBezTo>
                    <a:pt x="95" y="32"/>
                    <a:pt x="102" y="22"/>
                    <a:pt x="108" y="18"/>
                  </a:cubicBezTo>
                  <a:lnTo>
                    <a:pt x="108" y="18"/>
                  </a:lnTo>
                  <a:cubicBezTo>
                    <a:pt x="105" y="13"/>
                    <a:pt x="103" y="9"/>
                    <a:pt x="100" y="5"/>
                  </a:cubicBezTo>
                  <a:lnTo>
                    <a:pt x="96"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89">
              <a:extLst>
                <a:ext uri="{FF2B5EF4-FFF2-40B4-BE49-F238E27FC236}">
                  <a16:creationId xmlns:a16="http://schemas.microsoft.com/office/drawing/2014/main" id="{2DE36EE6-7351-0647-A58F-392BD2B50C67}"/>
                </a:ext>
              </a:extLst>
            </p:cNvPr>
            <p:cNvSpPr>
              <a:spLocks noChangeArrowheads="1"/>
            </p:cNvSpPr>
            <p:nvPr/>
          </p:nvSpPr>
          <p:spPr bwMode="auto">
            <a:xfrm>
              <a:off x="10672743" y="11356804"/>
              <a:ext cx="190123" cy="108644"/>
            </a:xfrm>
            <a:custGeom>
              <a:avLst/>
              <a:gdLst>
                <a:gd name="connsiteX0" fmla="*/ 48543 w 190123"/>
                <a:gd name="connsiteY0" fmla="*/ 78127 h 108644"/>
                <a:gd name="connsiteX1" fmla="*/ 108584 w 190123"/>
                <a:gd name="connsiteY1" fmla="*/ 108644 h 108644"/>
                <a:gd name="connsiteX2" fmla="*/ 0 w 190123"/>
                <a:gd name="connsiteY2" fmla="*/ 108644 h 108644"/>
                <a:gd name="connsiteX3" fmla="*/ 48543 w 190123"/>
                <a:gd name="connsiteY3" fmla="*/ 78127 h 108644"/>
                <a:gd name="connsiteX4" fmla="*/ 182494 w 190123"/>
                <a:gd name="connsiteY4" fmla="*/ 0 h 108644"/>
                <a:gd name="connsiteX5" fmla="*/ 189819 w 190123"/>
                <a:gd name="connsiteY5" fmla="*/ 41969 h 108644"/>
                <a:gd name="connsiteX6" fmla="*/ 182494 w 190123"/>
                <a:gd name="connsiteY6" fmla="*/ 108627 h 108644"/>
                <a:gd name="connsiteX7" fmla="*/ 165405 w 190123"/>
                <a:gd name="connsiteY7" fmla="*/ 108627 h 108644"/>
                <a:gd name="connsiteX8" fmla="*/ 159301 w 190123"/>
                <a:gd name="connsiteY8" fmla="*/ 39501 h 108644"/>
                <a:gd name="connsiteX9" fmla="*/ 182494 w 190123"/>
                <a:gd name="connsiteY9" fmla="*/ 0 h 108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0123" h="108644">
                  <a:moveTo>
                    <a:pt x="48543" y="78127"/>
                  </a:moveTo>
                  <a:cubicBezTo>
                    <a:pt x="67705" y="84230"/>
                    <a:pt x="90699" y="93996"/>
                    <a:pt x="108584" y="108644"/>
                  </a:cubicBezTo>
                  <a:lnTo>
                    <a:pt x="0" y="108644"/>
                  </a:lnTo>
                  <a:cubicBezTo>
                    <a:pt x="0" y="76906"/>
                    <a:pt x="29381" y="83010"/>
                    <a:pt x="48543" y="78127"/>
                  </a:cubicBezTo>
                  <a:close/>
                  <a:moveTo>
                    <a:pt x="182494" y="0"/>
                  </a:moveTo>
                  <a:cubicBezTo>
                    <a:pt x="188598" y="12344"/>
                    <a:pt x="191039" y="27157"/>
                    <a:pt x="189819" y="41969"/>
                  </a:cubicBezTo>
                  <a:lnTo>
                    <a:pt x="182494" y="108627"/>
                  </a:lnTo>
                  <a:lnTo>
                    <a:pt x="165405" y="108627"/>
                  </a:lnTo>
                  <a:lnTo>
                    <a:pt x="159301" y="39501"/>
                  </a:lnTo>
                  <a:cubicBezTo>
                    <a:pt x="166625" y="17282"/>
                    <a:pt x="175170" y="4938"/>
                    <a:pt x="182494" y="0"/>
                  </a:cubicBezTo>
                  <a:close/>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1" name="Freeform 200">
              <a:extLst>
                <a:ext uri="{FF2B5EF4-FFF2-40B4-BE49-F238E27FC236}">
                  <a16:creationId xmlns:a16="http://schemas.microsoft.com/office/drawing/2014/main" id="{4C109B5D-01C3-534C-BE7A-BF0F7340EA87}"/>
                </a:ext>
              </a:extLst>
            </p:cNvPr>
            <p:cNvSpPr>
              <a:spLocks noChangeArrowheads="1"/>
            </p:cNvSpPr>
            <p:nvPr/>
          </p:nvSpPr>
          <p:spPr bwMode="auto">
            <a:xfrm>
              <a:off x="10722183" y="11334833"/>
              <a:ext cx="137325" cy="131833"/>
            </a:xfrm>
            <a:custGeom>
              <a:avLst/>
              <a:gdLst>
                <a:gd name="T0" fmla="*/ 96 w 109"/>
                <a:gd name="T1" fmla="*/ 0 h 107"/>
                <a:gd name="T2" fmla="*/ 39 w 109"/>
                <a:gd name="T3" fmla="*/ 0 h 107"/>
                <a:gd name="T4" fmla="*/ 39 w 109"/>
                <a:gd name="T5" fmla="*/ 0 h 107"/>
                <a:gd name="T6" fmla="*/ 7 w 109"/>
                <a:gd name="T7" fmla="*/ 77 h 107"/>
                <a:gd name="T8" fmla="*/ 7 w 109"/>
                <a:gd name="T9" fmla="*/ 77 h 107"/>
                <a:gd name="T10" fmla="*/ 0 w 109"/>
                <a:gd name="T11" fmla="*/ 81 h 107"/>
                <a:gd name="T12" fmla="*/ 0 w 109"/>
                <a:gd name="T13" fmla="*/ 81 h 107"/>
                <a:gd name="T14" fmla="*/ 47 w 109"/>
                <a:gd name="T15" fmla="*/ 106 h 107"/>
                <a:gd name="T16" fmla="*/ 47 w 109"/>
                <a:gd name="T17" fmla="*/ 106 h 107"/>
                <a:gd name="T18" fmla="*/ 89 w 109"/>
                <a:gd name="T19" fmla="*/ 50 h 107"/>
                <a:gd name="T20" fmla="*/ 89 w 109"/>
                <a:gd name="T21" fmla="*/ 50 h 107"/>
                <a:gd name="T22" fmla="*/ 89 w 109"/>
                <a:gd name="T23" fmla="*/ 50 h 107"/>
                <a:gd name="T24" fmla="*/ 108 w 109"/>
                <a:gd name="T25" fmla="*/ 18 h 107"/>
                <a:gd name="T26" fmla="*/ 108 w 109"/>
                <a:gd name="T27" fmla="*/ 18 h 107"/>
                <a:gd name="T28" fmla="*/ 100 w 109"/>
                <a:gd name="T29" fmla="*/ 5 h 107"/>
                <a:gd name="T30" fmla="*/ 96 w 109"/>
                <a:gd name="T31"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07">
                  <a:moveTo>
                    <a:pt x="96" y="0"/>
                  </a:moveTo>
                  <a:lnTo>
                    <a:pt x="39" y="0"/>
                  </a:lnTo>
                  <a:lnTo>
                    <a:pt x="39" y="0"/>
                  </a:lnTo>
                  <a:cubicBezTo>
                    <a:pt x="39" y="0"/>
                    <a:pt x="30" y="59"/>
                    <a:pt x="7" y="77"/>
                  </a:cubicBezTo>
                  <a:lnTo>
                    <a:pt x="7" y="77"/>
                  </a:lnTo>
                  <a:cubicBezTo>
                    <a:pt x="5" y="78"/>
                    <a:pt x="2" y="80"/>
                    <a:pt x="0" y="81"/>
                  </a:cubicBezTo>
                  <a:lnTo>
                    <a:pt x="0" y="81"/>
                  </a:lnTo>
                  <a:cubicBezTo>
                    <a:pt x="15" y="86"/>
                    <a:pt x="33" y="94"/>
                    <a:pt x="47" y="106"/>
                  </a:cubicBezTo>
                  <a:lnTo>
                    <a:pt x="47" y="106"/>
                  </a:lnTo>
                  <a:lnTo>
                    <a:pt x="89" y="50"/>
                  </a:lnTo>
                  <a:lnTo>
                    <a:pt x="89" y="50"/>
                  </a:lnTo>
                  <a:lnTo>
                    <a:pt x="89" y="50"/>
                  </a:lnTo>
                  <a:cubicBezTo>
                    <a:pt x="95" y="32"/>
                    <a:pt x="102" y="22"/>
                    <a:pt x="108" y="18"/>
                  </a:cubicBezTo>
                  <a:lnTo>
                    <a:pt x="108" y="18"/>
                  </a:lnTo>
                  <a:cubicBezTo>
                    <a:pt x="106" y="13"/>
                    <a:pt x="103" y="9"/>
                    <a:pt x="100" y="5"/>
                  </a:cubicBezTo>
                  <a:lnTo>
                    <a:pt x="96"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202">
              <a:extLst>
                <a:ext uri="{FF2B5EF4-FFF2-40B4-BE49-F238E27FC236}">
                  <a16:creationId xmlns:a16="http://schemas.microsoft.com/office/drawing/2014/main" id="{769BF75E-2DF0-8945-A172-FD2FB33DF1CB}"/>
                </a:ext>
              </a:extLst>
            </p:cNvPr>
            <p:cNvSpPr>
              <a:spLocks noChangeArrowheads="1"/>
            </p:cNvSpPr>
            <p:nvPr/>
          </p:nvSpPr>
          <p:spPr bwMode="auto">
            <a:xfrm>
              <a:off x="11112188" y="10291158"/>
              <a:ext cx="98874" cy="159297"/>
            </a:xfrm>
            <a:custGeom>
              <a:avLst/>
              <a:gdLst>
                <a:gd name="T0" fmla="*/ 23 w 78"/>
                <a:gd name="T1" fmla="*/ 0 h 127"/>
                <a:gd name="T2" fmla="*/ 23 w 78"/>
                <a:gd name="T3" fmla="*/ 83 h 127"/>
                <a:gd name="T4" fmla="*/ 23 w 78"/>
                <a:gd name="T5" fmla="*/ 83 h 127"/>
                <a:gd name="T6" fmla="*/ 18 w 78"/>
                <a:gd name="T7" fmla="*/ 98 h 127"/>
                <a:gd name="T8" fmla="*/ 3 w 78"/>
                <a:gd name="T9" fmla="*/ 120 h 127"/>
                <a:gd name="T10" fmla="*/ 3 w 78"/>
                <a:gd name="T11" fmla="*/ 120 h 127"/>
                <a:gd name="T12" fmla="*/ 6 w 78"/>
                <a:gd name="T13" fmla="*/ 126 h 127"/>
                <a:gd name="T14" fmla="*/ 45 w 78"/>
                <a:gd name="T15" fmla="*/ 126 h 127"/>
                <a:gd name="T16" fmla="*/ 45 w 78"/>
                <a:gd name="T17" fmla="*/ 126 h 127"/>
                <a:gd name="T18" fmla="*/ 53 w 78"/>
                <a:gd name="T19" fmla="*/ 122 h 127"/>
                <a:gd name="T20" fmla="*/ 77 w 78"/>
                <a:gd name="T21" fmla="*/ 92 h 127"/>
                <a:gd name="T22" fmla="*/ 77 w 78"/>
                <a:gd name="T23" fmla="*/ 0 h 127"/>
                <a:gd name="T24" fmla="*/ 23 w 78"/>
                <a:gd name="T25"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127">
                  <a:moveTo>
                    <a:pt x="23" y="0"/>
                  </a:moveTo>
                  <a:lnTo>
                    <a:pt x="23" y="83"/>
                  </a:lnTo>
                  <a:lnTo>
                    <a:pt x="23" y="83"/>
                  </a:lnTo>
                  <a:cubicBezTo>
                    <a:pt x="23" y="89"/>
                    <a:pt x="22" y="94"/>
                    <a:pt x="18" y="98"/>
                  </a:cubicBezTo>
                  <a:lnTo>
                    <a:pt x="3" y="120"/>
                  </a:lnTo>
                  <a:lnTo>
                    <a:pt x="3" y="120"/>
                  </a:lnTo>
                  <a:cubicBezTo>
                    <a:pt x="0" y="122"/>
                    <a:pt x="2" y="126"/>
                    <a:pt x="6" y="126"/>
                  </a:cubicBezTo>
                  <a:lnTo>
                    <a:pt x="45" y="126"/>
                  </a:lnTo>
                  <a:lnTo>
                    <a:pt x="45" y="126"/>
                  </a:lnTo>
                  <a:cubicBezTo>
                    <a:pt x="48" y="126"/>
                    <a:pt x="51" y="125"/>
                    <a:pt x="53" y="122"/>
                  </a:cubicBezTo>
                  <a:lnTo>
                    <a:pt x="77" y="92"/>
                  </a:lnTo>
                  <a:lnTo>
                    <a:pt x="77" y="0"/>
                  </a:lnTo>
                  <a:lnTo>
                    <a:pt x="23"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203">
              <a:extLst>
                <a:ext uri="{FF2B5EF4-FFF2-40B4-BE49-F238E27FC236}">
                  <a16:creationId xmlns:a16="http://schemas.microsoft.com/office/drawing/2014/main" id="{CC55E643-69A8-634E-BCAB-01D3B14F2075}"/>
                </a:ext>
              </a:extLst>
            </p:cNvPr>
            <p:cNvSpPr>
              <a:spLocks noChangeArrowheads="1"/>
            </p:cNvSpPr>
            <p:nvPr/>
          </p:nvSpPr>
          <p:spPr bwMode="auto">
            <a:xfrm>
              <a:off x="11139654" y="10093406"/>
              <a:ext cx="142819" cy="175778"/>
            </a:xfrm>
            <a:custGeom>
              <a:avLst/>
              <a:gdLst>
                <a:gd name="T0" fmla="*/ 0 w 114"/>
                <a:gd name="T1" fmla="*/ 28 h 141"/>
                <a:gd name="T2" fmla="*/ 0 w 114"/>
                <a:gd name="T3" fmla="*/ 28 h 141"/>
                <a:gd name="T4" fmla="*/ 60 w 114"/>
                <a:gd name="T5" fmla="*/ 8 h 141"/>
                <a:gd name="T6" fmla="*/ 60 w 114"/>
                <a:gd name="T7" fmla="*/ 8 h 141"/>
                <a:gd name="T8" fmla="*/ 113 w 114"/>
                <a:gd name="T9" fmla="*/ 102 h 141"/>
                <a:gd name="T10" fmla="*/ 113 w 114"/>
                <a:gd name="T11" fmla="*/ 140 h 141"/>
                <a:gd name="T12" fmla="*/ 99 w 114"/>
                <a:gd name="T13" fmla="*/ 140 h 141"/>
                <a:gd name="T14" fmla="*/ 99 w 114"/>
                <a:gd name="T15" fmla="*/ 126 h 141"/>
                <a:gd name="T16" fmla="*/ 93 w 114"/>
                <a:gd name="T17" fmla="*/ 140 h 141"/>
                <a:gd name="T18" fmla="*/ 83 w 114"/>
                <a:gd name="T19" fmla="*/ 140 h 141"/>
                <a:gd name="T20" fmla="*/ 83 w 114"/>
                <a:gd name="T21" fmla="*/ 128 h 141"/>
                <a:gd name="T22" fmla="*/ 79 w 114"/>
                <a:gd name="T23" fmla="*/ 140 h 141"/>
                <a:gd name="T24" fmla="*/ 57 w 114"/>
                <a:gd name="T25" fmla="*/ 140 h 141"/>
                <a:gd name="T26" fmla="*/ 57 w 114"/>
                <a:gd name="T27" fmla="*/ 80 h 141"/>
                <a:gd name="T28" fmla="*/ 57 w 114"/>
                <a:gd name="T29" fmla="*/ 80 h 141"/>
                <a:gd name="T30" fmla="*/ 44 w 114"/>
                <a:gd name="T31" fmla="*/ 54 h 141"/>
                <a:gd name="T32" fmla="*/ 44 w 114"/>
                <a:gd name="T33" fmla="*/ 54 h 141"/>
                <a:gd name="T34" fmla="*/ 17 w 114"/>
                <a:gd name="T35" fmla="*/ 48 h 141"/>
                <a:gd name="T36" fmla="*/ 0 w 114"/>
                <a:gd name="T37" fmla="*/ 52 h 141"/>
                <a:gd name="T38" fmla="*/ 0 w 114"/>
                <a:gd name="T39" fmla="*/ 2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4" h="141">
                  <a:moveTo>
                    <a:pt x="0" y="28"/>
                  </a:moveTo>
                  <a:lnTo>
                    <a:pt x="0" y="28"/>
                  </a:lnTo>
                  <a:cubicBezTo>
                    <a:pt x="0" y="28"/>
                    <a:pt x="24" y="0"/>
                    <a:pt x="60" y="8"/>
                  </a:cubicBezTo>
                  <a:lnTo>
                    <a:pt x="60" y="8"/>
                  </a:lnTo>
                  <a:cubicBezTo>
                    <a:pt x="98" y="17"/>
                    <a:pt x="113" y="66"/>
                    <a:pt x="113" y="102"/>
                  </a:cubicBezTo>
                  <a:lnTo>
                    <a:pt x="113" y="140"/>
                  </a:lnTo>
                  <a:lnTo>
                    <a:pt x="99" y="140"/>
                  </a:lnTo>
                  <a:lnTo>
                    <a:pt x="99" y="126"/>
                  </a:lnTo>
                  <a:lnTo>
                    <a:pt x="93" y="140"/>
                  </a:lnTo>
                  <a:lnTo>
                    <a:pt x="83" y="140"/>
                  </a:lnTo>
                  <a:lnTo>
                    <a:pt x="83" y="128"/>
                  </a:lnTo>
                  <a:lnTo>
                    <a:pt x="79" y="140"/>
                  </a:lnTo>
                  <a:lnTo>
                    <a:pt x="57" y="140"/>
                  </a:lnTo>
                  <a:lnTo>
                    <a:pt x="57" y="80"/>
                  </a:lnTo>
                  <a:lnTo>
                    <a:pt x="57" y="80"/>
                  </a:lnTo>
                  <a:cubicBezTo>
                    <a:pt x="57" y="70"/>
                    <a:pt x="52" y="60"/>
                    <a:pt x="44" y="54"/>
                  </a:cubicBezTo>
                  <a:lnTo>
                    <a:pt x="44" y="54"/>
                  </a:lnTo>
                  <a:cubicBezTo>
                    <a:pt x="36" y="49"/>
                    <a:pt x="27" y="46"/>
                    <a:pt x="17" y="48"/>
                  </a:cubicBezTo>
                  <a:lnTo>
                    <a:pt x="0" y="52"/>
                  </a:lnTo>
                  <a:lnTo>
                    <a:pt x="0" y="28"/>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204">
              <a:extLst>
                <a:ext uri="{FF2B5EF4-FFF2-40B4-BE49-F238E27FC236}">
                  <a16:creationId xmlns:a16="http://schemas.microsoft.com/office/drawing/2014/main" id="{DBB6D83F-D277-9B41-AACF-EC422F08D2BA}"/>
                </a:ext>
              </a:extLst>
            </p:cNvPr>
            <p:cNvSpPr>
              <a:spLocks noChangeArrowheads="1"/>
            </p:cNvSpPr>
            <p:nvPr/>
          </p:nvSpPr>
          <p:spPr bwMode="auto">
            <a:xfrm>
              <a:off x="11139656" y="10291156"/>
              <a:ext cx="54930" cy="104366"/>
            </a:xfrm>
            <a:custGeom>
              <a:avLst/>
              <a:gdLst>
                <a:gd name="T0" fmla="*/ 44 w 46"/>
                <a:gd name="T1" fmla="*/ 0 h 83"/>
                <a:gd name="T2" fmla="*/ 0 w 46"/>
                <a:gd name="T3" fmla="*/ 0 h 83"/>
                <a:gd name="T4" fmla="*/ 0 w 46"/>
                <a:gd name="T5" fmla="*/ 82 h 83"/>
                <a:gd name="T6" fmla="*/ 0 w 46"/>
                <a:gd name="T7" fmla="*/ 82 h 83"/>
                <a:gd name="T8" fmla="*/ 44 w 46"/>
                <a:gd name="T9" fmla="*/ 0 h 83"/>
              </a:gdLst>
              <a:ahLst/>
              <a:cxnLst>
                <a:cxn ang="0">
                  <a:pos x="T0" y="T1"/>
                </a:cxn>
                <a:cxn ang="0">
                  <a:pos x="T2" y="T3"/>
                </a:cxn>
                <a:cxn ang="0">
                  <a:pos x="T4" y="T5"/>
                </a:cxn>
                <a:cxn ang="0">
                  <a:pos x="T6" y="T7"/>
                </a:cxn>
                <a:cxn ang="0">
                  <a:pos x="T8" y="T9"/>
                </a:cxn>
              </a:cxnLst>
              <a:rect l="0" t="0" r="r" b="b"/>
              <a:pathLst>
                <a:path w="46" h="83">
                  <a:moveTo>
                    <a:pt x="44" y="0"/>
                  </a:moveTo>
                  <a:lnTo>
                    <a:pt x="0" y="0"/>
                  </a:lnTo>
                  <a:lnTo>
                    <a:pt x="0" y="82"/>
                  </a:lnTo>
                  <a:lnTo>
                    <a:pt x="0" y="82"/>
                  </a:lnTo>
                  <a:cubicBezTo>
                    <a:pt x="45" y="68"/>
                    <a:pt x="45" y="16"/>
                    <a:pt x="44" y="0"/>
                  </a:cubicBez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205">
              <a:extLst>
                <a:ext uri="{FF2B5EF4-FFF2-40B4-BE49-F238E27FC236}">
                  <a16:creationId xmlns:a16="http://schemas.microsoft.com/office/drawing/2014/main" id="{8F006BFE-54BC-0843-B57C-7A5FBBBC62F3}"/>
                </a:ext>
              </a:extLst>
            </p:cNvPr>
            <p:cNvSpPr>
              <a:spLocks noChangeArrowheads="1"/>
            </p:cNvSpPr>
            <p:nvPr/>
          </p:nvSpPr>
          <p:spPr bwMode="auto">
            <a:xfrm>
              <a:off x="11046271" y="10164816"/>
              <a:ext cx="153804" cy="208735"/>
            </a:xfrm>
            <a:custGeom>
              <a:avLst/>
              <a:gdLst>
                <a:gd name="T0" fmla="*/ 122 w 123"/>
                <a:gd name="T1" fmla="*/ 89 h 167"/>
                <a:gd name="T2" fmla="*/ 122 w 123"/>
                <a:gd name="T3" fmla="*/ 89 h 167"/>
                <a:gd name="T4" fmla="*/ 49 w 123"/>
                <a:gd name="T5" fmla="*/ 166 h 167"/>
                <a:gd name="T6" fmla="*/ 49 w 123"/>
                <a:gd name="T7" fmla="*/ 166 h 167"/>
                <a:gd name="T8" fmla="*/ 0 w 123"/>
                <a:gd name="T9" fmla="*/ 67 h 167"/>
                <a:gd name="T10" fmla="*/ 0 w 123"/>
                <a:gd name="T11" fmla="*/ 67 h 167"/>
                <a:gd name="T12" fmla="*/ 61 w 123"/>
                <a:gd name="T13" fmla="*/ 0 h 167"/>
                <a:gd name="T14" fmla="*/ 61 w 123"/>
                <a:gd name="T15" fmla="*/ 0 h 167"/>
                <a:gd name="T16" fmla="*/ 122 w 123"/>
                <a:gd name="T17" fmla="*/ 89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 h="167">
                  <a:moveTo>
                    <a:pt x="122" y="89"/>
                  </a:moveTo>
                  <a:lnTo>
                    <a:pt x="122" y="89"/>
                  </a:lnTo>
                  <a:cubicBezTo>
                    <a:pt x="122" y="125"/>
                    <a:pt x="83" y="166"/>
                    <a:pt x="49" y="166"/>
                  </a:cubicBezTo>
                  <a:lnTo>
                    <a:pt x="49" y="166"/>
                  </a:lnTo>
                  <a:cubicBezTo>
                    <a:pt x="15" y="166"/>
                    <a:pt x="0" y="104"/>
                    <a:pt x="0" y="67"/>
                  </a:cubicBezTo>
                  <a:lnTo>
                    <a:pt x="0" y="67"/>
                  </a:lnTo>
                  <a:cubicBezTo>
                    <a:pt x="0" y="31"/>
                    <a:pt x="27" y="0"/>
                    <a:pt x="61" y="0"/>
                  </a:cubicBezTo>
                  <a:lnTo>
                    <a:pt x="61" y="0"/>
                  </a:lnTo>
                  <a:cubicBezTo>
                    <a:pt x="95" y="0"/>
                    <a:pt x="122" y="14"/>
                    <a:pt x="122" y="89"/>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95">
              <a:extLst>
                <a:ext uri="{FF2B5EF4-FFF2-40B4-BE49-F238E27FC236}">
                  <a16:creationId xmlns:a16="http://schemas.microsoft.com/office/drawing/2014/main" id="{0F394896-E11A-AC4B-B371-9AB1ADE60C2B}"/>
                </a:ext>
              </a:extLst>
            </p:cNvPr>
            <p:cNvSpPr>
              <a:spLocks noChangeArrowheads="1"/>
            </p:cNvSpPr>
            <p:nvPr/>
          </p:nvSpPr>
          <p:spPr bwMode="auto">
            <a:xfrm>
              <a:off x="11031857" y="10126184"/>
              <a:ext cx="197738" cy="182698"/>
            </a:xfrm>
            <a:custGeom>
              <a:avLst/>
              <a:gdLst>
                <a:gd name="connsiteX0" fmla="*/ 131107 w 197738"/>
                <a:gd name="connsiteY0" fmla="*/ 2013 h 182698"/>
                <a:gd name="connsiteX1" fmla="*/ 190667 w 197738"/>
                <a:gd name="connsiteY1" fmla="*/ 54626 h 182698"/>
                <a:gd name="connsiteX2" fmla="*/ 182049 w 197738"/>
                <a:gd name="connsiteY2" fmla="*/ 174343 h 182698"/>
                <a:gd name="connsiteX3" fmla="*/ 157425 w 197738"/>
                <a:gd name="connsiteY3" fmla="*/ 173083 h 182698"/>
                <a:gd name="connsiteX4" fmla="*/ 149565 w 197738"/>
                <a:gd name="connsiteY4" fmla="*/ 156993 h 182698"/>
                <a:gd name="connsiteX5" fmla="*/ 151741 w 197738"/>
                <a:gd name="connsiteY5" fmla="*/ 158273 h 182698"/>
                <a:gd name="connsiteX6" fmla="*/ 166953 w 197738"/>
                <a:gd name="connsiteY6" fmla="*/ 134158 h 182698"/>
                <a:gd name="connsiteX7" fmla="*/ 151741 w 197738"/>
                <a:gd name="connsiteY7" fmla="*/ 110043 h 182698"/>
                <a:gd name="connsiteX8" fmla="*/ 135262 w 197738"/>
                <a:gd name="connsiteY8" fmla="*/ 134158 h 182698"/>
                <a:gd name="connsiteX9" fmla="*/ 136899 w 197738"/>
                <a:gd name="connsiteY9" fmla="*/ 140442 h 182698"/>
                <a:gd name="connsiteX10" fmla="*/ 135570 w 197738"/>
                <a:gd name="connsiteY10" fmla="*/ 151660 h 182698"/>
                <a:gd name="connsiteX11" fmla="*/ 131569 w 197738"/>
                <a:gd name="connsiteY11" fmla="*/ 170563 h 182698"/>
                <a:gd name="connsiteX12" fmla="*/ 121719 w 197738"/>
                <a:gd name="connsiteY12" fmla="*/ 149140 h 182698"/>
                <a:gd name="connsiteX13" fmla="*/ 116794 w 197738"/>
                <a:gd name="connsiteY13" fmla="*/ 115115 h 182698"/>
                <a:gd name="connsiteX14" fmla="*/ 1060 w 197738"/>
                <a:gd name="connsiteY14" fmla="*/ 116375 h 182698"/>
                <a:gd name="connsiteX15" fmla="*/ 39228 w 197738"/>
                <a:gd name="connsiteY15" fmla="*/ 34463 h 182698"/>
                <a:gd name="connsiteX16" fmla="*/ 131107 w 197738"/>
                <a:gd name="connsiteY16" fmla="*/ 2013 h 18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7738" h="182698">
                  <a:moveTo>
                    <a:pt x="131107" y="2013"/>
                  </a:moveTo>
                  <a:cubicBezTo>
                    <a:pt x="158656" y="8314"/>
                    <a:pt x="180818" y="28792"/>
                    <a:pt x="190667" y="54626"/>
                  </a:cubicBezTo>
                  <a:cubicBezTo>
                    <a:pt x="205442" y="93692"/>
                    <a:pt x="194361" y="142839"/>
                    <a:pt x="182049" y="174343"/>
                  </a:cubicBezTo>
                  <a:cubicBezTo>
                    <a:pt x="177124" y="185685"/>
                    <a:pt x="161118" y="185685"/>
                    <a:pt x="157425" y="173083"/>
                  </a:cubicBezTo>
                  <a:lnTo>
                    <a:pt x="149565" y="156993"/>
                  </a:lnTo>
                  <a:lnTo>
                    <a:pt x="151741" y="158273"/>
                  </a:lnTo>
                  <a:cubicBezTo>
                    <a:pt x="159347" y="158273"/>
                    <a:pt x="166953" y="147421"/>
                    <a:pt x="166953" y="134158"/>
                  </a:cubicBezTo>
                  <a:cubicBezTo>
                    <a:pt x="166953" y="120895"/>
                    <a:pt x="159347" y="110043"/>
                    <a:pt x="151741" y="110043"/>
                  </a:cubicBezTo>
                  <a:cubicBezTo>
                    <a:pt x="141600" y="110043"/>
                    <a:pt x="135262" y="120895"/>
                    <a:pt x="135262" y="134158"/>
                  </a:cubicBezTo>
                  <a:lnTo>
                    <a:pt x="136899" y="140442"/>
                  </a:lnTo>
                  <a:lnTo>
                    <a:pt x="135570" y="151660"/>
                  </a:lnTo>
                  <a:cubicBezTo>
                    <a:pt x="134339" y="161112"/>
                    <a:pt x="132800" y="170563"/>
                    <a:pt x="131569" y="170563"/>
                  </a:cubicBezTo>
                  <a:cubicBezTo>
                    <a:pt x="127875" y="170563"/>
                    <a:pt x="122951" y="164262"/>
                    <a:pt x="121719" y="149140"/>
                  </a:cubicBezTo>
                  <a:lnTo>
                    <a:pt x="116794" y="115115"/>
                  </a:lnTo>
                  <a:cubicBezTo>
                    <a:pt x="68777" y="144099"/>
                    <a:pt x="1060" y="116375"/>
                    <a:pt x="1060" y="116375"/>
                  </a:cubicBezTo>
                  <a:cubicBezTo>
                    <a:pt x="-7558" y="6739"/>
                    <a:pt x="39228" y="34463"/>
                    <a:pt x="39228" y="34463"/>
                  </a:cubicBezTo>
                  <a:cubicBezTo>
                    <a:pt x="70624" y="3589"/>
                    <a:pt x="103559" y="-4288"/>
                    <a:pt x="131107" y="2013"/>
                  </a:cubicBezTo>
                  <a:close/>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7" name="Freeform 208">
              <a:extLst>
                <a:ext uri="{FF2B5EF4-FFF2-40B4-BE49-F238E27FC236}">
                  <a16:creationId xmlns:a16="http://schemas.microsoft.com/office/drawing/2014/main" id="{DD7CDAFE-7325-E04A-AAA9-E7167FE2269D}"/>
                </a:ext>
              </a:extLst>
            </p:cNvPr>
            <p:cNvSpPr>
              <a:spLocks noChangeArrowheads="1"/>
            </p:cNvSpPr>
            <p:nvPr/>
          </p:nvSpPr>
          <p:spPr bwMode="auto">
            <a:xfrm>
              <a:off x="3141780" y="11417228"/>
              <a:ext cx="76902" cy="71412"/>
            </a:xfrm>
            <a:custGeom>
              <a:avLst/>
              <a:gdLst>
                <a:gd name="T0" fmla="*/ 0 w 63"/>
                <a:gd name="T1" fmla="*/ 2 h 56"/>
                <a:gd name="T2" fmla="*/ 0 w 63"/>
                <a:gd name="T3" fmla="*/ 24 h 56"/>
                <a:gd name="T4" fmla="*/ 31 w 63"/>
                <a:gd name="T5" fmla="*/ 55 h 56"/>
                <a:gd name="T6" fmla="*/ 62 w 63"/>
                <a:gd name="T7" fmla="*/ 24 h 56"/>
                <a:gd name="T8" fmla="*/ 62 w 63"/>
                <a:gd name="T9" fmla="*/ 0 h 56"/>
                <a:gd name="T10" fmla="*/ 31 w 63"/>
                <a:gd name="T11" fmla="*/ 31 h 56"/>
                <a:gd name="T12" fmla="*/ 0 w 63"/>
                <a:gd name="T13" fmla="*/ 2 h 56"/>
              </a:gdLst>
              <a:ahLst/>
              <a:cxnLst>
                <a:cxn ang="0">
                  <a:pos x="T0" y="T1"/>
                </a:cxn>
                <a:cxn ang="0">
                  <a:pos x="T2" y="T3"/>
                </a:cxn>
                <a:cxn ang="0">
                  <a:pos x="T4" y="T5"/>
                </a:cxn>
                <a:cxn ang="0">
                  <a:pos x="T6" y="T7"/>
                </a:cxn>
                <a:cxn ang="0">
                  <a:pos x="T8" y="T9"/>
                </a:cxn>
                <a:cxn ang="0">
                  <a:pos x="T10" y="T11"/>
                </a:cxn>
                <a:cxn ang="0">
                  <a:pos x="T12" y="T13"/>
                </a:cxn>
              </a:cxnLst>
              <a:rect l="0" t="0" r="r" b="b"/>
              <a:pathLst>
                <a:path w="63" h="56">
                  <a:moveTo>
                    <a:pt x="0" y="2"/>
                  </a:moveTo>
                  <a:lnTo>
                    <a:pt x="0" y="24"/>
                  </a:lnTo>
                  <a:lnTo>
                    <a:pt x="31" y="55"/>
                  </a:lnTo>
                  <a:lnTo>
                    <a:pt x="62" y="24"/>
                  </a:lnTo>
                  <a:lnTo>
                    <a:pt x="62" y="0"/>
                  </a:lnTo>
                  <a:lnTo>
                    <a:pt x="31" y="31"/>
                  </a:lnTo>
                  <a:lnTo>
                    <a:pt x="0" y="2"/>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209">
              <a:extLst>
                <a:ext uri="{FF2B5EF4-FFF2-40B4-BE49-F238E27FC236}">
                  <a16:creationId xmlns:a16="http://schemas.microsoft.com/office/drawing/2014/main" id="{02BE527B-A8D0-9540-A769-D2C974F8CC33}"/>
                </a:ext>
              </a:extLst>
            </p:cNvPr>
            <p:cNvSpPr>
              <a:spLocks noChangeArrowheads="1"/>
            </p:cNvSpPr>
            <p:nvPr/>
          </p:nvSpPr>
          <p:spPr bwMode="auto">
            <a:xfrm>
              <a:off x="3141780" y="11340326"/>
              <a:ext cx="76902" cy="109861"/>
            </a:xfrm>
            <a:custGeom>
              <a:avLst/>
              <a:gdLst>
                <a:gd name="T0" fmla="*/ 46 w 63"/>
                <a:gd name="T1" fmla="*/ 0 h 90"/>
                <a:gd name="T2" fmla="*/ 15 w 63"/>
                <a:gd name="T3" fmla="*/ 0 h 90"/>
                <a:gd name="T4" fmla="*/ 14 w 63"/>
                <a:gd name="T5" fmla="*/ 3 h 90"/>
                <a:gd name="T6" fmla="*/ 14 w 63"/>
                <a:gd name="T7" fmla="*/ 3 h 90"/>
                <a:gd name="T8" fmla="*/ 7 w 63"/>
                <a:gd name="T9" fmla="*/ 42 h 90"/>
                <a:gd name="T10" fmla="*/ 7 w 63"/>
                <a:gd name="T11" fmla="*/ 42 h 90"/>
                <a:gd name="T12" fmla="*/ 0 w 63"/>
                <a:gd name="T13" fmla="*/ 58 h 90"/>
                <a:gd name="T14" fmla="*/ 0 w 63"/>
                <a:gd name="T15" fmla="*/ 60 h 90"/>
                <a:gd name="T16" fmla="*/ 31 w 63"/>
                <a:gd name="T17" fmla="*/ 89 h 90"/>
                <a:gd name="T18" fmla="*/ 62 w 63"/>
                <a:gd name="T19" fmla="*/ 58 h 90"/>
                <a:gd name="T20" fmla="*/ 62 w 63"/>
                <a:gd name="T21" fmla="*/ 58 h 90"/>
                <a:gd name="T22" fmla="*/ 56 w 63"/>
                <a:gd name="T23" fmla="*/ 42 h 90"/>
                <a:gd name="T24" fmla="*/ 56 w 63"/>
                <a:gd name="T25" fmla="*/ 42 h 90"/>
                <a:gd name="T26" fmla="*/ 56 w 63"/>
                <a:gd name="T27" fmla="*/ 42 h 90"/>
                <a:gd name="T28" fmla="*/ 48 w 63"/>
                <a:gd name="T29" fmla="*/ 3 h 90"/>
                <a:gd name="T30" fmla="*/ 46 w 63"/>
                <a:gd name="T3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3" h="90">
                  <a:moveTo>
                    <a:pt x="46" y="0"/>
                  </a:moveTo>
                  <a:lnTo>
                    <a:pt x="15" y="0"/>
                  </a:lnTo>
                  <a:lnTo>
                    <a:pt x="14" y="3"/>
                  </a:lnTo>
                  <a:lnTo>
                    <a:pt x="14" y="3"/>
                  </a:lnTo>
                  <a:cubicBezTo>
                    <a:pt x="7" y="15"/>
                    <a:pt x="5" y="28"/>
                    <a:pt x="7" y="42"/>
                  </a:cubicBezTo>
                  <a:lnTo>
                    <a:pt x="7" y="42"/>
                  </a:lnTo>
                  <a:cubicBezTo>
                    <a:pt x="5" y="47"/>
                    <a:pt x="1" y="53"/>
                    <a:pt x="0" y="58"/>
                  </a:cubicBezTo>
                  <a:lnTo>
                    <a:pt x="0" y="60"/>
                  </a:lnTo>
                  <a:lnTo>
                    <a:pt x="31" y="89"/>
                  </a:lnTo>
                  <a:lnTo>
                    <a:pt x="62" y="58"/>
                  </a:lnTo>
                  <a:lnTo>
                    <a:pt x="62" y="58"/>
                  </a:lnTo>
                  <a:cubicBezTo>
                    <a:pt x="59" y="53"/>
                    <a:pt x="57" y="47"/>
                    <a:pt x="56" y="42"/>
                  </a:cubicBezTo>
                  <a:lnTo>
                    <a:pt x="56" y="42"/>
                  </a:lnTo>
                  <a:lnTo>
                    <a:pt x="56" y="42"/>
                  </a:lnTo>
                  <a:cubicBezTo>
                    <a:pt x="57" y="28"/>
                    <a:pt x="55" y="15"/>
                    <a:pt x="48" y="3"/>
                  </a:cubicBezTo>
                  <a:lnTo>
                    <a:pt x="46"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210">
              <a:extLst>
                <a:ext uri="{FF2B5EF4-FFF2-40B4-BE49-F238E27FC236}">
                  <a16:creationId xmlns:a16="http://schemas.microsoft.com/office/drawing/2014/main" id="{BECE0436-8851-4345-B060-73CC871F52C6}"/>
                </a:ext>
              </a:extLst>
            </p:cNvPr>
            <p:cNvSpPr>
              <a:spLocks noChangeArrowheads="1"/>
            </p:cNvSpPr>
            <p:nvPr/>
          </p:nvSpPr>
          <p:spPr bwMode="auto">
            <a:xfrm>
              <a:off x="2751773" y="10313129"/>
              <a:ext cx="560291" cy="1038183"/>
            </a:xfrm>
            <a:custGeom>
              <a:avLst/>
              <a:gdLst>
                <a:gd name="T0" fmla="*/ 441 w 449"/>
                <a:gd name="T1" fmla="*/ 134 h 835"/>
                <a:gd name="T2" fmla="*/ 441 w 449"/>
                <a:gd name="T3" fmla="*/ 134 h 835"/>
                <a:gd name="T4" fmla="*/ 387 w 449"/>
                <a:gd name="T5" fmla="*/ 0 h 835"/>
                <a:gd name="T6" fmla="*/ 311 w 449"/>
                <a:gd name="T7" fmla="*/ 37 h 835"/>
                <a:gd name="T8" fmla="*/ 186 w 449"/>
                <a:gd name="T9" fmla="*/ 44 h 835"/>
                <a:gd name="T10" fmla="*/ 0 w 449"/>
                <a:gd name="T11" fmla="*/ 828 h 835"/>
                <a:gd name="T12" fmla="*/ 56 w 449"/>
                <a:gd name="T13" fmla="*/ 828 h 835"/>
                <a:gd name="T14" fmla="*/ 197 w 449"/>
                <a:gd name="T15" fmla="*/ 477 h 835"/>
                <a:gd name="T16" fmla="*/ 197 w 449"/>
                <a:gd name="T17" fmla="*/ 477 h 835"/>
                <a:gd name="T18" fmla="*/ 290 w 449"/>
                <a:gd name="T19" fmla="*/ 240 h 835"/>
                <a:gd name="T20" fmla="*/ 321 w 449"/>
                <a:gd name="T21" fmla="*/ 834 h 835"/>
                <a:gd name="T22" fmla="*/ 373 w 449"/>
                <a:gd name="T23" fmla="*/ 834 h 835"/>
                <a:gd name="T24" fmla="*/ 373 w 449"/>
                <a:gd name="T25" fmla="*/ 834 h 835"/>
                <a:gd name="T26" fmla="*/ 441 w 449"/>
                <a:gd name="T27" fmla="*/ 134 h 8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9" h="835">
                  <a:moveTo>
                    <a:pt x="441" y="134"/>
                  </a:moveTo>
                  <a:lnTo>
                    <a:pt x="441" y="134"/>
                  </a:lnTo>
                  <a:cubicBezTo>
                    <a:pt x="433" y="89"/>
                    <a:pt x="387" y="0"/>
                    <a:pt x="387" y="0"/>
                  </a:cubicBezTo>
                  <a:lnTo>
                    <a:pt x="311" y="37"/>
                  </a:lnTo>
                  <a:lnTo>
                    <a:pt x="186" y="44"/>
                  </a:lnTo>
                  <a:lnTo>
                    <a:pt x="0" y="828"/>
                  </a:lnTo>
                  <a:lnTo>
                    <a:pt x="56" y="828"/>
                  </a:lnTo>
                  <a:lnTo>
                    <a:pt x="197" y="477"/>
                  </a:lnTo>
                  <a:lnTo>
                    <a:pt x="197" y="477"/>
                  </a:lnTo>
                  <a:cubicBezTo>
                    <a:pt x="197" y="477"/>
                    <a:pt x="246" y="379"/>
                    <a:pt x="290" y="240"/>
                  </a:cubicBezTo>
                  <a:lnTo>
                    <a:pt x="321" y="834"/>
                  </a:lnTo>
                  <a:lnTo>
                    <a:pt x="373" y="834"/>
                  </a:lnTo>
                  <a:lnTo>
                    <a:pt x="373" y="834"/>
                  </a:lnTo>
                  <a:cubicBezTo>
                    <a:pt x="373" y="834"/>
                    <a:pt x="448" y="180"/>
                    <a:pt x="441" y="134"/>
                  </a:cubicBez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211">
              <a:extLst>
                <a:ext uri="{FF2B5EF4-FFF2-40B4-BE49-F238E27FC236}">
                  <a16:creationId xmlns:a16="http://schemas.microsoft.com/office/drawing/2014/main" id="{3DF7F0A5-0D56-6B42-A1AD-0651E1ADA37A}"/>
                </a:ext>
              </a:extLst>
            </p:cNvPr>
            <p:cNvSpPr>
              <a:spLocks noChangeArrowheads="1"/>
            </p:cNvSpPr>
            <p:nvPr/>
          </p:nvSpPr>
          <p:spPr bwMode="auto">
            <a:xfrm>
              <a:off x="2944030" y="9692414"/>
              <a:ext cx="335075" cy="368035"/>
            </a:xfrm>
            <a:custGeom>
              <a:avLst/>
              <a:gdLst>
                <a:gd name="T0" fmla="*/ 41 w 268"/>
                <a:gd name="T1" fmla="*/ 120 h 295"/>
                <a:gd name="T2" fmla="*/ 41 w 268"/>
                <a:gd name="T3" fmla="*/ 120 h 295"/>
                <a:gd name="T4" fmla="*/ 35 w 268"/>
                <a:gd name="T5" fmla="*/ 165 h 295"/>
                <a:gd name="T6" fmla="*/ 35 w 268"/>
                <a:gd name="T7" fmla="*/ 165 h 295"/>
                <a:gd name="T8" fmla="*/ 19 w 268"/>
                <a:gd name="T9" fmla="*/ 294 h 295"/>
                <a:gd name="T10" fmla="*/ 234 w 268"/>
                <a:gd name="T11" fmla="*/ 252 h 295"/>
                <a:gd name="T12" fmla="*/ 234 w 268"/>
                <a:gd name="T13" fmla="*/ 252 h 295"/>
                <a:gd name="T14" fmla="*/ 235 w 268"/>
                <a:gd name="T15" fmla="*/ 165 h 295"/>
                <a:gd name="T16" fmla="*/ 235 w 268"/>
                <a:gd name="T17" fmla="*/ 165 h 295"/>
                <a:gd name="T18" fmla="*/ 237 w 268"/>
                <a:gd name="T19" fmla="*/ 117 h 295"/>
                <a:gd name="T20" fmla="*/ 237 w 268"/>
                <a:gd name="T21" fmla="*/ 117 h 295"/>
                <a:gd name="T22" fmla="*/ 224 w 268"/>
                <a:gd name="T23" fmla="*/ 91 h 295"/>
                <a:gd name="T24" fmla="*/ 224 w 268"/>
                <a:gd name="T25" fmla="*/ 91 h 295"/>
                <a:gd name="T26" fmla="*/ 45 w 268"/>
                <a:gd name="T27" fmla="*/ 66 h 295"/>
                <a:gd name="T28" fmla="*/ 45 w 268"/>
                <a:gd name="T29" fmla="*/ 66 h 295"/>
                <a:gd name="T30" fmla="*/ 41 w 268"/>
                <a:gd name="T31" fmla="*/ 12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8" h="295">
                  <a:moveTo>
                    <a:pt x="41" y="120"/>
                  </a:moveTo>
                  <a:lnTo>
                    <a:pt x="41" y="120"/>
                  </a:lnTo>
                  <a:cubicBezTo>
                    <a:pt x="41" y="120"/>
                    <a:pt x="57" y="147"/>
                    <a:pt x="35" y="165"/>
                  </a:cubicBezTo>
                  <a:lnTo>
                    <a:pt x="35" y="165"/>
                  </a:lnTo>
                  <a:cubicBezTo>
                    <a:pt x="13" y="182"/>
                    <a:pt x="0" y="243"/>
                    <a:pt x="19" y="294"/>
                  </a:cubicBezTo>
                  <a:lnTo>
                    <a:pt x="234" y="252"/>
                  </a:lnTo>
                  <a:lnTo>
                    <a:pt x="234" y="252"/>
                  </a:lnTo>
                  <a:cubicBezTo>
                    <a:pt x="234" y="252"/>
                    <a:pt x="267" y="193"/>
                    <a:pt x="235" y="165"/>
                  </a:cubicBezTo>
                  <a:lnTo>
                    <a:pt x="235" y="165"/>
                  </a:lnTo>
                  <a:cubicBezTo>
                    <a:pt x="203" y="137"/>
                    <a:pt x="238" y="137"/>
                    <a:pt x="237" y="117"/>
                  </a:cubicBezTo>
                  <a:lnTo>
                    <a:pt x="237" y="117"/>
                  </a:lnTo>
                  <a:cubicBezTo>
                    <a:pt x="236" y="97"/>
                    <a:pt x="224" y="91"/>
                    <a:pt x="224" y="91"/>
                  </a:cubicBezTo>
                  <a:lnTo>
                    <a:pt x="224" y="91"/>
                  </a:lnTo>
                  <a:cubicBezTo>
                    <a:pt x="224" y="91"/>
                    <a:pt x="130" y="0"/>
                    <a:pt x="45" y="66"/>
                  </a:cubicBezTo>
                  <a:lnTo>
                    <a:pt x="45" y="66"/>
                  </a:lnTo>
                  <a:cubicBezTo>
                    <a:pt x="21" y="85"/>
                    <a:pt x="41" y="120"/>
                    <a:pt x="41" y="120"/>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212">
              <a:extLst>
                <a:ext uri="{FF2B5EF4-FFF2-40B4-BE49-F238E27FC236}">
                  <a16:creationId xmlns:a16="http://schemas.microsoft.com/office/drawing/2014/main" id="{10EAE7CE-B9BF-6641-B728-D5867E0A4A1B}"/>
                </a:ext>
              </a:extLst>
            </p:cNvPr>
            <p:cNvSpPr>
              <a:spLocks noChangeArrowheads="1"/>
            </p:cNvSpPr>
            <p:nvPr/>
          </p:nvSpPr>
          <p:spPr bwMode="auto">
            <a:xfrm>
              <a:off x="2900085" y="9928616"/>
              <a:ext cx="148310" cy="428458"/>
            </a:xfrm>
            <a:custGeom>
              <a:avLst/>
              <a:gdLst>
                <a:gd name="T0" fmla="*/ 118 w 119"/>
                <a:gd name="T1" fmla="*/ 0 h 343"/>
                <a:gd name="T2" fmla="*/ 118 w 119"/>
                <a:gd name="T3" fmla="*/ 0 h 343"/>
                <a:gd name="T4" fmla="*/ 3 w 119"/>
                <a:gd name="T5" fmla="*/ 230 h 343"/>
                <a:gd name="T6" fmla="*/ 3 w 119"/>
                <a:gd name="T7" fmla="*/ 230 h 343"/>
                <a:gd name="T8" fmla="*/ 10 w 119"/>
                <a:gd name="T9" fmla="*/ 294 h 343"/>
                <a:gd name="T10" fmla="*/ 10 w 119"/>
                <a:gd name="T11" fmla="*/ 294 h 343"/>
                <a:gd name="T12" fmla="*/ 86 w 119"/>
                <a:gd name="T13" fmla="*/ 206 h 343"/>
                <a:gd name="T14" fmla="*/ 118 w 119"/>
                <a:gd name="T15" fmla="*/ 0 h 3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343">
                  <a:moveTo>
                    <a:pt x="118" y="0"/>
                  </a:moveTo>
                  <a:lnTo>
                    <a:pt x="118" y="0"/>
                  </a:lnTo>
                  <a:cubicBezTo>
                    <a:pt x="118" y="0"/>
                    <a:pt x="28" y="43"/>
                    <a:pt x="3" y="230"/>
                  </a:cubicBezTo>
                  <a:lnTo>
                    <a:pt x="3" y="230"/>
                  </a:lnTo>
                  <a:cubicBezTo>
                    <a:pt x="0" y="252"/>
                    <a:pt x="3" y="274"/>
                    <a:pt x="10" y="294"/>
                  </a:cubicBezTo>
                  <a:lnTo>
                    <a:pt x="10" y="294"/>
                  </a:lnTo>
                  <a:cubicBezTo>
                    <a:pt x="23" y="325"/>
                    <a:pt x="48" y="342"/>
                    <a:pt x="86" y="206"/>
                  </a:cubicBezTo>
                  <a:lnTo>
                    <a:pt x="118"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213">
              <a:extLst>
                <a:ext uri="{FF2B5EF4-FFF2-40B4-BE49-F238E27FC236}">
                  <a16:creationId xmlns:a16="http://schemas.microsoft.com/office/drawing/2014/main" id="{2077972C-A8AE-144E-AC67-79213042E2ED}"/>
                </a:ext>
              </a:extLst>
            </p:cNvPr>
            <p:cNvSpPr>
              <a:spLocks noChangeArrowheads="1"/>
            </p:cNvSpPr>
            <p:nvPr/>
          </p:nvSpPr>
          <p:spPr bwMode="auto">
            <a:xfrm>
              <a:off x="2900085" y="9928616"/>
              <a:ext cx="148310" cy="428458"/>
            </a:xfrm>
            <a:custGeom>
              <a:avLst/>
              <a:gdLst>
                <a:gd name="T0" fmla="*/ 118 w 119"/>
                <a:gd name="T1" fmla="*/ 0 h 343"/>
                <a:gd name="T2" fmla="*/ 118 w 119"/>
                <a:gd name="T3" fmla="*/ 0 h 343"/>
                <a:gd name="T4" fmla="*/ 3 w 119"/>
                <a:gd name="T5" fmla="*/ 230 h 343"/>
                <a:gd name="T6" fmla="*/ 3 w 119"/>
                <a:gd name="T7" fmla="*/ 230 h 343"/>
                <a:gd name="T8" fmla="*/ 10 w 119"/>
                <a:gd name="T9" fmla="*/ 294 h 343"/>
                <a:gd name="T10" fmla="*/ 10 w 119"/>
                <a:gd name="T11" fmla="*/ 294 h 343"/>
                <a:gd name="T12" fmla="*/ 86 w 119"/>
                <a:gd name="T13" fmla="*/ 206 h 343"/>
                <a:gd name="T14" fmla="*/ 118 w 119"/>
                <a:gd name="T15" fmla="*/ 0 h 3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343">
                  <a:moveTo>
                    <a:pt x="118" y="0"/>
                  </a:moveTo>
                  <a:lnTo>
                    <a:pt x="118" y="0"/>
                  </a:lnTo>
                  <a:cubicBezTo>
                    <a:pt x="118" y="0"/>
                    <a:pt x="28" y="43"/>
                    <a:pt x="3" y="230"/>
                  </a:cubicBezTo>
                  <a:lnTo>
                    <a:pt x="3" y="230"/>
                  </a:lnTo>
                  <a:cubicBezTo>
                    <a:pt x="0" y="252"/>
                    <a:pt x="3" y="274"/>
                    <a:pt x="10" y="294"/>
                  </a:cubicBezTo>
                  <a:lnTo>
                    <a:pt x="10" y="294"/>
                  </a:lnTo>
                  <a:cubicBezTo>
                    <a:pt x="23" y="325"/>
                    <a:pt x="48" y="342"/>
                    <a:pt x="86" y="206"/>
                  </a:cubicBezTo>
                  <a:lnTo>
                    <a:pt x="118" y="0"/>
                  </a:ln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214">
              <a:extLst>
                <a:ext uri="{FF2B5EF4-FFF2-40B4-BE49-F238E27FC236}">
                  <a16:creationId xmlns:a16="http://schemas.microsoft.com/office/drawing/2014/main" id="{C5F27AE0-7C07-F24C-BD3C-3385A570BF87}"/>
                </a:ext>
              </a:extLst>
            </p:cNvPr>
            <p:cNvSpPr>
              <a:spLocks noChangeArrowheads="1"/>
            </p:cNvSpPr>
            <p:nvPr/>
          </p:nvSpPr>
          <p:spPr bwMode="auto">
            <a:xfrm>
              <a:off x="2911072" y="9923118"/>
              <a:ext cx="340569" cy="483389"/>
            </a:xfrm>
            <a:custGeom>
              <a:avLst/>
              <a:gdLst>
                <a:gd name="T0" fmla="*/ 209 w 273"/>
                <a:gd name="T1" fmla="*/ 0 h 390"/>
                <a:gd name="T2" fmla="*/ 161 w 273"/>
                <a:gd name="T3" fmla="*/ 2 h 390"/>
                <a:gd name="T4" fmla="*/ 113 w 273"/>
                <a:gd name="T5" fmla="*/ 4 h 390"/>
                <a:gd name="T6" fmla="*/ 113 w 273"/>
                <a:gd name="T7" fmla="*/ 4 h 390"/>
                <a:gd name="T8" fmla="*/ 41 w 273"/>
                <a:gd name="T9" fmla="*/ 184 h 390"/>
                <a:gd name="T10" fmla="*/ 68 w 273"/>
                <a:gd name="T11" fmla="*/ 205 h 390"/>
                <a:gd name="T12" fmla="*/ 72 w 273"/>
                <a:gd name="T13" fmla="*/ 258 h 390"/>
                <a:gd name="T14" fmla="*/ 59 w 273"/>
                <a:gd name="T15" fmla="*/ 354 h 390"/>
                <a:gd name="T16" fmla="*/ 59 w 273"/>
                <a:gd name="T17" fmla="*/ 354 h 390"/>
                <a:gd name="T18" fmla="*/ 260 w 273"/>
                <a:gd name="T19" fmla="*/ 310 h 390"/>
                <a:gd name="T20" fmla="*/ 231 w 273"/>
                <a:gd name="T21" fmla="*/ 256 h 390"/>
                <a:gd name="T22" fmla="*/ 241 w 273"/>
                <a:gd name="T23" fmla="*/ 196 h 390"/>
                <a:gd name="T24" fmla="*/ 252 w 273"/>
                <a:gd name="T25" fmla="*/ 132 h 390"/>
                <a:gd name="T26" fmla="*/ 272 w 273"/>
                <a:gd name="T27" fmla="*/ 18 h 390"/>
                <a:gd name="T28" fmla="*/ 209 w 273"/>
                <a:gd name="T29"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3" h="390">
                  <a:moveTo>
                    <a:pt x="209" y="0"/>
                  </a:moveTo>
                  <a:lnTo>
                    <a:pt x="161" y="2"/>
                  </a:lnTo>
                  <a:lnTo>
                    <a:pt x="113" y="4"/>
                  </a:lnTo>
                  <a:lnTo>
                    <a:pt x="113" y="4"/>
                  </a:lnTo>
                  <a:cubicBezTo>
                    <a:pt x="113" y="4"/>
                    <a:pt x="0" y="143"/>
                    <a:pt x="41" y="184"/>
                  </a:cubicBezTo>
                  <a:lnTo>
                    <a:pt x="68" y="205"/>
                  </a:lnTo>
                  <a:lnTo>
                    <a:pt x="72" y="258"/>
                  </a:lnTo>
                  <a:lnTo>
                    <a:pt x="59" y="354"/>
                  </a:lnTo>
                  <a:lnTo>
                    <a:pt x="59" y="354"/>
                  </a:lnTo>
                  <a:cubicBezTo>
                    <a:pt x="59" y="354"/>
                    <a:pt x="200" y="389"/>
                    <a:pt x="260" y="310"/>
                  </a:cubicBezTo>
                  <a:lnTo>
                    <a:pt x="231" y="256"/>
                  </a:lnTo>
                  <a:lnTo>
                    <a:pt x="241" y="196"/>
                  </a:lnTo>
                  <a:lnTo>
                    <a:pt x="252" y="132"/>
                  </a:lnTo>
                  <a:lnTo>
                    <a:pt x="272" y="18"/>
                  </a:lnTo>
                  <a:lnTo>
                    <a:pt x="209" y="0"/>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215">
              <a:extLst>
                <a:ext uri="{FF2B5EF4-FFF2-40B4-BE49-F238E27FC236}">
                  <a16:creationId xmlns:a16="http://schemas.microsoft.com/office/drawing/2014/main" id="{339D3172-8F0F-7A42-BB4A-069B27252E9D}"/>
                </a:ext>
              </a:extLst>
            </p:cNvPr>
            <p:cNvSpPr>
              <a:spLocks noChangeArrowheads="1"/>
            </p:cNvSpPr>
            <p:nvPr/>
          </p:nvSpPr>
          <p:spPr bwMode="auto">
            <a:xfrm>
              <a:off x="2861634" y="9994532"/>
              <a:ext cx="126342" cy="362541"/>
            </a:xfrm>
            <a:custGeom>
              <a:avLst/>
              <a:gdLst>
                <a:gd name="T0" fmla="*/ 28 w 103"/>
                <a:gd name="T1" fmla="*/ 0 h 292"/>
                <a:gd name="T2" fmla="*/ 63 w 103"/>
                <a:gd name="T3" fmla="*/ 8 h 292"/>
                <a:gd name="T4" fmla="*/ 63 w 103"/>
                <a:gd name="T5" fmla="*/ 8 h 292"/>
                <a:gd name="T6" fmla="*/ 80 w 103"/>
                <a:gd name="T7" fmla="*/ 250 h 292"/>
                <a:gd name="T8" fmla="*/ 80 w 103"/>
                <a:gd name="T9" fmla="*/ 250 h 292"/>
                <a:gd name="T10" fmla="*/ 7 w 103"/>
                <a:gd name="T11" fmla="*/ 221 h 292"/>
                <a:gd name="T12" fmla="*/ 7 w 103"/>
                <a:gd name="T13" fmla="*/ 221 h 292"/>
                <a:gd name="T14" fmla="*/ 28 w 103"/>
                <a:gd name="T15" fmla="*/ 0 h 2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3" h="292">
                  <a:moveTo>
                    <a:pt x="28" y="0"/>
                  </a:moveTo>
                  <a:lnTo>
                    <a:pt x="63" y="8"/>
                  </a:lnTo>
                  <a:lnTo>
                    <a:pt x="63" y="8"/>
                  </a:lnTo>
                  <a:cubicBezTo>
                    <a:pt x="63" y="8"/>
                    <a:pt x="102" y="220"/>
                    <a:pt x="80" y="250"/>
                  </a:cubicBezTo>
                  <a:lnTo>
                    <a:pt x="80" y="250"/>
                  </a:lnTo>
                  <a:cubicBezTo>
                    <a:pt x="50" y="291"/>
                    <a:pt x="15" y="276"/>
                    <a:pt x="7" y="221"/>
                  </a:cubicBezTo>
                  <a:lnTo>
                    <a:pt x="7" y="221"/>
                  </a:lnTo>
                  <a:cubicBezTo>
                    <a:pt x="0" y="168"/>
                    <a:pt x="28" y="0"/>
                    <a:pt x="28" y="0"/>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216">
              <a:extLst>
                <a:ext uri="{FF2B5EF4-FFF2-40B4-BE49-F238E27FC236}">
                  <a16:creationId xmlns:a16="http://schemas.microsoft.com/office/drawing/2014/main" id="{6FE20C67-B259-2B49-B8D3-181D0A9351DC}"/>
                </a:ext>
              </a:extLst>
            </p:cNvPr>
            <p:cNvSpPr>
              <a:spLocks noChangeArrowheads="1"/>
            </p:cNvSpPr>
            <p:nvPr/>
          </p:nvSpPr>
          <p:spPr bwMode="auto">
            <a:xfrm>
              <a:off x="2861632" y="9840727"/>
              <a:ext cx="131833" cy="159297"/>
            </a:xfrm>
            <a:custGeom>
              <a:avLst/>
              <a:gdLst>
                <a:gd name="T0" fmla="*/ 106 w 107"/>
                <a:gd name="T1" fmla="*/ 98 h 127"/>
                <a:gd name="T2" fmla="*/ 56 w 107"/>
                <a:gd name="T3" fmla="*/ 126 h 127"/>
                <a:gd name="T4" fmla="*/ 0 w 107"/>
                <a:gd name="T5" fmla="*/ 29 h 127"/>
                <a:gd name="T6" fmla="*/ 49 w 107"/>
                <a:gd name="T7" fmla="*/ 0 h 127"/>
                <a:gd name="T8" fmla="*/ 106 w 107"/>
                <a:gd name="T9" fmla="*/ 98 h 127"/>
              </a:gdLst>
              <a:ahLst/>
              <a:cxnLst>
                <a:cxn ang="0">
                  <a:pos x="T0" y="T1"/>
                </a:cxn>
                <a:cxn ang="0">
                  <a:pos x="T2" y="T3"/>
                </a:cxn>
                <a:cxn ang="0">
                  <a:pos x="T4" y="T5"/>
                </a:cxn>
                <a:cxn ang="0">
                  <a:pos x="T6" y="T7"/>
                </a:cxn>
                <a:cxn ang="0">
                  <a:pos x="T8" y="T9"/>
                </a:cxn>
              </a:cxnLst>
              <a:rect l="0" t="0" r="r" b="b"/>
              <a:pathLst>
                <a:path w="107" h="127">
                  <a:moveTo>
                    <a:pt x="106" y="98"/>
                  </a:moveTo>
                  <a:lnTo>
                    <a:pt x="56" y="126"/>
                  </a:lnTo>
                  <a:lnTo>
                    <a:pt x="0" y="29"/>
                  </a:lnTo>
                  <a:lnTo>
                    <a:pt x="49" y="0"/>
                  </a:lnTo>
                  <a:lnTo>
                    <a:pt x="106" y="98"/>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105">
              <a:extLst>
                <a:ext uri="{FF2B5EF4-FFF2-40B4-BE49-F238E27FC236}">
                  <a16:creationId xmlns:a16="http://schemas.microsoft.com/office/drawing/2014/main" id="{9A801531-7589-BB4D-A12B-9DA958CDE342}"/>
                </a:ext>
              </a:extLst>
            </p:cNvPr>
            <p:cNvSpPr>
              <a:spLocks noChangeArrowheads="1"/>
            </p:cNvSpPr>
            <p:nvPr/>
          </p:nvSpPr>
          <p:spPr bwMode="auto">
            <a:xfrm>
              <a:off x="2658393" y="11362788"/>
              <a:ext cx="178678" cy="91692"/>
            </a:xfrm>
            <a:custGeom>
              <a:avLst/>
              <a:gdLst>
                <a:gd name="connsiteX0" fmla="*/ 62113 w 178678"/>
                <a:gd name="connsiteY0" fmla="*/ 56844 h 91692"/>
                <a:gd name="connsiteX1" fmla="*/ 97607 w 178678"/>
                <a:gd name="connsiteY1" fmla="*/ 91692 h 91692"/>
                <a:gd name="connsiteX2" fmla="*/ 0 w 178678"/>
                <a:gd name="connsiteY2" fmla="*/ 91692 h 91692"/>
                <a:gd name="connsiteX3" fmla="*/ 62113 w 178678"/>
                <a:gd name="connsiteY3" fmla="*/ 56844 h 91692"/>
                <a:gd name="connsiteX4" fmla="*/ 174886 w 178678"/>
                <a:gd name="connsiteY4" fmla="*/ 2 h 91692"/>
                <a:gd name="connsiteX5" fmla="*/ 178615 w 178678"/>
                <a:gd name="connsiteY5" fmla="*/ 358 h 91692"/>
                <a:gd name="connsiteX6" fmla="*/ 160054 w 178678"/>
                <a:gd name="connsiteY6" fmla="*/ 91626 h 91692"/>
                <a:gd name="connsiteX7" fmla="*/ 142818 w 178678"/>
                <a:gd name="connsiteY7" fmla="*/ 91626 h 91692"/>
                <a:gd name="connsiteX8" fmla="*/ 142818 w 178678"/>
                <a:gd name="connsiteY8" fmla="*/ 34584 h 91692"/>
                <a:gd name="connsiteX9" fmla="*/ 174886 w 178678"/>
                <a:gd name="connsiteY9" fmla="*/ 2 h 9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8678" h="91692">
                  <a:moveTo>
                    <a:pt x="62113" y="56844"/>
                  </a:moveTo>
                  <a:cubicBezTo>
                    <a:pt x="62113" y="56844"/>
                    <a:pt x="88733" y="54441"/>
                    <a:pt x="97607" y="91692"/>
                  </a:cubicBezTo>
                  <a:lnTo>
                    <a:pt x="0" y="91692"/>
                  </a:lnTo>
                  <a:cubicBezTo>
                    <a:pt x="3803" y="54441"/>
                    <a:pt x="62113" y="56844"/>
                    <a:pt x="62113" y="56844"/>
                  </a:cubicBezTo>
                  <a:close/>
                  <a:moveTo>
                    <a:pt x="174886" y="2"/>
                  </a:moveTo>
                  <a:cubicBezTo>
                    <a:pt x="177207" y="-38"/>
                    <a:pt x="178615" y="358"/>
                    <a:pt x="178615" y="358"/>
                  </a:cubicBezTo>
                  <a:cubicBezTo>
                    <a:pt x="179941" y="2893"/>
                    <a:pt x="160054" y="91626"/>
                    <a:pt x="160054" y="91626"/>
                  </a:cubicBezTo>
                  <a:lnTo>
                    <a:pt x="142818" y="91626"/>
                  </a:lnTo>
                  <a:lnTo>
                    <a:pt x="142818" y="34584"/>
                  </a:lnTo>
                  <a:cubicBezTo>
                    <a:pt x="152762" y="4161"/>
                    <a:pt x="167926" y="120"/>
                    <a:pt x="174886" y="2"/>
                  </a:cubicBezTo>
                  <a:close/>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7" name="Freeform 219">
              <a:extLst>
                <a:ext uri="{FF2B5EF4-FFF2-40B4-BE49-F238E27FC236}">
                  <a16:creationId xmlns:a16="http://schemas.microsoft.com/office/drawing/2014/main" id="{008B20DE-11B2-394E-9753-E982D30A1B3F}"/>
                </a:ext>
              </a:extLst>
            </p:cNvPr>
            <p:cNvSpPr>
              <a:spLocks noChangeArrowheads="1"/>
            </p:cNvSpPr>
            <p:nvPr/>
          </p:nvSpPr>
          <p:spPr bwMode="auto">
            <a:xfrm>
              <a:off x="2718814" y="11340326"/>
              <a:ext cx="120848" cy="109861"/>
            </a:xfrm>
            <a:custGeom>
              <a:avLst/>
              <a:gdLst>
                <a:gd name="T0" fmla="*/ 94 w 95"/>
                <a:gd name="T1" fmla="*/ 17 h 90"/>
                <a:gd name="T2" fmla="*/ 94 w 95"/>
                <a:gd name="T3" fmla="*/ 17 h 90"/>
                <a:gd name="T4" fmla="*/ 82 w 95"/>
                <a:gd name="T5" fmla="*/ 0 h 90"/>
                <a:gd name="T6" fmla="*/ 26 w 95"/>
                <a:gd name="T7" fmla="*/ 0 h 90"/>
                <a:gd name="T8" fmla="*/ 0 w 95"/>
                <a:gd name="T9" fmla="*/ 60 h 90"/>
                <a:gd name="T10" fmla="*/ 0 w 95"/>
                <a:gd name="T11" fmla="*/ 60 h 90"/>
                <a:gd name="T12" fmla="*/ 28 w 95"/>
                <a:gd name="T13" fmla="*/ 89 h 90"/>
                <a:gd name="T14" fmla="*/ 67 w 95"/>
                <a:gd name="T15" fmla="*/ 44 h 90"/>
                <a:gd name="T16" fmla="*/ 67 w 95"/>
                <a:gd name="T17" fmla="*/ 44 h 90"/>
                <a:gd name="T18" fmla="*/ 94 w 95"/>
                <a:gd name="T19" fmla="*/ 17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90">
                  <a:moveTo>
                    <a:pt x="94" y="17"/>
                  </a:moveTo>
                  <a:lnTo>
                    <a:pt x="94" y="17"/>
                  </a:lnTo>
                  <a:cubicBezTo>
                    <a:pt x="93" y="14"/>
                    <a:pt x="82" y="0"/>
                    <a:pt x="82" y="0"/>
                  </a:cubicBezTo>
                  <a:lnTo>
                    <a:pt x="26" y="0"/>
                  </a:lnTo>
                  <a:lnTo>
                    <a:pt x="0" y="60"/>
                  </a:lnTo>
                  <a:lnTo>
                    <a:pt x="0" y="60"/>
                  </a:lnTo>
                  <a:cubicBezTo>
                    <a:pt x="0" y="60"/>
                    <a:pt x="21" y="58"/>
                    <a:pt x="28" y="89"/>
                  </a:cubicBezTo>
                  <a:lnTo>
                    <a:pt x="67" y="44"/>
                  </a:lnTo>
                  <a:lnTo>
                    <a:pt x="67" y="44"/>
                  </a:lnTo>
                  <a:cubicBezTo>
                    <a:pt x="77" y="12"/>
                    <a:pt x="94" y="17"/>
                    <a:pt x="94" y="17"/>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220">
              <a:extLst>
                <a:ext uri="{FF2B5EF4-FFF2-40B4-BE49-F238E27FC236}">
                  <a16:creationId xmlns:a16="http://schemas.microsoft.com/office/drawing/2014/main" id="{F9431D31-58BA-1A4B-9E34-A88AF88E3A62}"/>
                </a:ext>
              </a:extLst>
            </p:cNvPr>
            <p:cNvSpPr>
              <a:spLocks noChangeArrowheads="1"/>
            </p:cNvSpPr>
            <p:nvPr/>
          </p:nvSpPr>
          <p:spPr bwMode="auto">
            <a:xfrm>
              <a:off x="3070370" y="9813259"/>
              <a:ext cx="98874" cy="181272"/>
            </a:xfrm>
            <a:custGeom>
              <a:avLst/>
              <a:gdLst>
                <a:gd name="T0" fmla="*/ 0 w 79"/>
                <a:gd name="T1" fmla="*/ 13 h 146"/>
                <a:gd name="T2" fmla="*/ 22 w 79"/>
                <a:gd name="T3" fmla="*/ 90 h 146"/>
                <a:gd name="T4" fmla="*/ 22 w 79"/>
                <a:gd name="T5" fmla="*/ 90 h 146"/>
                <a:gd name="T6" fmla="*/ 35 w 79"/>
                <a:gd name="T7" fmla="*/ 140 h 146"/>
                <a:gd name="T8" fmla="*/ 35 w 79"/>
                <a:gd name="T9" fmla="*/ 140 h 146"/>
                <a:gd name="T10" fmla="*/ 78 w 79"/>
                <a:gd name="T11" fmla="*/ 88 h 146"/>
                <a:gd name="T12" fmla="*/ 56 w 79"/>
                <a:gd name="T13" fmla="*/ 0 h 146"/>
                <a:gd name="T14" fmla="*/ 0 w 79"/>
                <a:gd name="T15" fmla="*/ 13 h 1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 h="146">
                  <a:moveTo>
                    <a:pt x="0" y="13"/>
                  </a:moveTo>
                  <a:lnTo>
                    <a:pt x="22" y="90"/>
                  </a:lnTo>
                  <a:lnTo>
                    <a:pt x="22" y="90"/>
                  </a:lnTo>
                  <a:cubicBezTo>
                    <a:pt x="22" y="90"/>
                    <a:pt x="4" y="135"/>
                    <a:pt x="35" y="140"/>
                  </a:cubicBezTo>
                  <a:lnTo>
                    <a:pt x="35" y="140"/>
                  </a:lnTo>
                  <a:cubicBezTo>
                    <a:pt x="66" y="145"/>
                    <a:pt x="78" y="88"/>
                    <a:pt x="78" y="88"/>
                  </a:cubicBezTo>
                  <a:lnTo>
                    <a:pt x="56" y="0"/>
                  </a:lnTo>
                  <a:lnTo>
                    <a:pt x="0" y="13"/>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221">
              <a:extLst>
                <a:ext uri="{FF2B5EF4-FFF2-40B4-BE49-F238E27FC236}">
                  <a16:creationId xmlns:a16="http://schemas.microsoft.com/office/drawing/2014/main" id="{B0D97791-0579-A64A-8564-220FB92172BA}"/>
                </a:ext>
              </a:extLst>
            </p:cNvPr>
            <p:cNvSpPr>
              <a:spLocks noChangeArrowheads="1"/>
            </p:cNvSpPr>
            <p:nvPr/>
          </p:nvSpPr>
          <p:spPr bwMode="auto">
            <a:xfrm>
              <a:off x="3070367" y="9818756"/>
              <a:ext cx="71412" cy="93380"/>
            </a:xfrm>
            <a:custGeom>
              <a:avLst/>
              <a:gdLst>
                <a:gd name="T0" fmla="*/ 41 w 58"/>
                <a:gd name="T1" fmla="*/ 0 h 77"/>
                <a:gd name="T2" fmla="*/ 0 w 58"/>
                <a:gd name="T3" fmla="*/ 10 h 77"/>
                <a:gd name="T4" fmla="*/ 16 w 58"/>
                <a:gd name="T5" fmla="*/ 66 h 77"/>
                <a:gd name="T6" fmla="*/ 16 w 58"/>
                <a:gd name="T7" fmla="*/ 66 h 77"/>
                <a:gd name="T8" fmla="*/ 32 w 58"/>
                <a:gd name="T9" fmla="*/ 71 h 77"/>
                <a:gd name="T10" fmla="*/ 32 w 58"/>
                <a:gd name="T11" fmla="*/ 71 h 77"/>
                <a:gd name="T12" fmla="*/ 41 w 58"/>
                <a:gd name="T13" fmla="*/ 0 h 77"/>
              </a:gdLst>
              <a:ahLst/>
              <a:cxnLst>
                <a:cxn ang="0">
                  <a:pos x="T0" y="T1"/>
                </a:cxn>
                <a:cxn ang="0">
                  <a:pos x="T2" y="T3"/>
                </a:cxn>
                <a:cxn ang="0">
                  <a:pos x="T4" y="T5"/>
                </a:cxn>
                <a:cxn ang="0">
                  <a:pos x="T6" y="T7"/>
                </a:cxn>
                <a:cxn ang="0">
                  <a:pos x="T8" y="T9"/>
                </a:cxn>
                <a:cxn ang="0">
                  <a:pos x="T10" y="T11"/>
                </a:cxn>
                <a:cxn ang="0">
                  <a:pos x="T12" y="T13"/>
                </a:cxn>
              </a:cxnLst>
              <a:rect l="0" t="0" r="r" b="b"/>
              <a:pathLst>
                <a:path w="58" h="77">
                  <a:moveTo>
                    <a:pt x="41" y="0"/>
                  </a:moveTo>
                  <a:lnTo>
                    <a:pt x="0" y="10"/>
                  </a:lnTo>
                  <a:lnTo>
                    <a:pt x="16" y="66"/>
                  </a:lnTo>
                  <a:lnTo>
                    <a:pt x="16" y="66"/>
                  </a:lnTo>
                  <a:cubicBezTo>
                    <a:pt x="18" y="73"/>
                    <a:pt x="27" y="76"/>
                    <a:pt x="32" y="71"/>
                  </a:cubicBezTo>
                  <a:lnTo>
                    <a:pt x="32" y="71"/>
                  </a:lnTo>
                  <a:cubicBezTo>
                    <a:pt x="57" y="49"/>
                    <a:pt x="47" y="15"/>
                    <a:pt x="41" y="0"/>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222">
              <a:extLst>
                <a:ext uri="{FF2B5EF4-FFF2-40B4-BE49-F238E27FC236}">
                  <a16:creationId xmlns:a16="http://schemas.microsoft.com/office/drawing/2014/main" id="{283CB439-2303-564D-8997-B125FD213644}"/>
                </a:ext>
              </a:extLst>
            </p:cNvPr>
            <p:cNvSpPr>
              <a:spLocks noChangeArrowheads="1"/>
            </p:cNvSpPr>
            <p:nvPr/>
          </p:nvSpPr>
          <p:spPr bwMode="auto">
            <a:xfrm>
              <a:off x="2993466" y="9675934"/>
              <a:ext cx="148314" cy="219722"/>
            </a:xfrm>
            <a:custGeom>
              <a:avLst/>
              <a:gdLst>
                <a:gd name="T0" fmla="*/ 117 w 119"/>
                <a:gd name="T1" fmla="*/ 114 h 176"/>
                <a:gd name="T2" fmla="*/ 117 w 119"/>
                <a:gd name="T3" fmla="*/ 114 h 176"/>
                <a:gd name="T4" fmla="*/ 66 w 119"/>
                <a:gd name="T5" fmla="*/ 174 h 176"/>
                <a:gd name="T6" fmla="*/ 66 w 119"/>
                <a:gd name="T7" fmla="*/ 174 h 176"/>
                <a:gd name="T8" fmla="*/ 0 w 119"/>
                <a:gd name="T9" fmla="*/ 73 h 176"/>
                <a:gd name="T10" fmla="*/ 0 w 119"/>
                <a:gd name="T11" fmla="*/ 73 h 176"/>
                <a:gd name="T12" fmla="*/ 65 w 119"/>
                <a:gd name="T13" fmla="*/ 0 h 176"/>
                <a:gd name="T14" fmla="*/ 65 w 119"/>
                <a:gd name="T15" fmla="*/ 0 h 176"/>
                <a:gd name="T16" fmla="*/ 105 w 119"/>
                <a:gd name="T17" fmla="*/ 48 h 176"/>
                <a:gd name="T18" fmla="*/ 105 w 119"/>
                <a:gd name="T19" fmla="*/ 48 h 176"/>
                <a:gd name="T20" fmla="*/ 117 w 119"/>
                <a:gd name="T21" fmla="*/ 11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176">
                  <a:moveTo>
                    <a:pt x="117" y="114"/>
                  </a:moveTo>
                  <a:lnTo>
                    <a:pt x="117" y="114"/>
                  </a:lnTo>
                  <a:cubicBezTo>
                    <a:pt x="114" y="122"/>
                    <a:pt x="99" y="175"/>
                    <a:pt x="66" y="174"/>
                  </a:cubicBezTo>
                  <a:lnTo>
                    <a:pt x="66" y="174"/>
                  </a:lnTo>
                  <a:cubicBezTo>
                    <a:pt x="44" y="174"/>
                    <a:pt x="0" y="114"/>
                    <a:pt x="0" y="73"/>
                  </a:cubicBezTo>
                  <a:lnTo>
                    <a:pt x="0" y="73"/>
                  </a:lnTo>
                  <a:cubicBezTo>
                    <a:pt x="0" y="33"/>
                    <a:pt x="29" y="0"/>
                    <a:pt x="65" y="0"/>
                  </a:cubicBezTo>
                  <a:lnTo>
                    <a:pt x="65" y="0"/>
                  </a:lnTo>
                  <a:cubicBezTo>
                    <a:pt x="90" y="0"/>
                    <a:pt x="97" y="23"/>
                    <a:pt x="105" y="48"/>
                  </a:cubicBezTo>
                  <a:lnTo>
                    <a:pt x="105" y="48"/>
                  </a:lnTo>
                  <a:cubicBezTo>
                    <a:pt x="108" y="59"/>
                    <a:pt x="118" y="106"/>
                    <a:pt x="117" y="114"/>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10">
              <a:extLst>
                <a:ext uri="{FF2B5EF4-FFF2-40B4-BE49-F238E27FC236}">
                  <a16:creationId xmlns:a16="http://schemas.microsoft.com/office/drawing/2014/main" id="{D2236919-01E1-8140-817B-637D20FE011D}"/>
                </a:ext>
              </a:extLst>
            </p:cNvPr>
            <p:cNvSpPr>
              <a:spLocks noChangeArrowheads="1"/>
            </p:cNvSpPr>
            <p:nvPr/>
          </p:nvSpPr>
          <p:spPr bwMode="auto">
            <a:xfrm>
              <a:off x="2970634" y="9640362"/>
              <a:ext cx="252294" cy="204599"/>
            </a:xfrm>
            <a:custGeom>
              <a:avLst/>
              <a:gdLst>
                <a:gd name="connsiteX0" fmla="*/ 101057 w 252294"/>
                <a:gd name="connsiteY0" fmla="*/ 317 h 204599"/>
                <a:gd name="connsiteX1" fmla="*/ 145190 w 252294"/>
                <a:gd name="connsiteY1" fmla="*/ 12500 h 204599"/>
                <a:gd name="connsiteX2" fmla="*/ 224895 w 252294"/>
                <a:gd name="connsiteY2" fmla="*/ 46400 h 204599"/>
                <a:gd name="connsiteX3" fmla="*/ 252294 w 252294"/>
                <a:gd name="connsiteY3" fmla="*/ 168188 h 204599"/>
                <a:gd name="connsiteX4" fmla="*/ 175080 w 252294"/>
                <a:gd name="connsiteY4" fmla="*/ 146844 h 204599"/>
                <a:gd name="connsiteX5" fmla="*/ 166712 w 252294"/>
                <a:gd name="connsiteY5" fmla="*/ 147413 h 204599"/>
                <a:gd name="connsiteX6" fmla="*/ 156822 w 252294"/>
                <a:gd name="connsiteY6" fmla="*/ 144493 h 204599"/>
                <a:gd name="connsiteX7" fmla="*/ 158939 w 252294"/>
                <a:gd name="connsiteY7" fmla="*/ 133820 h 204599"/>
                <a:gd name="connsiteX8" fmla="*/ 149174 w 252294"/>
                <a:gd name="connsiteY8" fmla="*/ 112476 h 204599"/>
                <a:gd name="connsiteX9" fmla="*/ 141392 w 252294"/>
                <a:gd name="connsiteY9" fmla="*/ 118440 h 204599"/>
                <a:gd name="connsiteX10" fmla="*/ 138857 w 252294"/>
                <a:gd name="connsiteY10" fmla="*/ 130612 h 204599"/>
                <a:gd name="connsiteX11" fmla="*/ 129895 w 252294"/>
                <a:gd name="connsiteY11" fmla="*/ 119830 h 204599"/>
                <a:gd name="connsiteX12" fmla="*/ 121528 w 252294"/>
                <a:gd name="connsiteY12" fmla="*/ 70255 h 204599"/>
                <a:gd name="connsiteX13" fmla="*/ 56768 w 252294"/>
                <a:gd name="connsiteY13" fmla="*/ 146844 h 204599"/>
                <a:gd name="connsiteX14" fmla="*/ 24388 w 252294"/>
                <a:gd name="connsiteY14" fmla="*/ 204599 h 204599"/>
                <a:gd name="connsiteX15" fmla="*/ 70467 w 252294"/>
                <a:gd name="connsiteY15" fmla="*/ 9989 h 204599"/>
                <a:gd name="connsiteX16" fmla="*/ 101057 w 252294"/>
                <a:gd name="connsiteY16" fmla="*/ 317 h 204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2294" h="204599">
                  <a:moveTo>
                    <a:pt x="101057" y="317"/>
                  </a:moveTo>
                  <a:cubicBezTo>
                    <a:pt x="128378" y="-2331"/>
                    <a:pt x="145190" y="12500"/>
                    <a:pt x="145190" y="12500"/>
                  </a:cubicBezTo>
                  <a:cubicBezTo>
                    <a:pt x="145190" y="12500"/>
                    <a:pt x="207460" y="-7589"/>
                    <a:pt x="224895" y="46400"/>
                  </a:cubicBezTo>
                  <a:cubicBezTo>
                    <a:pt x="243576" y="101644"/>
                    <a:pt x="195006" y="122988"/>
                    <a:pt x="252294" y="168188"/>
                  </a:cubicBezTo>
                  <a:cubicBezTo>
                    <a:pt x="252294" y="168188"/>
                    <a:pt x="197497" y="198322"/>
                    <a:pt x="175080" y="146844"/>
                  </a:cubicBezTo>
                  <a:cubicBezTo>
                    <a:pt x="175080" y="146844"/>
                    <a:pt x="171733" y="147629"/>
                    <a:pt x="166712" y="147413"/>
                  </a:cubicBezTo>
                  <a:lnTo>
                    <a:pt x="156822" y="144493"/>
                  </a:lnTo>
                  <a:lnTo>
                    <a:pt x="158939" y="133820"/>
                  </a:lnTo>
                  <a:cubicBezTo>
                    <a:pt x="158939" y="121265"/>
                    <a:pt x="154057" y="112476"/>
                    <a:pt x="149174" y="112476"/>
                  </a:cubicBezTo>
                  <a:cubicBezTo>
                    <a:pt x="146123" y="112476"/>
                    <a:pt x="143376" y="114673"/>
                    <a:pt x="141392" y="118440"/>
                  </a:cubicBezTo>
                  <a:lnTo>
                    <a:pt x="138857" y="130612"/>
                  </a:lnTo>
                  <a:lnTo>
                    <a:pt x="129895" y="119830"/>
                  </a:lnTo>
                  <a:cubicBezTo>
                    <a:pt x="124875" y="108471"/>
                    <a:pt x="121528" y="92541"/>
                    <a:pt x="121528" y="70255"/>
                  </a:cubicBezTo>
                  <a:cubicBezTo>
                    <a:pt x="121528" y="70255"/>
                    <a:pt x="102847" y="128011"/>
                    <a:pt x="56768" y="146844"/>
                  </a:cubicBezTo>
                  <a:cubicBezTo>
                    <a:pt x="9443" y="166933"/>
                    <a:pt x="31860" y="194555"/>
                    <a:pt x="24388" y="204599"/>
                  </a:cubicBezTo>
                  <a:cubicBezTo>
                    <a:pt x="24388" y="204599"/>
                    <a:pt x="-54072" y="72766"/>
                    <a:pt x="70467" y="9989"/>
                  </a:cubicBezTo>
                  <a:cubicBezTo>
                    <a:pt x="81675" y="4025"/>
                    <a:pt x="91950" y="1200"/>
                    <a:pt x="101057" y="317"/>
                  </a:cubicBezTo>
                  <a:close/>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2" name="Freeform 225">
              <a:extLst>
                <a:ext uri="{FF2B5EF4-FFF2-40B4-BE49-F238E27FC236}">
                  <a16:creationId xmlns:a16="http://schemas.microsoft.com/office/drawing/2014/main" id="{8EB22394-BF14-8E4B-A8D3-A00072E63E94}"/>
                </a:ext>
              </a:extLst>
            </p:cNvPr>
            <p:cNvSpPr>
              <a:spLocks noChangeArrowheads="1"/>
            </p:cNvSpPr>
            <p:nvPr/>
          </p:nvSpPr>
          <p:spPr bwMode="auto">
            <a:xfrm>
              <a:off x="2889098" y="9879177"/>
              <a:ext cx="82395" cy="126342"/>
            </a:xfrm>
            <a:custGeom>
              <a:avLst/>
              <a:gdLst>
                <a:gd name="T0" fmla="*/ 43 w 64"/>
                <a:gd name="T1" fmla="*/ 100 h 101"/>
                <a:gd name="T2" fmla="*/ 62 w 64"/>
                <a:gd name="T3" fmla="*/ 59 h 101"/>
                <a:gd name="T4" fmla="*/ 63 w 64"/>
                <a:gd name="T5" fmla="*/ 17 h 101"/>
                <a:gd name="T6" fmla="*/ 63 w 64"/>
                <a:gd name="T7" fmla="*/ 17 h 101"/>
                <a:gd name="T8" fmla="*/ 32 w 64"/>
                <a:gd name="T9" fmla="*/ 1 h 101"/>
                <a:gd name="T10" fmla="*/ 32 w 64"/>
                <a:gd name="T11" fmla="*/ 1 h 101"/>
                <a:gd name="T12" fmla="*/ 14 w 64"/>
                <a:gd name="T13" fmla="*/ 56 h 101"/>
                <a:gd name="T14" fmla="*/ 4 w 64"/>
                <a:gd name="T15" fmla="*/ 38 h 101"/>
                <a:gd name="T16" fmla="*/ 0 w 64"/>
                <a:gd name="T17" fmla="*/ 61 h 101"/>
                <a:gd name="T18" fmla="*/ 6 w 64"/>
                <a:gd name="T19" fmla="*/ 77 h 101"/>
                <a:gd name="T20" fmla="*/ 8 w 64"/>
                <a:gd name="T21" fmla="*/ 92 h 101"/>
                <a:gd name="T22" fmla="*/ 43 w 64"/>
                <a:gd name="T23" fmla="*/ 10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 h="101">
                  <a:moveTo>
                    <a:pt x="43" y="100"/>
                  </a:moveTo>
                  <a:lnTo>
                    <a:pt x="62" y="59"/>
                  </a:lnTo>
                  <a:lnTo>
                    <a:pt x="63" y="17"/>
                  </a:lnTo>
                  <a:lnTo>
                    <a:pt x="63" y="17"/>
                  </a:lnTo>
                  <a:cubicBezTo>
                    <a:pt x="63" y="17"/>
                    <a:pt x="39" y="0"/>
                    <a:pt x="32" y="1"/>
                  </a:cubicBezTo>
                  <a:lnTo>
                    <a:pt x="32" y="1"/>
                  </a:lnTo>
                  <a:cubicBezTo>
                    <a:pt x="24" y="3"/>
                    <a:pt x="14" y="56"/>
                    <a:pt x="14" y="56"/>
                  </a:cubicBezTo>
                  <a:lnTo>
                    <a:pt x="4" y="38"/>
                  </a:lnTo>
                  <a:lnTo>
                    <a:pt x="0" y="61"/>
                  </a:lnTo>
                  <a:lnTo>
                    <a:pt x="6" y="77"/>
                  </a:lnTo>
                  <a:lnTo>
                    <a:pt x="8" y="92"/>
                  </a:lnTo>
                  <a:lnTo>
                    <a:pt x="43" y="10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226">
              <a:extLst>
                <a:ext uri="{FF2B5EF4-FFF2-40B4-BE49-F238E27FC236}">
                  <a16:creationId xmlns:a16="http://schemas.microsoft.com/office/drawing/2014/main" id="{79DF76FC-D1A6-C44F-B52F-8D9E975BB422}"/>
                </a:ext>
              </a:extLst>
            </p:cNvPr>
            <p:cNvSpPr>
              <a:spLocks noChangeArrowheads="1"/>
            </p:cNvSpPr>
            <p:nvPr/>
          </p:nvSpPr>
          <p:spPr bwMode="auto">
            <a:xfrm>
              <a:off x="3191214" y="9945092"/>
              <a:ext cx="203244" cy="576772"/>
            </a:xfrm>
            <a:custGeom>
              <a:avLst/>
              <a:gdLst>
                <a:gd name="T0" fmla="*/ 43 w 161"/>
                <a:gd name="T1" fmla="*/ 0 h 461"/>
                <a:gd name="T2" fmla="*/ 147 w 161"/>
                <a:gd name="T3" fmla="*/ 152 h 461"/>
                <a:gd name="T4" fmla="*/ 147 w 161"/>
                <a:gd name="T5" fmla="*/ 152 h 461"/>
                <a:gd name="T6" fmla="*/ 153 w 161"/>
                <a:gd name="T7" fmla="*/ 204 h 461"/>
                <a:gd name="T8" fmla="*/ 86 w 161"/>
                <a:gd name="T9" fmla="*/ 371 h 461"/>
                <a:gd name="T10" fmla="*/ 98 w 161"/>
                <a:gd name="T11" fmla="*/ 414 h 461"/>
                <a:gd name="T12" fmla="*/ 96 w 161"/>
                <a:gd name="T13" fmla="*/ 449 h 461"/>
                <a:gd name="T14" fmla="*/ 89 w 161"/>
                <a:gd name="T15" fmla="*/ 459 h 461"/>
                <a:gd name="T16" fmla="*/ 77 w 161"/>
                <a:gd name="T17" fmla="*/ 460 h 461"/>
                <a:gd name="T18" fmla="*/ 65 w 161"/>
                <a:gd name="T19" fmla="*/ 454 h 461"/>
                <a:gd name="T20" fmla="*/ 65 w 161"/>
                <a:gd name="T21" fmla="*/ 427 h 461"/>
                <a:gd name="T22" fmla="*/ 60 w 161"/>
                <a:gd name="T23" fmla="*/ 401 h 461"/>
                <a:gd name="T24" fmla="*/ 53 w 161"/>
                <a:gd name="T25" fmla="*/ 407 h 461"/>
                <a:gd name="T26" fmla="*/ 53 w 161"/>
                <a:gd name="T27" fmla="*/ 407 h 461"/>
                <a:gd name="T28" fmla="*/ 52 w 161"/>
                <a:gd name="T29" fmla="*/ 427 h 461"/>
                <a:gd name="T30" fmla="*/ 43 w 161"/>
                <a:gd name="T31" fmla="*/ 413 h 461"/>
                <a:gd name="T32" fmla="*/ 43 w 161"/>
                <a:gd name="T33" fmla="*/ 395 h 461"/>
                <a:gd name="T34" fmla="*/ 57 w 161"/>
                <a:gd name="T35" fmla="*/ 364 h 461"/>
                <a:gd name="T36" fmla="*/ 97 w 161"/>
                <a:gd name="T37" fmla="*/ 189 h 461"/>
                <a:gd name="T38" fmla="*/ 23 w 161"/>
                <a:gd name="T39" fmla="*/ 114 h 461"/>
                <a:gd name="T40" fmla="*/ 23 w 161"/>
                <a:gd name="T41" fmla="*/ 114 h 461"/>
                <a:gd name="T42" fmla="*/ 6 w 161"/>
                <a:gd name="T43" fmla="*/ 51 h 461"/>
                <a:gd name="T44" fmla="*/ 6 w 161"/>
                <a:gd name="T45" fmla="*/ 51 h 461"/>
                <a:gd name="T46" fmla="*/ 43 w 161"/>
                <a:gd name="T47" fmla="*/ 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1" h="461">
                  <a:moveTo>
                    <a:pt x="43" y="0"/>
                  </a:moveTo>
                  <a:lnTo>
                    <a:pt x="147" y="152"/>
                  </a:lnTo>
                  <a:lnTo>
                    <a:pt x="147" y="152"/>
                  </a:lnTo>
                  <a:cubicBezTo>
                    <a:pt x="158" y="167"/>
                    <a:pt x="160" y="186"/>
                    <a:pt x="153" y="204"/>
                  </a:cubicBezTo>
                  <a:lnTo>
                    <a:pt x="86" y="371"/>
                  </a:lnTo>
                  <a:lnTo>
                    <a:pt x="98" y="414"/>
                  </a:lnTo>
                  <a:lnTo>
                    <a:pt x="96" y="449"/>
                  </a:lnTo>
                  <a:lnTo>
                    <a:pt x="89" y="459"/>
                  </a:lnTo>
                  <a:lnTo>
                    <a:pt x="77" y="460"/>
                  </a:lnTo>
                  <a:lnTo>
                    <a:pt x="65" y="454"/>
                  </a:lnTo>
                  <a:lnTo>
                    <a:pt x="65" y="427"/>
                  </a:lnTo>
                  <a:lnTo>
                    <a:pt x="60" y="401"/>
                  </a:lnTo>
                  <a:lnTo>
                    <a:pt x="53" y="407"/>
                  </a:lnTo>
                  <a:lnTo>
                    <a:pt x="53" y="407"/>
                  </a:lnTo>
                  <a:cubicBezTo>
                    <a:pt x="53" y="407"/>
                    <a:pt x="58" y="417"/>
                    <a:pt x="52" y="427"/>
                  </a:cubicBezTo>
                  <a:lnTo>
                    <a:pt x="43" y="413"/>
                  </a:lnTo>
                  <a:lnTo>
                    <a:pt x="43" y="395"/>
                  </a:lnTo>
                  <a:lnTo>
                    <a:pt x="57" y="364"/>
                  </a:lnTo>
                  <a:lnTo>
                    <a:pt x="97" y="189"/>
                  </a:lnTo>
                  <a:lnTo>
                    <a:pt x="23" y="114"/>
                  </a:lnTo>
                  <a:lnTo>
                    <a:pt x="23" y="114"/>
                  </a:lnTo>
                  <a:cubicBezTo>
                    <a:pt x="23" y="114"/>
                    <a:pt x="0" y="93"/>
                    <a:pt x="6" y="51"/>
                  </a:cubicBezTo>
                  <a:lnTo>
                    <a:pt x="6" y="51"/>
                  </a:lnTo>
                  <a:cubicBezTo>
                    <a:pt x="12" y="11"/>
                    <a:pt x="43" y="0"/>
                    <a:pt x="43" y="0"/>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227">
              <a:extLst>
                <a:ext uri="{FF2B5EF4-FFF2-40B4-BE49-F238E27FC236}">
                  <a16:creationId xmlns:a16="http://schemas.microsoft.com/office/drawing/2014/main" id="{F9B17A0C-6099-E147-974F-6A797AD54E46}"/>
                </a:ext>
              </a:extLst>
            </p:cNvPr>
            <p:cNvSpPr>
              <a:spLocks noChangeArrowheads="1"/>
            </p:cNvSpPr>
            <p:nvPr/>
          </p:nvSpPr>
          <p:spPr bwMode="auto">
            <a:xfrm>
              <a:off x="4877582" y="5830804"/>
              <a:ext cx="109861" cy="120848"/>
            </a:xfrm>
            <a:custGeom>
              <a:avLst/>
              <a:gdLst>
                <a:gd name="T0" fmla="*/ 27 w 86"/>
                <a:gd name="T1" fmla="*/ 89 h 97"/>
                <a:gd name="T2" fmla="*/ 0 w 86"/>
                <a:gd name="T3" fmla="*/ 25 h 97"/>
                <a:gd name="T4" fmla="*/ 61 w 86"/>
                <a:gd name="T5" fmla="*/ 0 h 97"/>
                <a:gd name="T6" fmla="*/ 85 w 86"/>
                <a:gd name="T7" fmla="*/ 60 h 97"/>
                <a:gd name="T8" fmla="*/ 52 w 86"/>
                <a:gd name="T9" fmla="*/ 73 h 97"/>
                <a:gd name="T10" fmla="*/ 44 w 86"/>
                <a:gd name="T11" fmla="*/ 96 h 97"/>
                <a:gd name="T12" fmla="*/ 34 w 86"/>
                <a:gd name="T13" fmla="*/ 71 h 97"/>
                <a:gd name="T14" fmla="*/ 27 w 86"/>
                <a:gd name="T15" fmla="*/ 89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 h="97">
                  <a:moveTo>
                    <a:pt x="27" y="89"/>
                  </a:moveTo>
                  <a:lnTo>
                    <a:pt x="0" y="25"/>
                  </a:lnTo>
                  <a:lnTo>
                    <a:pt x="61" y="0"/>
                  </a:lnTo>
                  <a:lnTo>
                    <a:pt x="85" y="60"/>
                  </a:lnTo>
                  <a:lnTo>
                    <a:pt x="52" y="73"/>
                  </a:lnTo>
                  <a:lnTo>
                    <a:pt x="44" y="96"/>
                  </a:lnTo>
                  <a:lnTo>
                    <a:pt x="34" y="71"/>
                  </a:lnTo>
                  <a:lnTo>
                    <a:pt x="27" y="89"/>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228">
              <a:extLst>
                <a:ext uri="{FF2B5EF4-FFF2-40B4-BE49-F238E27FC236}">
                  <a16:creationId xmlns:a16="http://schemas.microsoft.com/office/drawing/2014/main" id="{C94A007B-D7F9-224B-9D61-D24FD77F66A9}"/>
                </a:ext>
              </a:extLst>
            </p:cNvPr>
            <p:cNvSpPr>
              <a:spLocks noChangeArrowheads="1"/>
            </p:cNvSpPr>
            <p:nvPr/>
          </p:nvSpPr>
          <p:spPr bwMode="auto">
            <a:xfrm>
              <a:off x="4817157" y="5858266"/>
              <a:ext cx="115355" cy="241693"/>
            </a:xfrm>
            <a:custGeom>
              <a:avLst/>
              <a:gdLst>
                <a:gd name="T0" fmla="*/ 75 w 93"/>
                <a:gd name="T1" fmla="*/ 64 h 194"/>
                <a:gd name="T2" fmla="*/ 82 w 93"/>
                <a:gd name="T3" fmla="*/ 46 h 194"/>
                <a:gd name="T4" fmla="*/ 92 w 93"/>
                <a:gd name="T5" fmla="*/ 71 h 194"/>
                <a:gd name="T6" fmla="*/ 88 w 93"/>
                <a:gd name="T7" fmla="*/ 85 h 194"/>
                <a:gd name="T8" fmla="*/ 88 w 93"/>
                <a:gd name="T9" fmla="*/ 85 h 194"/>
                <a:gd name="T10" fmla="*/ 84 w 93"/>
                <a:gd name="T11" fmla="*/ 113 h 194"/>
                <a:gd name="T12" fmla="*/ 90 w 93"/>
                <a:gd name="T13" fmla="*/ 174 h 194"/>
                <a:gd name="T14" fmla="*/ 90 w 93"/>
                <a:gd name="T15" fmla="*/ 174 h 194"/>
                <a:gd name="T16" fmla="*/ 80 w 93"/>
                <a:gd name="T17" fmla="*/ 189 h 194"/>
                <a:gd name="T18" fmla="*/ 72 w 93"/>
                <a:gd name="T19" fmla="*/ 193 h 194"/>
                <a:gd name="T20" fmla="*/ 25 w 93"/>
                <a:gd name="T21" fmla="*/ 80 h 194"/>
                <a:gd name="T22" fmla="*/ 3 w 93"/>
                <a:gd name="T23" fmla="*/ 29 h 194"/>
                <a:gd name="T24" fmla="*/ 0 w 93"/>
                <a:gd name="T25" fmla="*/ 20 h 194"/>
                <a:gd name="T26" fmla="*/ 48 w 93"/>
                <a:gd name="T27" fmla="*/ 0 h 194"/>
                <a:gd name="T28" fmla="*/ 75 w 93"/>
                <a:gd name="T29" fmla="*/ 64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3" h="194">
                  <a:moveTo>
                    <a:pt x="75" y="64"/>
                  </a:moveTo>
                  <a:lnTo>
                    <a:pt x="82" y="46"/>
                  </a:lnTo>
                  <a:lnTo>
                    <a:pt x="92" y="71"/>
                  </a:lnTo>
                  <a:lnTo>
                    <a:pt x="88" y="85"/>
                  </a:lnTo>
                  <a:lnTo>
                    <a:pt x="88" y="85"/>
                  </a:lnTo>
                  <a:cubicBezTo>
                    <a:pt x="85" y="94"/>
                    <a:pt x="83" y="104"/>
                    <a:pt x="84" y="113"/>
                  </a:cubicBezTo>
                  <a:lnTo>
                    <a:pt x="90" y="174"/>
                  </a:lnTo>
                  <a:lnTo>
                    <a:pt x="90" y="174"/>
                  </a:lnTo>
                  <a:cubicBezTo>
                    <a:pt x="90" y="181"/>
                    <a:pt x="87" y="187"/>
                    <a:pt x="80" y="189"/>
                  </a:cubicBezTo>
                  <a:lnTo>
                    <a:pt x="72" y="193"/>
                  </a:lnTo>
                  <a:lnTo>
                    <a:pt x="25" y="80"/>
                  </a:lnTo>
                  <a:lnTo>
                    <a:pt x="3" y="29"/>
                  </a:lnTo>
                  <a:lnTo>
                    <a:pt x="0" y="20"/>
                  </a:lnTo>
                  <a:lnTo>
                    <a:pt x="48" y="0"/>
                  </a:lnTo>
                  <a:lnTo>
                    <a:pt x="75" y="64"/>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229">
              <a:extLst>
                <a:ext uri="{FF2B5EF4-FFF2-40B4-BE49-F238E27FC236}">
                  <a16:creationId xmlns:a16="http://schemas.microsoft.com/office/drawing/2014/main" id="{3EE23DC8-8963-F640-B914-C53C442D6E83}"/>
                </a:ext>
              </a:extLst>
            </p:cNvPr>
            <p:cNvSpPr>
              <a:spLocks noChangeArrowheads="1"/>
            </p:cNvSpPr>
            <p:nvPr/>
          </p:nvSpPr>
          <p:spPr bwMode="auto">
            <a:xfrm>
              <a:off x="5267585" y="5830804"/>
              <a:ext cx="109861" cy="120848"/>
            </a:xfrm>
            <a:custGeom>
              <a:avLst/>
              <a:gdLst>
                <a:gd name="T0" fmla="*/ 59 w 87"/>
                <a:gd name="T1" fmla="*/ 90 h 98"/>
                <a:gd name="T2" fmla="*/ 86 w 87"/>
                <a:gd name="T3" fmla="*/ 26 h 98"/>
                <a:gd name="T4" fmla="*/ 26 w 87"/>
                <a:gd name="T5" fmla="*/ 0 h 98"/>
                <a:gd name="T6" fmla="*/ 0 w 87"/>
                <a:gd name="T7" fmla="*/ 60 h 98"/>
                <a:gd name="T8" fmla="*/ 33 w 87"/>
                <a:gd name="T9" fmla="*/ 74 h 98"/>
                <a:gd name="T10" fmla="*/ 42 w 87"/>
                <a:gd name="T11" fmla="*/ 97 h 98"/>
                <a:gd name="T12" fmla="*/ 53 w 87"/>
                <a:gd name="T13" fmla="*/ 70 h 98"/>
                <a:gd name="T14" fmla="*/ 59 w 87"/>
                <a:gd name="T15" fmla="*/ 90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98">
                  <a:moveTo>
                    <a:pt x="59" y="90"/>
                  </a:moveTo>
                  <a:lnTo>
                    <a:pt x="86" y="26"/>
                  </a:lnTo>
                  <a:lnTo>
                    <a:pt x="26" y="0"/>
                  </a:lnTo>
                  <a:lnTo>
                    <a:pt x="0" y="60"/>
                  </a:lnTo>
                  <a:lnTo>
                    <a:pt x="33" y="74"/>
                  </a:lnTo>
                  <a:lnTo>
                    <a:pt x="42" y="97"/>
                  </a:lnTo>
                  <a:lnTo>
                    <a:pt x="53" y="70"/>
                  </a:lnTo>
                  <a:lnTo>
                    <a:pt x="59" y="9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230">
              <a:extLst>
                <a:ext uri="{FF2B5EF4-FFF2-40B4-BE49-F238E27FC236}">
                  <a16:creationId xmlns:a16="http://schemas.microsoft.com/office/drawing/2014/main" id="{3A537CC8-76DA-914E-AB0E-E02F590A95B9}"/>
                </a:ext>
              </a:extLst>
            </p:cNvPr>
            <p:cNvSpPr>
              <a:spLocks noChangeArrowheads="1"/>
            </p:cNvSpPr>
            <p:nvPr/>
          </p:nvSpPr>
          <p:spPr bwMode="auto">
            <a:xfrm>
              <a:off x="5322517" y="5863761"/>
              <a:ext cx="115355" cy="241693"/>
            </a:xfrm>
            <a:custGeom>
              <a:avLst/>
              <a:gdLst>
                <a:gd name="T0" fmla="*/ 17 w 93"/>
                <a:gd name="T1" fmla="*/ 64 h 194"/>
                <a:gd name="T2" fmla="*/ 11 w 93"/>
                <a:gd name="T3" fmla="*/ 44 h 194"/>
                <a:gd name="T4" fmla="*/ 0 w 93"/>
                <a:gd name="T5" fmla="*/ 71 h 194"/>
                <a:gd name="T6" fmla="*/ 4 w 93"/>
                <a:gd name="T7" fmla="*/ 84 h 194"/>
                <a:gd name="T8" fmla="*/ 4 w 93"/>
                <a:gd name="T9" fmla="*/ 84 h 194"/>
                <a:gd name="T10" fmla="*/ 8 w 93"/>
                <a:gd name="T11" fmla="*/ 112 h 194"/>
                <a:gd name="T12" fmla="*/ 2 w 93"/>
                <a:gd name="T13" fmla="*/ 174 h 194"/>
                <a:gd name="T14" fmla="*/ 2 w 93"/>
                <a:gd name="T15" fmla="*/ 174 h 194"/>
                <a:gd name="T16" fmla="*/ 12 w 93"/>
                <a:gd name="T17" fmla="*/ 189 h 194"/>
                <a:gd name="T18" fmla="*/ 20 w 93"/>
                <a:gd name="T19" fmla="*/ 193 h 194"/>
                <a:gd name="T20" fmla="*/ 67 w 93"/>
                <a:gd name="T21" fmla="*/ 79 h 194"/>
                <a:gd name="T22" fmla="*/ 89 w 93"/>
                <a:gd name="T23" fmla="*/ 28 h 194"/>
                <a:gd name="T24" fmla="*/ 92 w 93"/>
                <a:gd name="T25" fmla="*/ 20 h 194"/>
                <a:gd name="T26" fmla="*/ 44 w 93"/>
                <a:gd name="T27" fmla="*/ 0 h 194"/>
                <a:gd name="T28" fmla="*/ 17 w 93"/>
                <a:gd name="T29" fmla="*/ 64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3" h="194">
                  <a:moveTo>
                    <a:pt x="17" y="64"/>
                  </a:moveTo>
                  <a:lnTo>
                    <a:pt x="11" y="44"/>
                  </a:lnTo>
                  <a:lnTo>
                    <a:pt x="0" y="71"/>
                  </a:lnTo>
                  <a:lnTo>
                    <a:pt x="4" y="84"/>
                  </a:lnTo>
                  <a:lnTo>
                    <a:pt x="4" y="84"/>
                  </a:lnTo>
                  <a:cubicBezTo>
                    <a:pt x="7" y="94"/>
                    <a:pt x="8" y="103"/>
                    <a:pt x="8" y="112"/>
                  </a:cubicBezTo>
                  <a:lnTo>
                    <a:pt x="2" y="174"/>
                  </a:lnTo>
                  <a:lnTo>
                    <a:pt x="2" y="174"/>
                  </a:lnTo>
                  <a:cubicBezTo>
                    <a:pt x="2" y="180"/>
                    <a:pt x="6" y="186"/>
                    <a:pt x="12" y="189"/>
                  </a:cubicBezTo>
                  <a:lnTo>
                    <a:pt x="20" y="193"/>
                  </a:lnTo>
                  <a:lnTo>
                    <a:pt x="67" y="79"/>
                  </a:lnTo>
                  <a:lnTo>
                    <a:pt x="89" y="28"/>
                  </a:lnTo>
                  <a:lnTo>
                    <a:pt x="92" y="20"/>
                  </a:lnTo>
                  <a:lnTo>
                    <a:pt x="44" y="0"/>
                  </a:lnTo>
                  <a:lnTo>
                    <a:pt x="17" y="64"/>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117">
              <a:extLst>
                <a:ext uri="{FF2B5EF4-FFF2-40B4-BE49-F238E27FC236}">
                  <a16:creationId xmlns:a16="http://schemas.microsoft.com/office/drawing/2014/main" id="{5DB09E83-2974-BB47-A6A1-E4ED4DA8AFC8}"/>
                </a:ext>
              </a:extLst>
            </p:cNvPr>
            <p:cNvSpPr>
              <a:spLocks noChangeArrowheads="1"/>
            </p:cNvSpPr>
            <p:nvPr/>
          </p:nvSpPr>
          <p:spPr bwMode="auto">
            <a:xfrm>
              <a:off x="4816404" y="5254030"/>
              <a:ext cx="669850" cy="482150"/>
            </a:xfrm>
            <a:custGeom>
              <a:avLst/>
              <a:gdLst>
                <a:gd name="connsiteX0" fmla="*/ 126052 w 669850"/>
                <a:gd name="connsiteY0" fmla="*/ 200977 h 482150"/>
                <a:gd name="connsiteX1" fmla="*/ 98611 w 669850"/>
                <a:gd name="connsiteY1" fmla="*/ 273570 h 482150"/>
                <a:gd name="connsiteX2" fmla="*/ 150755 w 669850"/>
                <a:gd name="connsiteY2" fmla="*/ 357569 h 482150"/>
                <a:gd name="connsiteX3" fmla="*/ 540004 w 669850"/>
                <a:gd name="connsiteY3" fmla="*/ 193789 h 482150"/>
                <a:gd name="connsiteX4" fmla="*/ 512498 w 669850"/>
                <a:gd name="connsiteY4" fmla="*/ 368147 h 482150"/>
                <a:gd name="connsiteX5" fmla="*/ 571551 w 669850"/>
                <a:gd name="connsiteY5" fmla="*/ 273570 h 482150"/>
                <a:gd name="connsiteX6" fmla="*/ 303279 w 669850"/>
                <a:gd name="connsiteY6" fmla="*/ 0 h 482150"/>
                <a:gd name="connsiteX7" fmla="*/ 360401 w 669850"/>
                <a:gd name="connsiteY7" fmla="*/ 0 h 482150"/>
                <a:gd name="connsiteX8" fmla="*/ 442359 w 669850"/>
                <a:gd name="connsiteY8" fmla="*/ 8676 h 482150"/>
                <a:gd name="connsiteX9" fmla="*/ 564458 w 669850"/>
                <a:gd name="connsiteY9" fmla="*/ 33297 h 482150"/>
                <a:gd name="connsiteX10" fmla="*/ 565323 w 669850"/>
                <a:gd name="connsiteY10" fmla="*/ 27881 h 482150"/>
                <a:gd name="connsiteX11" fmla="*/ 651265 w 669850"/>
                <a:gd name="connsiteY11" fmla="*/ 190433 h 482150"/>
                <a:gd name="connsiteX12" fmla="*/ 612653 w 669850"/>
                <a:gd name="connsiteY12" fmla="*/ 381525 h 482150"/>
                <a:gd name="connsiteX13" fmla="*/ 495459 w 669850"/>
                <a:gd name="connsiteY13" fmla="*/ 476157 h 482150"/>
                <a:gd name="connsiteX14" fmla="*/ 494514 w 669850"/>
                <a:gd name="connsiteY14" fmla="*/ 482150 h 482150"/>
                <a:gd name="connsiteX15" fmla="*/ 170408 w 669850"/>
                <a:gd name="connsiteY15" fmla="*/ 482150 h 482150"/>
                <a:gd name="connsiteX16" fmla="*/ 168757 w 669850"/>
                <a:gd name="connsiteY16" fmla="*/ 471687 h 482150"/>
                <a:gd name="connsiteX17" fmla="*/ 57747 w 669850"/>
                <a:gd name="connsiteY17" fmla="*/ 381525 h 482150"/>
                <a:gd name="connsiteX18" fmla="*/ 18121 w 669850"/>
                <a:gd name="connsiteY18" fmla="*/ 190433 h 482150"/>
                <a:gd name="connsiteX19" fmla="*/ 100128 w 669850"/>
                <a:gd name="connsiteY19" fmla="*/ 36647 h 482150"/>
                <a:gd name="connsiteX20" fmla="*/ 99626 w 669850"/>
                <a:gd name="connsiteY20" fmla="*/ 33466 h 482150"/>
                <a:gd name="connsiteX21" fmla="*/ 102089 w 669850"/>
                <a:gd name="connsiteY21" fmla="*/ 32969 h 482150"/>
                <a:gd name="connsiteX22" fmla="*/ 104802 w 669850"/>
                <a:gd name="connsiteY22" fmla="*/ 27881 h 482150"/>
                <a:gd name="connsiteX23" fmla="*/ 105469 w 669850"/>
                <a:gd name="connsiteY23" fmla="*/ 32288 h 482150"/>
                <a:gd name="connsiteX24" fmla="*/ 222563 w 669850"/>
                <a:gd name="connsiteY24" fmla="*/ 8676 h 482150"/>
                <a:gd name="connsiteX25" fmla="*/ 303279 w 669850"/>
                <a:gd name="connsiteY25" fmla="*/ 0 h 48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69850" h="482150">
                  <a:moveTo>
                    <a:pt x="126052" y="200977"/>
                  </a:moveTo>
                  <a:lnTo>
                    <a:pt x="98611" y="273570"/>
                  </a:lnTo>
                  <a:lnTo>
                    <a:pt x="150755" y="357569"/>
                  </a:lnTo>
                  <a:close/>
                  <a:moveTo>
                    <a:pt x="540004" y="193789"/>
                  </a:moveTo>
                  <a:lnTo>
                    <a:pt x="512498" y="368147"/>
                  </a:lnTo>
                  <a:lnTo>
                    <a:pt x="571551" y="273570"/>
                  </a:lnTo>
                  <a:close/>
                  <a:moveTo>
                    <a:pt x="303279" y="0"/>
                  </a:moveTo>
                  <a:lnTo>
                    <a:pt x="360401" y="0"/>
                  </a:lnTo>
                  <a:cubicBezTo>
                    <a:pt x="387720" y="0"/>
                    <a:pt x="415040" y="3718"/>
                    <a:pt x="442359" y="8676"/>
                  </a:cubicBezTo>
                  <a:lnTo>
                    <a:pt x="564458" y="33297"/>
                  </a:lnTo>
                  <a:lnTo>
                    <a:pt x="565323" y="27881"/>
                  </a:lnTo>
                  <a:lnTo>
                    <a:pt x="651265" y="190433"/>
                  </a:lnTo>
                  <a:cubicBezTo>
                    <a:pt x="686140" y="254958"/>
                    <a:pt x="671193" y="335613"/>
                    <a:pt x="612653" y="381525"/>
                  </a:cubicBezTo>
                  <a:lnTo>
                    <a:pt x="495459" y="476157"/>
                  </a:lnTo>
                  <a:lnTo>
                    <a:pt x="494514" y="482150"/>
                  </a:lnTo>
                  <a:lnTo>
                    <a:pt x="170408" y="482150"/>
                  </a:lnTo>
                  <a:lnTo>
                    <a:pt x="168757" y="471687"/>
                  </a:lnTo>
                  <a:lnTo>
                    <a:pt x="57747" y="381525"/>
                  </a:lnTo>
                  <a:cubicBezTo>
                    <a:pt x="-454" y="335613"/>
                    <a:pt x="-16552" y="254958"/>
                    <a:pt x="18121" y="190433"/>
                  </a:cubicBezTo>
                  <a:lnTo>
                    <a:pt x="100128" y="36647"/>
                  </a:lnTo>
                  <a:lnTo>
                    <a:pt x="99626" y="33466"/>
                  </a:lnTo>
                  <a:lnTo>
                    <a:pt x="102089" y="32969"/>
                  </a:lnTo>
                  <a:lnTo>
                    <a:pt x="104802" y="27881"/>
                  </a:lnTo>
                  <a:lnTo>
                    <a:pt x="105469" y="32288"/>
                  </a:lnTo>
                  <a:lnTo>
                    <a:pt x="222563" y="8676"/>
                  </a:lnTo>
                  <a:cubicBezTo>
                    <a:pt x="249882" y="3718"/>
                    <a:pt x="275960" y="0"/>
                    <a:pt x="303279" y="0"/>
                  </a:cubicBezTo>
                  <a:close/>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9" name="Freeform 234">
              <a:extLst>
                <a:ext uri="{FF2B5EF4-FFF2-40B4-BE49-F238E27FC236}">
                  <a16:creationId xmlns:a16="http://schemas.microsoft.com/office/drawing/2014/main" id="{41941ED4-46D0-A74F-B30E-E3034B80F832}"/>
                </a:ext>
              </a:extLst>
            </p:cNvPr>
            <p:cNvSpPr>
              <a:spLocks noChangeArrowheads="1"/>
            </p:cNvSpPr>
            <p:nvPr/>
          </p:nvSpPr>
          <p:spPr bwMode="auto">
            <a:xfrm>
              <a:off x="4635886" y="5550658"/>
              <a:ext cx="703110" cy="390007"/>
            </a:xfrm>
            <a:custGeom>
              <a:avLst/>
              <a:gdLst>
                <a:gd name="T0" fmla="*/ 563 w 564"/>
                <a:gd name="T1" fmla="*/ 221 h 314"/>
                <a:gd name="T2" fmla="*/ 525 w 564"/>
                <a:gd name="T3" fmla="*/ 313 h 314"/>
                <a:gd name="T4" fmla="*/ 63 w 564"/>
                <a:gd name="T5" fmla="*/ 166 h 314"/>
                <a:gd name="T6" fmla="*/ 63 w 564"/>
                <a:gd name="T7" fmla="*/ 166 h 314"/>
                <a:gd name="T8" fmla="*/ 17 w 564"/>
                <a:gd name="T9" fmla="*/ 61 h 314"/>
                <a:gd name="T10" fmla="*/ 17 w 564"/>
                <a:gd name="T11" fmla="*/ 61 h 314"/>
                <a:gd name="T12" fmla="*/ 124 w 564"/>
                <a:gd name="T13" fmla="*/ 19 h 314"/>
                <a:gd name="T14" fmla="*/ 563 w 564"/>
                <a:gd name="T15" fmla="*/ 221 h 3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4" h="314">
                  <a:moveTo>
                    <a:pt x="563" y="221"/>
                  </a:moveTo>
                  <a:lnTo>
                    <a:pt x="525" y="313"/>
                  </a:lnTo>
                  <a:lnTo>
                    <a:pt x="63" y="166"/>
                  </a:lnTo>
                  <a:lnTo>
                    <a:pt x="63" y="166"/>
                  </a:lnTo>
                  <a:cubicBezTo>
                    <a:pt x="20" y="150"/>
                    <a:pt x="0" y="102"/>
                    <a:pt x="17" y="61"/>
                  </a:cubicBezTo>
                  <a:lnTo>
                    <a:pt x="17" y="61"/>
                  </a:lnTo>
                  <a:cubicBezTo>
                    <a:pt x="35" y="19"/>
                    <a:pt x="83" y="0"/>
                    <a:pt x="124" y="19"/>
                  </a:cubicBezTo>
                  <a:lnTo>
                    <a:pt x="563" y="221"/>
                  </a:ln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235">
              <a:extLst>
                <a:ext uri="{FF2B5EF4-FFF2-40B4-BE49-F238E27FC236}">
                  <a16:creationId xmlns:a16="http://schemas.microsoft.com/office/drawing/2014/main" id="{A5C89146-6E78-CD41-9A80-6112CE8D8893}"/>
                </a:ext>
              </a:extLst>
            </p:cNvPr>
            <p:cNvSpPr>
              <a:spLocks noChangeArrowheads="1"/>
            </p:cNvSpPr>
            <p:nvPr/>
          </p:nvSpPr>
          <p:spPr bwMode="auto">
            <a:xfrm>
              <a:off x="4916031" y="5534180"/>
              <a:ext cx="752548" cy="400990"/>
            </a:xfrm>
            <a:custGeom>
              <a:avLst/>
              <a:gdLst>
                <a:gd name="T0" fmla="*/ 0 w 605"/>
                <a:gd name="T1" fmla="*/ 230 h 323"/>
                <a:gd name="T2" fmla="*/ 39 w 605"/>
                <a:gd name="T3" fmla="*/ 322 h 323"/>
                <a:gd name="T4" fmla="*/ 541 w 605"/>
                <a:gd name="T5" fmla="*/ 166 h 323"/>
                <a:gd name="T6" fmla="*/ 541 w 605"/>
                <a:gd name="T7" fmla="*/ 166 h 323"/>
                <a:gd name="T8" fmla="*/ 586 w 605"/>
                <a:gd name="T9" fmla="*/ 60 h 323"/>
                <a:gd name="T10" fmla="*/ 586 w 605"/>
                <a:gd name="T11" fmla="*/ 60 h 323"/>
                <a:gd name="T12" fmla="*/ 480 w 605"/>
                <a:gd name="T13" fmla="*/ 19 h 323"/>
                <a:gd name="T14" fmla="*/ 0 w 605"/>
                <a:gd name="T15" fmla="*/ 230 h 3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5" h="323">
                  <a:moveTo>
                    <a:pt x="0" y="230"/>
                  </a:moveTo>
                  <a:lnTo>
                    <a:pt x="39" y="322"/>
                  </a:lnTo>
                  <a:lnTo>
                    <a:pt x="541" y="166"/>
                  </a:lnTo>
                  <a:lnTo>
                    <a:pt x="541" y="166"/>
                  </a:lnTo>
                  <a:cubicBezTo>
                    <a:pt x="583" y="149"/>
                    <a:pt x="604" y="102"/>
                    <a:pt x="586" y="60"/>
                  </a:cubicBezTo>
                  <a:lnTo>
                    <a:pt x="586" y="60"/>
                  </a:lnTo>
                  <a:cubicBezTo>
                    <a:pt x="569" y="19"/>
                    <a:pt x="521" y="0"/>
                    <a:pt x="480" y="19"/>
                  </a:cubicBezTo>
                  <a:lnTo>
                    <a:pt x="0" y="230"/>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236">
              <a:extLst>
                <a:ext uri="{FF2B5EF4-FFF2-40B4-BE49-F238E27FC236}">
                  <a16:creationId xmlns:a16="http://schemas.microsoft.com/office/drawing/2014/main" id="{ADF6AF5D-52FB-964E-97BF-0F2D255A1E2D}"/>
                </a:ext>
              </a:extLst>
            </p:cNvPr>
            <p:cNvSpPr>
              <a:spLocks noChangeArrowheads="1"/>
            </p:cNvSpPr>
            <p:nvPr/>
          </p:nvSpPr>
          <p:spPr bwMode="auto">
            <a:xfrm>
              <a:off x="4916031" y="5561641"/>
              <a:ext cx="466911" cy="175778"/>
            </a:xfrm>
            <a:custGeom>
              <a:avLst/>
              <a:gdLst>
                <a:gd name="T0" fmla="*/ 331 w 374"/>
                <a:gd name="T1" fmla="*/ 142 h 143"/>
                <a:gd name="T2" fmla="*/ 43 w 374"/>
                <a:gd name="T3" fmla="*/ 142 h 143"/>
                <a:gd name="T4" fmla="*/ 0 w 374"/>
                <a:gd name="T5" fmla="*/ 0 h 143"/>
                <a:gd name="T6" fmla="*/ 373 w 374"/>
                <a:gd name="T7" fmla="*/ 0 h 143"/>
                <a:gd name="T8" fmla="*/ 331 w 374"/>
                <a:gd name="T9" fmla="*/ 142 h 143"/>
              </a:gdLst>
              <a:ahLst/>
              <a:cxnLst>
                <a:cxn ang="0">
                  <a:pos x="T0" y="T1"/>
                </a:cxn>
                <a:cxn ang="0">
                  <a:pos x="T2" y="T3"/>
                </a:cxn>
                <a:cxn ang="0">
                  <a:pos x="T4" y="T5"/>
                </a:cxn>
                <a:cxn ang="0">
                  <a:pos x="T6" y="T7"/>
                </a:cxn>
                <a:cxn ang="0">
                  <a:pos x="T8" y="T9"/>
                </a:cxn>
              </a:cxnLst>
              <a:rect l="0" t="0" r="r" b="b"/>
              <a:pathLst>
                <a:path w="374" h="143">
                  <a:moveTo>
                    <a:pt x="331" y="142"/>
                  </a:moveTo>
                  <a:lnTo>
                    <a:pt x="43" y="142"/>
                  </a:lnTo>
                  <a:lnTo>
                    <a:pt x="0" y="0"/>
                  </a:lnTo>
                  <a:lnTo>
                    <a:pt x="373" y="0"/>
                  </a:lnTo>
                  <a:lnTo>
                    <a:pt x="331" y="142"/>
                  </a:lnTo>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237">
              <a:extLst>
                <a:ext uri="{FF2B5EF4-FFF2-40B4-BE49-F238E27FC236}">
                  <a16:creationId xmlns:a16="http://schemas.microsoft.com/office/drawing/2014/main" id="{3A91BB40-83C2-EB47-8F66-7DEC5A637EF2}"/>
                </a:ext>
              </a:extLst>
            </p:cNvPr>
            <p:cNvSpPr>
              <a:spLocks noChangeArrowheads="1"/>
            </p:cNvSpPr>
            <p:nvPr/>
          </p:nvSpPr>
          <p:spPr bwMode="auto">
            <a:xfrm>
              <a:off x="5058852" y="5254034"/>
              <a:ext cx="170286" cy="76902"/>
            </a:xfrm>
            <a:custGeom>
              <a:avLst/>
              <a:gdLst>
                <a:gd name="T0" fmla="*/ 66 w 135"/>
                <a:gd name="T1" fmla="*/ 60 h 61"/>
                <a:gd name="T2" fmla="*/ 66 w 135"/>
                <a:gd name="T3" fmla="*/ 60 h 61"/>
                <a:gd name="T4" fmla="*/ 134 w 135"/>
                <a:gd name="T5" fmla="*/ 3 h 61"/>
                <a:gd name="T6" fmla="*/ 134 w 135"/>
                <a:gd name="T7" fmla="*/ 3 h 61"/>
                <a:gd name="T8" fmla="*/ 95 w 135"/>
                <a:gd name="T9" fmla="*/ 0 h 61"/>
                <a:gd name="T10" fmla="*/ 49 w 135"/>
                <a:gd name="T11" fmla="*/ 0 h 61"/>
                <a:gd name="T12" fmla="*/ 49 w 135"/>
                <a:gd name="T13" fmla="*/ 0 h 61"/>
                <a:gd name="T14" fmla="*/ 0 w 135"/>
                <a:gd name="T15" fmla="*/ 4 h 61"/>
                <a:gd name="T16" fmla="*/ 0 w 135"/>
                <a:gd name="T17" fmla="*/ 4 h 61"/>
                <a:gd name="T18" fmla="*/ 66 w 135"/>
                <a:gd name="T19" fmla="*/ 6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5" h="61">
                  <a:moveTo>
                    <a:pt x="66" y="60"/>
                  </a:moveTo>
                  <a:lnTo>
                    <a:pt x="66" y="60"/>
                  </a:lnTo>
                  <a:cubicBezTo>
                    <a:pt x="100" y="60"/>
                    <a:pt x="129" y="35"/>
                    <a:pt x="134" y="3"/>
                  </a:cubicBezTo>
                  <a:lnTo>
                    <a:pt x="134" y="3"/>
                  </a:lnTo>
                  <a:cubicBezTo>
                    <a:pt x="121" y="1"/>
                    <a:pt x="108" y="0"/>
                    <a:pt x="95" y="0"/>
                  </a:cubicBezTo>
                  <a:lnTo>
                    <a:pt x="49" y="0"/>
                  </a:lnTo>
                  <a:lnTo>
                    <a:pt x="49" y="0"/>
                  </a:lnTo>
                  <a:cubicBezTo>
                    <a:pt x="33" y="0"/>
                    <a:pt x="16" y="2"/>
                    <a:pt x="0" y="4"/>
                  </a:cubicBezTo>
                  <a:lnTo>
                    <a:pt x="0" y="4"/>
                  </a:lnTo>
                  <a:cubicBezTo>
                    <a:pt x="5" y="37"/>
                    <a:pt x="33" y="60"/>
                    <a:pt x="66" y="60"/>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238">
              <a:extLst>
                <a:ext uri="{FF2B5EF4-FFF2-40B4-BE49-F238E27FC236}">
                  <a16:creationId xmlns:a16="http://schemas.microsoft.com/office/drawing/2014/main" id="{4F6EC31B-A23F-4D42-8698-FD5BA2B59025}"/>
                </a:ext>
              </a:extLst>
            </p:cNvPr>
            <p:cNvSpPr>
              <a:spLocks noChangeArrowheads="1"/>
            </p:cNvSpPr>
            <p:nvPr/>
          </p:nvSpPr>
          <p:spPr bwMode="auto">
            <a:xfrm>
              <a:off x="5053358" y="5072765"/>
              <a:ext cx="175778" cy="225212"/>
            </a:xfrm>
            <a:custGeom>
              <a:avLst/>
              <a:gdLst>
                <a:gd name="T0" fmla="*/ 140 w 141"/>
                <a:gd name="T1" fmla="*/ 69 h 183"/>
                <a:gd name="T2" fmla="*/ 140 w 141"/>
                <a:gd name="T3" fmla="*/ 69 h 183"/>
                <a:gd name="T4" fmla="*/ 70 w 141"/>
                <a:gd name="T5" fmla="*/ 182 h 183"/>
                <a:gd name="T6" fmla="*/ 70 w 141"/>
                <a:gd name="T7" fmla="*/ 182 h 183"/>
                <a:gd name="T8" fmla="*/ 0 w 141"/>
                <a:gd name="T9" fmla="*/ 69 h 183"/>
                <a:gd name="T10" fmla="*/ 0 w 141"/>
                <a:gd name="T11" fmla="*/ 69 h 183"/>
                <a:gd name="T12" fmla="*/ 70 w 141"/>
                <a:gd name="T13" fmla="*/ 0 h 183"/>
                <a:gd name="T14" fmla="*/ 70 w 141"/>
                <a:gd name="T15" fmla="*/ 0 h 183"/>
                <a:gd name="T16" fmla="*/ 140 w 141"/>
                <a:gd name="T17" fmla="*/ 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183">
                  <a:moveTo>
                    <a:pt x="140" y="69"/>
                  </a:moveTo>
                  <a:lnTo>
                    <a:pt x="140" y="69"/>
                  </a:lnTo>
                  <a:cubicBezTo>
                    <a:pt x="140" y="108"/>
                    <a:pt x="119" y="182"/>
                    <a:pt x="70" y="182"/>
                  </a:cubicBezTo>
                  <a:lnTo>
                    <a:pt x="70" y="182"/>
                  </a:lnTo>
                  <a:cubicBezTo>
                    <a:pt x="22" y="182"/>
                    <a:pt x="0" y="108"/>
                    <a:pt x="0" y="69"/>
                  </a:cubicBezTo>
                  <a:lnTo>
                    <a:pt x="0" y="69"/>
                  </a:lnTo>
                  <a:cubicBezTo>
                    <a:pt x="0" y="31"/>
                    <a:pt x="32" y="0"/>
                    <a:pt x="70" y="0"/>
                  </a:cubicBezTo>
                  <a:lnTo>
                    <a:pt x="70" y="0"/>
                  </a:lnTo>
                  <a:cubicBezTo>
                    <a:pt x="109" y="0"/>
                    <a:pt x="140" y="31"/>
                    <a:pt x="140" y="69"/>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239">
              <a:extLst>
                <a:ext uri="{FF2B5EF4-FFF2-40B4-BE49-F238E27FC236}">
                  <a16:creationId xmlns:a16="http://schemas.microsoft.com/office/drawing/2014/main" id="{00842256-54CC-3D49-A58D-2243E9DD29D1}"/>
                </a:ext>
              </a:extLst>
            </p:cNvPr>
            <p:cNvSpPr>
              <a:spLocks noChangeArrowheads="1"/>
            </p:cNvSpPr>
            <p:nvPr/>
          </p:nvSpPr>
          <p:spPr bwMode="auto">
            <a:xfrm>
              <a:off x="4992933" y="4995859"/>
              <a:ext cx="285639" cy="214227"/>
            </a:xfrm>
            <a:custGeom>
              <a:avLst/>
              <a:gdLst>
                <a:gd name="T0" fmla="*/ 147 w 231"/>
                <a:gd name="T1" fmla="*/ 127 h 174"/>
                <a:gd name="T2" fmla="*/ 147 w 231"/>
                <a:gd name="T3" fmla="*/ 127 h 174"/>
                <a:gd name="T4" fmla="*/ 168 w 231"/>
                <a:gd name="T5" fmla="*/ 135 h 174"/>
                <a:gd name="T6" fmla="*/ 168 w 231"/>
                <a:gd name="T7" fmla="*/ 135 h 174"/>
                <a:gd name="T8" fmla="*/ 174 w 231"/>
                <a:gd name="T9" fmla="*/ 171 h 174"/>
                <a:gd name="T10" fmla="*/ 174 w 231"/>
                <a:gd name="T11" fmla="*/ 171 h 174"/>
                <a:gd name="T12" fmla="*/ 214 w 231"/>
                <a:gd name="T13" fmla="*/ 144 h 174"/>
                <a:gd name="T14" fmla="*/ 214 w 231"/>
                <a:gd name="T15" fmla="*/ 144 h 174"/>
                <a:gd name="T16" fmla="*/ 196 w 231"/>
                <a:gd name="T17" fmla="*/ 132 h 174"/>
                <a:gd name="T18" fmla="*/ 230 w 231"/>
                <a:gd name="T19" fmla="*/ 113 h 174"/>
                <a:gd name="T20" fmla="*/ 230 w 231"/>
                <a:gd name="T21" fmla="*/ 113 h 174"/>
                <a:gd name="T22" fmla="*/ 196 w 231"/>
                <a:gd name="T23" fmla="*/ 86 h 174"/>
                <a:gd name="T24" fmla="*/ 196 w 231"/>
                <a:gd name="T25" fmla="*/ 86 h 174"/>
                <a:gd name="T26" fmla="*/ 160 w 231"/>
                <a:gd name="T27" fmla="*/ 9 h 174"/>
                <a:gd name="T28" fmla="*/ 160 w 231"/>
                <a:gd name="T29" fmla="*/ 9 h 174"/>
                <a:gd name="T30" fmla="*/ 119 w 231"/>
                <a:gd name="T31" fmla="*/ 15 h 174"/>
                <a:gd name="T32" fmla="*/ 119 w 231"/>
                <a:gd name="T33" fmla="*/ 15 h 174"/>
                <a:gd name="T34" fmla="*/ 79 w 231"/>
                <a:gd name="T35" fmla="*/ 9 h 174"/>
                <a:gd name="T36" fmla="*/ 79 w 231"/>
                <a:gd name="T37" fmla="*/ 9 h 174"/>
                <a:gd name="T38" fmla="*/ 34 w 231"/>
                <a:gd name="T39" fmla="*/ 86 h 174"/>
                <a:gd name="T40" fmla="*/ 34 w 231"/>
                <a:gd name="T41" fmla="*/ 86 h 174"/>
                <a:gd name="T42" fmla="*/ 0 w 231"/>
                <a:gd name="T43" fmla="*/ 113 h 174"/>
                <a:gd name="T44" fmla="*/ 34 w 231"/>
                <a:gd name="T45" fmla="*/ 132 h 174"/>
                <a:gd name="T46" fmla="*/ 34 w 231"/>
                <a:gd name="T47" fmla="*/ 132 h 174"/>
                <a:gd name="T48" fmla="*/ 16 w 231"/>
                <a:gd name="T49" fmla="*/ 144 h 174"/>
                <a:gd name="T50" fmla="*/ 16 w 231"/>
                <a:gd name="T51" fmla="*/ 144 h 174"/>
                <a:gd name="T52" fmla="*/ 56 w 231"/>
                <a:gd name="T53" fmla="*/ 171 h 174"/>
                <a:gd name="T54" fmla="*/ 56 w 231"/>
                <a:gd name="T55" fmla="*/ 171 h 174"/>
                <a:gd name="T56" fmla="*/ 62 w 231"/>
                <a:gd name="T57" fmla="*/ 123 h 174"/>
                <a:gd name="T58" fmla="*/ 62 w 231"/>
                <a:gd name="T59" fmla="*/ 123 h 174"/>
                <a:gd name="T60" fmla="*/ 82 w 231"/>
                <a:gd name="T61" fmla="*/ 114 h 174"/>
                <a:gd name="T62" fmla="*/ 82 w 231"/>
                <a:gd name="T63" fmla="*/ 114 h 174"/>
                <a:gd name="T64" fmla="*/ 147 w 231"/>
                <a:gd name="T65" fmla="*/ 104 h 174"/>
                <a:gd name="T66" fmla="*/ 147 w 231"/>
                <a:gd name="T67" fmla="*/ 12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1" h="174">
                  <a:moveTo>
                    <a:pt x="147" y="127"/>
                  </a:moveTo>
                  <a:lnTo>
                    <a:pt x="147" y="127"/>
                  </a:lnTo>
                  <a:cubicBezTo>
                    <a:pt x="173" y="115"/>
                    <a:pt x="169" y="131"/>
                    <a:pt x="168" y="135"/>
                  </a:cubicBezTo>
                  <a:lnTo>
                    <a:pt x="168" y="135"/>
                  </a:lnTo>
                  <a:cubicBezTo>
                    <a:pt x="166" y="144"/>
                    <a:pt x="157" y="168"/>
                    <a:pt x="174" y="171"/>
                  </a:cubicBezTo>
                  <a:lnTo>
                    <a:pt x="174" y="171"/>
                  </a:lnTo>
                  <a:cubicBezTo>
                    <a:pt x="192" y="173"/>
                    <a:pt x="207" y="146"/>
                    <a:pt x="214" y="144"/>
                  </a:cubicBezTo>
                  <a:lnTo>
                    <a:pt x="214" y="144"/>
                  </a:lnTo>
                  <a:cubicBezTo>
                    <a:pt x="214" y="144"/>
                    <a:pt x="214" y="129"/>
                    <a:pt x="196" y="132"/>
                  </a:cubicBezTo>
                  <a:lnTo>
                    <a:pt x="230" y="113"/>
                  </a:lnTo>
                  <a:lnTo>
                    <a:pt x="230" y="113"/>
                  </a:lnTo>
                  <a:cubicBezTo>
                    <a:pt x="230" y="113"/>
                    <a:pt x="216" y="80"/>
                    <a:pt x="196" y="86"/>
                  </a:cubicBezTo>
                  <a:lnTo>
                    <a:pt x="196" y="86"/>
                  </a:lnTo>
                  <a:cubicBezTo>
                    <a:pt x="196" y="86"/>
                    <a:pt x="198" y="27"/>
                    <a:pt x="160" y="9"/>
                  </a:cubicBezTo>
                  <a:lnTo>
                    <a:pt x="160" y="9"/>
                  </a:lnTo>
                  <a:cubicBezTo>
                    <a:pt x="140" y="0"/>
                    <a:pt x="120" y="15"/>
                    <a:pt x="119" y="15"/>
                  </a:cubicBezTo>
                  <a:lnTo>
                    <a:pt x="119" y="15"/>
                  </a:lnTo>
                  <a:cubicBezTo>
                    <a:pt x="118" y="16"/>
                    <a:pt x="106" y="1"/>
                    <a:pt x="79" y="9"/>
                  </a:cubicBezTo>
                  <a:lnTo>
                    <a:pt x="79" y="9"/>
                  </a:lnTo>
                  <a:cubicBezTo>
                    <a:pt x="36" y="22"/>
                    <a:pt x="34" y="86"/>
                    <a:pt x="34" y="86"/>
                  </a:cubicBezTo>
                  <a:lnTo>
                    <a:pt x="34" y="86"/>
                  </a:lnTo>
                  <a:cubicBezTo>
                    <a:pt x="14" y="80"/>
                    <a:pt x="0" y="113"/>
                    <a:pt x="0" y="113"/>
                  </a:cubicBezTo>
                  <a:lnTo>
                    <a:pt x="34" y="132"/>
                  </a:lnTo>
                  <a:lnTo>
                    <a:pt x="34" y="132"/>
                  </a:lnTo>
                  <a:cubicBezTo>
                    <a:pt x="16" y="129"/>
                    <a:pt x="16" y="144"/>
                    <a:pt x="16" y="144"/>
                  </a:cubicBezTo>
                  <a:lnTo>
                    <a:pt x="16" y="144"/>
                  </a:lnTo>
                  <a:cubicBezTo>
                    <a:pt x="23" y="146"/>
                    <a:pt x="38" y="173"/>
                    <a:pt x="56" y="171"/>
                  </a:cubicBezTo>
                  <a:lnTo>
                    <a:pt x="56" y="171"/>
                  </a:lnTo>
                  <a:cubicBezTo>
                    <a:pt x="73" y="168"/>
                    <a:pt x="62" y="123"/>
                    <a:pt x="62" y="123"/>
                  </a:cubicBezTo>
                  <a:lnTo>
                    <a:pt x="62" y="123"/>
                  </a:lnTo>
                  <a:cubicBezTo>
                    <a:pt x="62" y="123"/>
                    <a:pt x="57" y="101"/>
                    <a:pt x="82" y="114"/>
                  </a:cubicBezTo>
                  <a:lnTo>
                    <a:pt x="82" y="114"/>
                  </a:lnTo>
                  <a:cubicBezTo>
                    <a:pt x="108" y="127"/>
                    <a:pt x="133" y="129"/>
                    <a:pt x="147" y="104"/>
                  </a:cubicBezTo>
                  <a:lnTo>
                    <a:pt x="147" y="127"/>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124">
              <a:extLst>
                <a:ext uri="{FF2B5EF4-FFF2-40B4-BE49-F238E27FC236}">
                  <a16:creationId xmlns:a16="http://schemas.microsoft.com/office/drawing/2014/main" id="{A14EA017-9C3B-4748-A9A2-203BFD5F52F8}"/>
                </a:ext>
              </a:extLst>
            </p:cNvPr>
            <p:cNvSpPr>
              <a:spLocks noChangeArrowheads="1"/>
            </p:cNvSpPr>
            <p:nvPr/>
          </p:nvSpPr>
          <p:spPr bwMode="auto">
            <a:xfrm>
              <a:off x="9398356" y="8544368"/>
              <a:ext cx="152564" cy="114139"/>
            </a:xfrm>
            <a:custGeom>
              <a:avLst/>
              <a:gdLst>
                <a:gd name="connsiteX0" fmla="*/ 81761 w 152564"/>
                <a:gd name="connsiteY0" fmla="*/ 32956 h 114139"/>
                <a:gd name="connsiteX1" fmla="*/ 125068 w 152564"/>
                <a:gd name="connsiteY1" fmla="*/ 72942 h 114139"/>
                <a:gd name="connsiteX2" fmla="*/ 81761 w 152564"/>
                <a:gd name="connsiteY2" fmla="*/ 114139 h 114139"/>
                <a:gd name="connsiteX3" fmla="*/ 38453 w 152564"/>
                <a:gd name="connsiteY3" fmla="*/ 72942 h 114139"/>
                <a:gd name="connsiteX4" fmla="*/ 81761 w 152564"/>
                <a:gd name="connsiteY4" fmla="*/ 32956 h 114139"/>
                <a:gd name="connsiteX5" fmla="*/ 0 w 152564"/>
                <a:gd name="connsiteY5" fmla="*/ 0 h 114139"/>
                <a:gd name="connsiteX6" fmla="*/ 152564 w 152564"/>
                <a:gd name="connsiteY6" fmla="*/ 0 h 114139"/>
                <a:gd name="connsiteX7" fmla="*/ 152564 w 152564"/>
                <a:gd name="connsiteY7" fmla="*/ 31782 h 114139"/>
                <a:gd name="connsiteX8" fmla="*/ 0 w 152564"/>
                <a:gd name="connsiteY8" fmla="*/ 31782 h 114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2564" h="114139">
                  <a:moveTo>
                    <a:pt x="81761" y="32956"/>
                  </a:moveTo>
                  <a:cubicBezTo>
                    <a:pt x="104688" y="32956"/>
                    <a:pt x="125068" y="51131"/>
                    <a:pt x="125068" y="72942"/>
                  </a:cubicBezTo>
                  <a:cubicBezTo>
                    <a:pt x="125068" y="95964"/>
                    <a:pt x="104688" y="114139"/>
                    <a:pt x="81761" y="114139"/>
                  </a:cubicBezTo>
                  <a:cubicBezTo>
                    <a:pt x="57559" y="114139"/>
                    <a:pt x="38453" y="95964"/>
                    <a:pt x="38453" y="72942"/>
                  </a:cubicBezTo>
                  <a:cubicBezTo>
                    <a:pt x="38453" y="51131"/>
                    <a:pt x="57559" y="32956"/>
                    <a:pt x="81761" y="32956"/>
                  </a:cubicBezTo>
                  <a:close/>
                  <a:moveTo>
                    <a:pt x="0" y="0"/>
                  </a:moveTo>
                  <a:lnTo>
                    <a:pt x="152564" y="0"/>
                  </a:lnTo>
                  <a:lnTo>
                    <a:pt x="152564" y="31782"/>
                  </a:lnTo>
                  <a:lnTo>
                    <a:pt x="0" y="31782"/>
                  </a:lnTo>
                  <a:close/>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26" name="Freeform 241">
              <a:extLst>
                <a:ext uri="{FF2B5EF4-FFF2-40B4-BE49-F238E27FC236}">
                  <a16:creationId xmlns:a16="http://schemas.microsoft.com/office/drawing/2014/main" id="{81530058-3867-D141-95C7-B9D980EC89A2}"/>
                </a:ext>
              </a:extLst>
            </p:cNvPr>
            <p:cNvSpPr>
              <a:spLocks noChangeArrowheads="1"/>
            </p:cNvSpPr>
            <p:nvPr/>
          </p:nvSpPr>
          <p:spPr bwMode="auto">
            <a:xfrm>
              <a:off x="8860039" y="8341123"/>
              <a:ext cx="538319" cy="214231"/>
            </a:xfrm>
            <a:custGeom>
              <a:avLst/>
              <a:gdLst>
                <a:gd name="T0" fmla="*/ 9 w 430"/>
                <a:gd name="T1" fmla="*/ 0 h 171"/>
                <a:gd name="T2" fmla="*/ 9 w 430"/>
                <a:gd name="T3" fmla="*/ 0 h 171"/>
                <a:gd name="T4" fmla="*/ 49 w 430"/>
                <a:gd name="T5" fmla="*/ 162 h 171"/>
                <a:gd name="T6" fmla="*/ 49 w 430"/>
                <a:gd name="T7" fmla="*/ 162 h 171"/>
                <a:gd name="T8" fmla="*/ 429 w 430"/>
                <a:gd name="T9" fmla="*/ 49 h 171"/>
                <a:gd name="T10" fmla="*/ 426 w 430"/>
                <a:gd name="T11" fmla="*/ 34 h 171"/>
                <a:gd name="T12" fmla="*/ 92 w 430"/>
                <a:gd name="T13" fmla="*/ 87 h 171"/>
                <a:gd name="T14" fmla="*/ 91 w 430"/>
                <a:gd name="T15" fmla="*/ 5 h 171"/>
                <a:gd name="T16" fmla="*/ 9 w 430"/>
                <a:gd name="T17"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0" h="171">
                  <a:moveTo>
                    <a:pt x="9" y="0"/>
                  </a:moveTo>
                  <a:lnTo>
                    <a:pt x="9" y="0"/>
                  </a:lnTo>
                  <a:cubicBezTo>
                    <a:pt x="9" y="0"/>
                    <a:pt x="0" y="146"/>
                    <a:pt x="49" y="162"/>
                  </a:cubicBezTo>
                  <a:lnTo>
                    <a:pt x="49" y="162"/>
                  </a:lnTo>
                  <a:cubicBezTo>
                    <a:pt x="75" y="170"/>
                    <a:pt x="429" y="49"/>
                    <a:pt x="429" y="49"/>
                  </a:cubicBezTo>
                  <a:lnTo>
                    <a:pt x="426" y="34"/>
                  </a:lnTo>
                  <a:lnTo>
                    <a:pt x="92" y="87"/>
                  </a:lnTo>
                  <a:lnTo>
                    <a:pt x="91" y="5"/>
                  </a:lnTo>
                  <a:lnTo>
                    <a:pt x="9"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242">
              <a:extLst>
                <a:ext uri="{FF2B5EF4-FFF2-40B4-BE49-F238E27FC236}">
                  <a16:creationId xmlns:a16="http://schemas.microsoft.com/office/drawing/2014/main" id="{A506C090-2F47-7244-A03E-9F4B11C0431D}"/>
                </a:ext>
              </a:extLst>
            </p:cNvPr>
            <p:cNvSpPr>
              <a:spLocks noChangeArrowheads="1"/>
            </p:cNvSpPr>
            <p:nvPr/>
          </p:nvSpPr>
          <p:spPr bwMode="auto">
            <a:xfrm>
              <a:off x="9293990" y="7967597"/>
              <a:ext cx="390005" cy="538319"/>
            </a:xfrm>
            <a:custGeom>
              <a:avLst/>
              <a:gdLst>
                <a:gd name="T0" fmla="*/ 311 w 312"/>
                <a:gd name="T1" fmla="*/ 155 h 434"/>
                <a:gd name="T2" fmla="*/ 311 w 312"/>
                <a:gd name="T3" fmla="*/ 155 h 434"/>
                <a:gd name="T4" fmla="*/ 205 w 312"/>
                <a:gd name="T5" fmla="*/ 433 h 434"/>
                <a:gd name="T6" fmla="*/ 82 w 312"/>
                <a:gd name="T7" fmla="*/ 433 h 434"/>
                <a:gd name="T8" fmla="*/ 82 w 312"/>
                <a:gd name="T9" fmla="*/ 433 h 434"/>
                <a:gd name="T10" fmla="*/ 0 w 312"/>
                <a:gd name="T11" fmla="*/ 155 h 434"/>
                <a:gd name="T12" fmla="*/ 0 w 312"/>
                <a:gd name="T13" fmla="*/ 155 h 434"/>
                <a:gd name="T14" fmla="*/ 156 w 312"/>
                <a:gd name="T15" fmla="*/ 0 h 434"/>
                <a:gd name="T16" fmla="*/ 156 w 312"/>
                <a:gd name="T17" fmla="*/ 0 h 434"/>
                <a:gd name="T18" fmla="*/ 311 w 312"/>
                <a:gd name="T19" fmla="*/ 155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2" h="434">
                  <a:moveTo>
                    <a:pt x="311" y="155"/>
                  </a:moveTo>
                  <a:lnTo>
                    <a:pt x="311" y="155"/>
                  </a:lnTo>
                  <a:cubicBezTo>
                    <a:pt x="311" y="206"/>
                    <a:pt x="205" y="433"/>
                    <a:pt x="205" y="433"/>
                  </a:cubicBezTo>
                  <a:lnTo>
                    <a:pt x="82" y="433"/>
                  </a:lnTo>
                  <a:lnTo>
                    <a:pt x="82" y="433"/>
                  </a:lnTo>
                  <a:cubicBezTo>
                    <a:pt x="82" y="433"/>
                    <a:pt x="0" y="223"/>
                    <a:pt x="0" y="155"/>
                  </a:cubicBezTo>
                  <a:lnTo>
                    <a:pt x="0" y="155"/>
                  </a:lnTo>
                  <a:cubicBezTo>
                    <a:pt x="0" y="69"/>
                    <a:pt x="70" y="0"/>
                    <a:pt x="156" y="0"/>
                  </a:cubicBezTo>
                  <a:lnTo>
                    <a:pt x="156" y="0"/>
                  </a:lnTo>
                  <a:cubicBezTo>
                    <a:pt x="242" y="0"/>
                    <a:pt x="311" y="69"/>
                    <a:pt x="311" y="155"/>
                  </a:cubicBezTo>
                </a:path>
              </a:pathLst>
            </a:custGeom>
            <a:solidFill>
              <a:srgbClr val="FFCB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8" name="Freeform 127">
              <a:extLst>
                <a:ext uri="{FF2B5EF4-FFF2-40B4-BE49-F238E27FC236}">
                  <a16:creationId xmlns:a16="http://schemas.microsoft.com/office/drawing/2014/main" id="{7285E11D-C64A-9E4C-A7A1-AB613F9A4FB5}"/>
                </a:ext>
              </a:extLst>
            </p:cNvPr>
            <p:cNvSpPr>
              <a:spLocks noChangeArrowheads="1"/>
            </p:cNvSpPr>
            <p:nvPr/>
          </p:nvSpPr>
          <p:spPr bwMode="auto">
            <a:xfrm>
              <a:off x="9381881" y="8160892"/>
              <a:ext cx="207502" cy="327299"/>
            </a:xfrm>
            <a:custGeom>
              <a:avLst/>
              <a:gdLst>
                <a:gd name="connsiteX0" fmla="*/ 203808 w 207502"/>
                <a:gd name="connsiteY0" fmla="*/ 26427 h 327299"/>
                <a:gd name="connsiteX1" fmla="*/ 207502 w 207502"/>
                <a:gd name="connsiteY1" fmla="*/ 32669 h 327299"/>
                <a:gd name="connsiteX2" fmla="*/ 147171 w 207502"/>
                <a:gd name="connsiteY2" fmla="*/ 323553 h 327299"/>
                <a:gd name="connsiteX3" fmla="*/ 142246 w 207502"/>
                <a:gd name="connsiteY3" fmla="*/ 327299 h 327299"/>
                <a:gd name="connsiteX4" fmla="*/ 141015 w 207502"/>
                <a:gd name="connsiteY4" fmla="*/ 327299 h 327299"/>
                <a:gd name="connsiteX5" fmla="*/ 137321 w 207502"/>
                <a:gd name="connsiteY5" fmla="*/ 322305 h 327299"/>
                <a:gd name="connsiteX6" fmla="*/ 197652 w 207502"/>
                <a:gd name="connsiteY6" fmla="*/ 30173 h 327299"/>
                <a:gd name="connsiteX7" fmla="*/ 203808 w 207502"/>
                <a:gd name="connsiteY7" fmla="*/ 26427 h 327299"/>
                <a:gd name="connsiteX8" fmla="*/ 3694 w 207502"/>
                <a:gd name="connsiteY8" fmla="*/ 26427 h 327299"/>
                <a:gd name="connsiteX9" fmla="*/ 8618 w 207502"/>
                <a:gd name="connsiteY9" fmla="*/ 30173 h 327299"/>
                <a:gd name="connsiteX10" fmla="*/ 68946 w 207502"/>
                <a:gd name="connsiteY10" fmla="*/ 322305 h 327299"/>
                <a:gd name="connsiteX11" fmla="*/ 65252 w 207502"/>
                <a:gd name="connsiteY11" fmla="*/ 327299 h 327299"/>
                <a:gd name="connsiteX12" fmla="*/ 64021 w 207502"/>
                <a:gd name="connsiteY12" fmla="*/ 327299 h 327299"/>
                <a:gd name="connsiteX13" fmla="*/ 60327 w 207502"/>
                <a:gd name="connsiteY13" fmla="*/ 323553 h 327299"/>
                <a:gd name="connsiteX14" fmla="*/ 0 w 207502"/>
                <a:gd name="connsiteY14" fmla="*/ 32669 h 327299"/>
                <a:gd name="connsiteX15" fmla="*/ 3694 w 207502"/>
                <a:gd name="connsiteY15" fmla="*/ 26427 h 327299"/>
                <a:gd name="connsiteX16" fmla="*/ 95944 w 207502"/>
                <a:gd name="connsiteY16" fmla="*/ 248 h 327299"/>
                <a:gd name="connsiteX17" fmla="*/ 107296 w 207502"/>
                <a:gd name="connsiteY17" fmla="*/ 7962 h 327299"/>
                <a:gd name="connsiteX18" fmla="*/ 117387 w 207502"/>
                <a:gd name="connsiteY18" fmla="*/ 42672 h 327299"/>
                <a:gd name="connsiteX19" fmla="*/ 118649 w 207502"/>
                <a:gd name="connsiteY19" fmla="*/ 43958 h 327299"/>
                <a:gd name="connsiteX20" fmla="*/ 121171 w 207502"/>
                <a:gd name="connsiteY20" fmla="*/ 42672 h 327299"/>
                <a:gd name="connsiteX21" fmla="*/ 130001 w 207502"/>
                <a:gd name="connsiteY21" fmla="*/ 9247 h 327299"/>
                <a:gd name="connsiteX22" fmla="*/ 141353 w 207502"/>
                <a:gd name="connsiteY22" fmla="*/ 1534 h 327299"/>
                <a:gd name="connsiteX23" fmla="*/ 151444 w 207502"/>
                <a:gd name="connsiteY23" fmla="*/ 10533 h 327299"/>
                <a:gd name="connsiteX24" fmla="*/ 157751 w 207502"/>
                <a:gd name="connsiteY24" fmla="*/ 46529 h 327299"/>
                <a:gd name="connsiteX25" fmla="*/ 159013 w 207502"/>
                <a:gd name="connsiteY25" fmla="*/ 47814 h 327299"/>
                <a:gd name="connsiteX26" fmla="*/ 161535 w 207502"/>
                <a:gd name="connsiteY26" fmla="*/ 47814 h 327299"/>
                <a:gd name="connsiteX27" fmla="*/ 176672 w 207502"/>
                <a:gd name="connsiteY27" fmla="*/ 22103 h 327299"/>
                <a:gd name="connsiteX28" fmla="*/ 182979 w 207502"/>
                <a:gd name="connsiteY28" fmla="*/ 20817 h 327299"/>
                <a:gd name="connsiteX29" fmla="*/ 184240 w 207502"/>
                <a:gd name="connsiteY29" fmla="*/ 27245 h 327299"/>
                <a:gd name="connsiteX30" fmla="*/ 169104 w 207502"/>
                <a:gd name="connsiteY30" fmla="*/ 52956 h 327299"/>
                <a:gd name="connsiteX31" fmla="*/ 160274 w 207502"/>
                <a:gd name="connsiteY31" fmla="*/ 58099 h 327299"/>
                <a:gd name="connsiteX32" fmla="*/ 157751 w 207502"/>
                <a:gd name="connsiteY32" fmla="*/ 58099 h 327299"/>
                <a:gd name="connsiteX33" fmla="*/ 148922 w 207502"/>
                <a:gd name="connsiteY33" fmla="*/ 49100 h 327299"/>
                <a:gd name="connsiteX34" fmla="*/ 142615 w 207502"/>
                <a:gd name="connsiteY34" fmla="*/ 13104 h 327299"/>
                <a:gd name="connsiteX35" fmla="*/ 141353 w 207502"/>
                <a:gd name="connsiteY35" fmla="*/ 11818 h 327299"/>
                <a:gd name="connsiteX36" fmla="*/ 138831 w 207502"/>
                <a:gd name="connsiteY36" fmla="*/ 11818 h 327299"/>
                <a:gd name="connsiteX37" fmla="*/ 128740 w 207502"/>
                <a:gd name="connsiteY37" fmla="*/ 45243 h 327299"/>
                <a:gd name="connsiteX38" fmla="*/ 118649 w 207502"/>
                <a:gd name="connsiteY38" fmla="*/ 52956 h 327299"/>
                <a:gd name="connsiteX39" fmla="*/ 109819 w 207502"/>
                <a:gd name="connsiteY39" fmla="*/ 45243 h 327299"/>
                <a:gd name="connsiteX40" fmla="*/ 98467 w 207502"/>
                <a:gd name="connsiteY40" fmla="*/ 10533 h 327299"/>
                <a:gd name="connsiteX41" fmla="*/ 97205 w 207502"/>
                <a:gd name="connsiteY41" fmla="*/ 9247 h 327299"/>
                <a:gd name="connsiteX42" fmla="*/ 95944 w 207502"/>
                <a:gd name="connsiteY42" fmla="*/ 10533 h 327299"/>
                <a:gd name="connsiteX43" fmla="*/ 88376 w 207502"/>
                <a:gd name="connsiteY43" fmla="*/ 43958 h 327299"/>
                <a:gd name="connsiteX44" fmla="*/ 77023 w 207502"/>
                <a:gd name="connsiteY44" fmla="*/ 52956 h 327299"/>
                <a:gd name="connsiteX45" fmla="*/ 66932 w 207502"/>
                <a:gd name="connsiteY45" fmla="*/ 46529 h 327299"/>
                <a:gd name="connsiteX46" fmla="*/ 56841 w 207502"/>
                <a:gd name="connsiteY46" fmla="*/ 18246 h 327299"/>
                <a:gd name="connsiteX47" fmla="*/ 55580 w 207502"/>
                <a:gd name="connsiteY47" fmla="*/ 16960 h 327299"/>
                <a:gd name="connsiteX48" fmla="*/ 53057 w 207502"/>
                <a:gd name="connsiteY48" fmla="*/ 19532 h 327299"/>
                <a:gd name="connsiteX49" fmla="*/ 48011 w 207502"/>
                <a:gd name="connsiteY49" fmla="*/ 46529 h 327299"/>
                <a:gd name="connsiteX50" fmla="*/ 39182 w 207502"/>
                <a:gd name="connsiteY50" fmla="*/ 54242 h 327299"/>
                <a:gd name="connsiteX51" fmla="*/ 27829 w 207502"/>
                <a:gd name="connsiteY51" fmla="*/ 47814 h 327299"/>
                <a:gd name="connsiteX52" fmla="*/ 17738 w 207502"/>
                <a:gd name="connsiteY52" fmla="*/ 27245 h 327299"/>
                <a:gd name="connsiteX53" fmla="*/ 20261 w 207502"/>
                <a:gd name="connsiteY53" fmla="*/ 20817 h 327299"/>
                <a:gd name="connsiteX54" fmla="*/ 25307 w 207502"/>
                <a:gd name="connsiteY54" fmla="*/ 23388 h 327299"/>
                <a:gd name="connsiteX55" fmla="*/ 36659 w 207502"/>
                <a:gd name="connsiteY55" fmla="*/ 43958 h 327299"/>
                <a:gd name="connsiteX56" fmla="*/ 37920 w 207502"/>
                <a:gd name="connsiteY56" fmla="*/ 46529 h 327299"/>
                <a:gd name="connsiteX57" fmla="*/ 39182 w 207502"/>
                <a:gd name="connsiteY57" fmla="*/ 43958 h 327299"/>
                <a:gd name="connsiteX58" fmla="*/ 44227 w 207502"/>
                <a:gd name="connsiteY58" fmla="*/ 16960 h 327299"/>
                <a:gd name="connsiteX59" fmla="*/ 54318 w 207502"/>
                <a:gd name="connsiteY59" fmla="*/ 7962 h 327299"/>
                <a:gd name="connsiteX60" fmla="*/ 65671 w 207502"/>
                <a:gd name="connsiteY60" fmla="*/ 15675 h 327299"/>
                <a:gd name="connsiteX61" fmla="*/ 75762 w 207502"/>
                <a:gd name="connsiteY61" fmla="*/ 42672 h 327299"/>
                <a:gd name="connsiteX62" fmla="*/ 77023 w 207502"/>
                <a:gd name="connsiteY62" fmla="*/ 43958 h 327299"/>
                <a:gd name="connsiteX63" fmla="*/ 79546 w 207502"/>
                <a:gd name="connsiteY63" fmla="*/ 41387 h 327299"/>
                <a:gd name="connsiteX64" fmla="*/ 85853 w 207502"/>
                <a:gd name="connsiteY64" fmla="*/ 9247 h 327299"/>
                <a:gd name="connsiteX65" fmla="*/ 95944 w 207502"/>
                <a:gd name="connsiteY65" fmla="*/ 248 h 327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207502" h="327299">
                  <a:moveTo>
                    <a:pt x="203808" y="26427"/>
                  </a:moveTo>
                  <a:cubicBezTo>
                    <a:pt x="205039" y="27676"/>
                    <a:pt x="207502" y="30173"/>
                    <a:pt x="207502" y="32669"/>
                  </a:cubicBezTo>
                  <a:lnTo>
                    <a:pt x="147171" y="323553"/>
                  </a:lnTo>
                  <a:cubicBezTo>
                    <a:pt x="145940" y="326050"/>
                    <a:pt x="144708" y="327299"/>
                    <a:pt x="142246" y="327299"/>
                  </a:cubicBezTo>
                  <a:lnTo>
                    <a:pt x="141015" y="327299"/>
                  </a:lnTo>
                  <a:cubicBezTo>
                    <a:pt x="139783" y="327299"/>
                    <a:pt x="137321" y="324802"/>
                    <a:pt x="137321" y="322305"/>
                  </a:cubicBezTo>
                  <a:lnTo>
                    <a:pt x="197652" y="30173"/>
                  </a:lnTo>
                  <a:cubicBezTo>
                    <a:pt x="198883" y="28924"/>
                    <a:pt x="201346" y="26427"/>
                    <a:pt x="203808" y="26427"/>
                  </a:cubicBezTo>
                  <a:close/>
                  <a:moveTo>
                    <a:pt x="3694" y="26427"/>
                  </a:moveTo>
                  <a:cubicBezTo>
                    <a:pt x="6156" y="26427"/>
                    <a:pt x="8618" y="28924"/>
                    <a:pt x="8618" y="30173"/>
                  </a:cubicBezTo>
                  <a:lnTo>
                    <a:pt x="68946" y="322305"/>
                  </a:lnTo>
                  <a:cubicBezTo>
                    <a:pt x="70177" y="324802"/>
                    <a:pt x="68946" y="327299"/>
                    <a:pt x="65252" y="327299"/>
                  </a:cubicBezTo>
                  <a:cubicBezTo>
                    <a:pt x="65252" y="327299"/>
                    <a:pt x="65252" y="327299"/>
                    <a:pt x="64021" y="327299"/>
                  </a:cubicBezTo>
                  <a:cubicBezTo>
                    <a:pt x="62790" y="327299"/>
                    <a:pt x="60327" y="326050"/>
                    <a:pt x="60327" y="323553"/>
                  </a:cubicBezTo>
                  <a:lnTo>
                    <a:pt x="0" y="32669"/>
                  </a:lnTo>
                  <a:cubicBezTo>
                    <a:pt x="0" y="30173"/>
                    <a:pt x="1231" y="27676"/>
                    <a:pt x="3694" y="26427"/>
                  </a:cubicBezTo>
                  <a:close/>
                  <a:moveTo>
                    <a:pt x="95944" y="248"/>
                  </a:moveTo>
                  <a:cubicBezTo>
                    <a:pt x="102251" y="-1037"/>
                    <a:pt x="106035" y="2819"/>
                    <a:pt x="107296" y="7962"/>
                  </a:cubicBezTo>
                  <a:lnTo>
                    <a:pt x="117387" y="42672"/>
                  </a:lnTo>
                  <a:cubicBezTo>
                    <a:pt x="117387" y="43958"/>
                    <a:pt x="118649" y="43958"/>
                    <a:pt x="118649" y="43958"/>
                  </a:cubicBezTo>
                  <a:cubicBezTo>
                    <a:pt x="118649" y="43958"/>
                    <a:pt x="121171" y="43958"/>
                    <a:pt x="121171" y="42672"/>
                  </a:cubicBezTo>
                  <a:lnTo>
                    <a:pt x="130001" y="9247"/>
                  </a:lnTo>
                  <a:cubicBezTo>
                    <a:pt x="131262" y="5391"/>
                    <a:pt x="136308" y="1534"/>
                    <a:pt x="141353" y="1534"/>
                  </a:cubicBezTo>
                  <a:cubicBezTo>
                    <a:pt x="146399" y="1534"/>
                    <a:pt x="150183" y="5391"/>
                    <a:pt x="151444" y="10533"/>
                  </a:cubicBezTo>
                  <a:lnTo>
                    <a:pt x="157751" y="46529"/>
                  </a:lnTo>
                  <a:cubicBezTo>
                    <a:pt x="159013" y="47814"/>
                    <a:pt x="159013" y="47814"/>
                    <a:pt x="159013" y="47814"/>
                  </a:cubicBezTo>
                  <a:cubicBezTo>
                    <a:pt x="160274" y="47814"/>
                    <a:pt x="161535" y="47814"/>
                    <a:pt x="161535" y="47814"/>
                  </a:cubicBezTo>
                  <a:lnTo>
                    <a:pt x="176672" y="22103"/>
                  </a:lnTo>
                  <a:cubicBezTo>
                    <a:pt x="177933" y="19532"/>
                    <a:pt x="180456" y="19532"/>
                    <a:pt x="182979" y="20817"/>
                  </a:cubicBezTo>
                  <a:cubicBezTo>
                    <a:pt x="184240" y="22103"/>
                    <a:pt x="185502" y="24674"/>
                    <a:pt x="184240" y="27245"/>
                  </a:cubicBezTo>
                  <a:lnTo>
                    <a:pt x="169104" y="52956"/>
                  </a:lnTo>
                  <a:cubicBezTo>
                    <a:pt x="167842" y="55528"/>
                    <a:pt x="164058" y="58099"/>
                    <a:pt x="160274" y="58099"/>
                  </a:cubicBezTo>
                  <a:cubicBezTo>
                    <a:pt x="159013" y="58099"/>
                    <a:pt x="159013" y="58099"/>
                    <a:pt x="157751" y="58099"/>
                  </a:cubicBezTo>
                  <a:cubicBezTo>
                    <a:pt x="153967" y="56813"/>
                    <a:pt x="150183" y="52956"/>
                    <a:pt x="148922" y="49100"/>
                  </a:cubicBezTo>
                  <a:lnTo>
                    <a:pt x="142615" y="13104"/>
                  </a:lnTo>
                  <a:cubicBezTo>
                    <a:pt x="142615" y="11818"/>
                    <a:pt x="141353" y="11818"/>
                    <a:pt x="141353" y="11818"/>
                  </a:cubicBezTo>
                  <a:cubicBezTo>
                    <a:pt x="140092" y="11818"/>
                    <a:pt x="138831" y="11818"/>
                    <a:pt x="138831" y="11818"/>
                  </a:cubicBezTo>
                  <a:lnTo>
                    <a:pt x="128740" y="45243"/>
                  </a:lnTo>
                  <a:cubicBezTo>
                    <a:pt x="128740" y="49100"/>
                    <a:pt x="123694" y="52956"/>
                    <a:pt x="118649" y="52956"/>
                  </a:cubicBezTo>
                  <a:cubicBezTo>
                    <a:pt x="114864" y="52956"/>
                    <a:pt x="109819" y="49100"/>
                    <a:pt x="109819" y="45243"/>
                  </a:cubicBezTo>
                  <a:lnTo>
                    <a:pt x="98467" y="10533"/>
                  </a:lnTo>
                  <a:cubicBezTo>
                    <a:pt x="98467" y="9247"/>
                    <a:pt x="97205" y="9247"/>
                    <a:pt x="97205" y="9247"/>
                  </a:cubicBezTo>
                  <a:cubicBezTo>
                    <a:pt x="95944" y="9247"/>
                    <a:pt x="95944" y="9247"/>
                    <a:pt x="95944" y="10533"/>
                  </a:cubicBezTo>
                  <a:lnTo>
                    <a:pt x="88376" y="43958"/>
                  </a:lnTo>
                  <a:cubicBezTo>
                    <a:pt x="87114" y="49100"/>
                    <a:pt x="83330" y="52956"/>
                    <a:pt x="77023" y="52956"/>
                  </a:cubicBezTo>
                  <a:cubicBezTo>
                    <a:pt x="73239" y="52956"/>
                    <a:pt x="68193" y="50385"/>
                    <a:pt x="66932" y="46529"/>
                  </a:cubicBezTo>
                  <a:lnTo>
                    <a:pt x="56841" y="18246"/>
                  </a:lnTo>
                  <a:cubicBezTo>
                    <a:pt x="56841" y="16960"/>
                    <a:pt x="55580" y="16960"/>
                    <a:pt x="55580" y="16960"/>
                  </a:cubicBezTo>
                  <a:cubicBezTo>
                    <a:pt x="54318" y="16960"/>
                    <a:pt x="53057" y="16960"/>
                    <a:pt x="53057" y="19532"/>
                  </a:cubicBezTo>
                  <a:lnTo>
                    <a:pt x="48011" y="46529"/>
                  </a:lnTo>
                  <a:cubicBezTo>
                    <a:pt x="48011" y="50385"/>
                    <a:pt x="44227" y="54242"/>
                    <a:pt x="39182" y="54242"/>
                  </a:cubicBezTo>
                  <a:cubicBezTo>
                    <a:pt x="34136" y="55528"/>
                    <a:pt x="30352" y="52956"/>
                    <a:pt x="27829" y="47814"/>
                  </a:cubicBezTo>
                  <a:lnTo>
                    <a:pt x="17738" y="27245"/>
                  </a:lnTo>
                  <a:cubicBezTo>
                    <a:pt x="16477" y="24674"/>
                    <a:pt x="17738" y="22103"/>
                    <a:pt x="20261" y="20817"/>
                  </a:cubicBezTo>
                  <a:cubicBezTo>
                    <a:pt x="22784" y="19532"/>
                    <a:pt x="25307" y="20817"/>
                    <a:pt x="25307" y="23388"/>
                  </a:cubicBezTo>
                  <a:lnTo>
                    <a:pt x="36659" y="43958"/>
                  </a:lnTo>
                  <a:cubicBezTo>
                    <a:pt x="36659" y="46529"/>
                    <a:pt x="37920" y="46529"/>
                    <a:pt x="37920" y="46529"/>
                  </a:cubicBezTo>
                  <a:cubicBezTo>
                    <a:pt x="39182" y="46529"/>
                    <a:pt x="39182" y="45243"/>
                    <a:pt x="39182" y="43958"/>
                  </a:cubicBezTo>
                  <a:lnTo>
                    <a:pt x="44227" y="16960"/>
                  </a:lnTo>
                  <a:cubicBezTo>
                    <a:pt x="45489" y="11818"/>
                    <a:pt x="49273" y="9247"/>
                    <a:pt x="54318" y="7962"/>
                  </a:cubicBezTo>
                  <a:cubicBezTo>
                    <a:pt x="59364" y="7962"/>
                    <a:pt x="63148" y="10533"/>
                    <a:pt x="65671" y="15675"/>
                  </a:cubicBezTo>
                  <a:lnTo>
                    <a:pt x="75762" y="42672"/>
                  </a:lnTo>
                  <a:cubicBezTo>
                    <a:pt x="75762" y="43958"/>
                    <a:pt x="77023" y="43958"/>
                    <a:pt x="77023" y="43958"/>
                  </a:cubicBezTo>
                  <a:cubicBezTo>
                    <a:pt x="77023" y="43958"/>
                    <a:pt x="78285" y="43958"/>
                    <a:pt x="79546" y="41387"/>
                  </a:cubicBezTo>
                  <a:lnTo>
                    <a:pt x="85853" y="9247"/>
                  </a:lnTo>
                  <a:cubicBezTo>
                    <a:pt x="88376" y="2819"/>
                    <a:pt x="90898" y="248"/>
                    <a:pt x="95944" y="248"/>
                  </a:cubicBezTo>
                  <a:close/>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29" name="Freeform 246">
              <a:extLst>
                <a:ext uri="{FF2B5EF4-FFF2-40B4-BE49-F238E27FC236}">
                  <a16:creationId xmlns:a16="http://schemas.microsoft.com/office/drawing/2014/main" id="{B4F7E031-B7F1-5947-8765-891F68104483}"/>
                </a:ext>
              </a:extLst>
            </p:cNvPr>
            <p:cNvSpPr>
              <a:spLocks noChangeArrowheads="1"/>
            </p:cNvSpPr>
            <p:nvPr/>
          </p:nvSpPr>
          <p:spPr bwMode="auto">
            <a:xfrm>
              <a:off x="8849054" y="8110417"/>
              <a:ext cx="192257" cy="252680"/>
            </a:xfrm>
            <a:custGeom>
              <a:avLst/>
              <a:gdLst>
                <a:gd name="T0" fmla="*/ 105 w 153"/>
                <a:gd name="T1" fmla="*/ 5 h 205"/>
                <a:gd name="T2" fmla="*/ 105 w 153"/>
                <a:gd name="T3" fmla="*/ 5 h 205"/>
                <a:gd name="T4" fmla="*/ 0 w 153"/>
                <a:gd name="T5" fmla="*/ 204 h 205"/>
                <a:gd name="T6" fmla="*/ 120 w 153"/>
                <a:gd name="T7" fmla="*/ 204 h 205"/>
                <a:gd name="T8" fmla="*/ 120 w 153"/>
                <a:gd name="T9" fmla="*/ 204 h 205"/>
                <a:gd name="T10" fmla="*/ 105 w 153"/>
                <a:gd name="T11" fmla="*/ 5 h 205"/>
              </a:gdLst>
              <a:ahLst/>
              <a:cxnLst>
                <a:cxn ang="0">
                  <a:pos x="T0" y="T1"/>
                </a:cxn>
                <a:cxn ang="0">
                  <a:pos x="T2" y="T3"/>
                </a:cxn>
                <a:cxn ang="0">
                  <a:pos x="T4" y="T5"/>
                </a:cxn>
                <a:cxn ang="0">
                  <a:pos x="T6" y="T7"/>
                </a:cxn>
                <a:cxn ang="0">
                  <a:pos x="T8" y="T9"/>
                </a:cxn>
                <a:cxn ang="0">
                  <a:pos x="T10" y="T11"/>
                </a:cxn>
              </a:cxnLst>
              <a:rect l="0" t="0" r="r" b="b"/>
              <a:pathLst>
                <a:path w="153" h="205">
                  <a:moveTo>
                    <a:pt x="105" y="5"/>
                  </a:moveTo>
                  <a:lnTo>
                    <a:pt x="105" y="5"/>
                  </a:lnTo>
                  <a:cubicBezTo>
                    <a:pt x="59" y="10"/>
                    <a:pt x="0" y="74"/>
                    <a:pt x="0" y="204"/>
                  </a:cubicBezTo>
                  <a:lnTo>
                    <a:pt x="120" y="204"/>
                  </a:lnTo>
                  <a:lnTo>
                    <a:pt x="120" y="204"/>
                  </a:lnTo>
                  <a:cubicBezTo>
                    <a:pt x="120" y="204"/>
                    <a:pt x="152" y="0"/>
                    <a:pt x="105" y="5"/>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247">
              <a:extLst>
                <a:ext uri="{FF2B5EF4-FFF2-40B4-BE49-F238E27FC236}">
                  <a16:creationId xmlns:a16="http://schemas.microsoft.com/office/drawing/2014/main" id="{4EF9CFEA-6778-B645-A7F1-B6D3CD9D5347}"/>
                </a:ext>
              </a:extLst>
            </p:cNvPr>
            <p:cNvSpPr>
              <a:spLocks noChangeArrowheads="1"/>
            </p:cNvSpPr>
            <p:nvPr/>
          </p:nvSpPr>
          <p:spPr bwMode="auto">
            <a:xfrm>
              <a:off x="8014111" y="9335367"/>
              <a:ext cx="1444672" cy="2142288"/>
            </a:xfrm>
            <a:custGeom>
              <a:avLst/>
              <a:gdLst>
                <a:gd name="T0" fmla="*/ 129 w 1158"/>
                <a:gd name="T1" fmla="*/ 1438 h 1719"/>
                <a:gd name="T2" fmla="*/ 218 w 1158"/>
                <a:gd name="T3" fmla="*/ 1214 h 1719"/>
                <a:gd name="T4" fmla="*/ 661 w 1158"/>
                <a:gd name="T5" fmla="*/ 1214 h 1719"/>
                <a:gd name="T6" fmla="*/ 572 w 1158"/>
                <a:gd name="T7" fmla="*/ 1438 h 1719"/>
                <a:gd name="T8" fmla="*/ 129 w 1158"/>
                <a:gd name="T9" fmla="*/ 1438 h 1719"/>
                <a:gd name="T10" fmla="*/ 669 w 1158"/>
                <a:gd name="T11" fmla="*/ 1193 h 1719"/>
                <a:gd name="T12" fmla="*/ 226 w 1158"/>
                <a:gd name="T13" fmla="*/ 1193 h 1719"/>
                <a:gd name="T14" fmla="*/ 315 w 1158"/>
                <a:gd name="T15" fmla="*/ 968 h 1719"/>
                <a:gd name="T16" fmla="*/ 757 w 1158"/>
                <a:gd name="T17" fmla="*/ 968 h 1719"/>
                <a:gd name="T18" fmla="*/ 669 w 1158"/>
                <a:gd name="T19" fmla="*/ 1193 h 1719"/>
                <a:gd name="T20" fmla="*/ 765 w 1158"/>
                <a:gd name="T21" fmla="*/ 947 h 1719"/>
                <a:gd name="T22" fmla="*/ 322 w 1158"/>
                <a:gd name="T23" fmla="*/ 947 h 1719"/>
                <a:gd name="T24" fmla="*/ 411 w 1158"/>
                <a:gd name="T25" fmla="*/ 722 h 1719"/>
                <a:gd name="T26" fmla="*/ 854 w 1158"/>
                <a:gd name="T27" fmla="*/ 722 h 1719"/>
                <a:gd name="T28" fmla="*/ 765 w 1158"/>
                <a:gd name="T29" fmla="*/ 947 h 1719"/>
                <a:gd name="T30" fmla="*/ 862 w 1158"/>
                <a:gd name="T31" fmla="*/ 701 h 1719"/>
                <a:gd name="T32" fmla="*/ 419 w 1158"/>
                <a:gd name="T33" fmla="*/ 701 h 1719"/>
                <a:gd name="T34" fmla="*/ 508 w 1158"/>
                <a:gd name="T35" fmla="*/ 476 h 1719"/>
                <a:gd name="T36" fmla="*/ 951 w 1158"/>
                <a:gd name="T37" fmla="*/ 476 h 1719"/>
                <a:gd name="T38" fmla="*/ 862 w 1158"/>
                <a:gd name="T39" fmla="*/ 701 h 1719"/>
                <a:gd name="T40" fmla="*/ 1047 w 1158"/>
                <a:gd name="T41" fmla="*/ 230 h 1719"/>
                <a:gd name="T42" fmla="*/ 958 w 1158"/>
                <a:gd name="T43" fmla="*/ 455 h 1719"/>
                <a:gd name="T44" fmla="*/ 516 w 1158"/>
                <a:gd name="T45" fmla="*/ 455 h 1719"/>
                <a:gd name="T46" fmla="*/ 604 w 1158"/>
                <a:gd name="T47" fmla="*/ 230 h 1719"/>
                <a:gd name="T48" fmla="*/ 1047 w 1158"/>
                <a:gd name="T49" fmla="*/ 230 h 1719"/>
                <a:gd name="T50" fmla="*/ 1148 w 1158"/>
                <a:gd name="T51" fmla="*/ 2 h 1719"/>
                <a:gd name="T52" fmla="*/ 1148 w 1158"/>
                <a:gd name="T53" fmla="*/ 2 h 1719"/>
                <a:gd name="T54" fmla="*/ 1135 w 1158"/>
                <a:gd name="T55" fmla="*/ 8 h 1719"/>
                <a:gd name="T56" fmla="*/ 1056 w 1158"/>
                <a:gd name="T57" fmla="*/ 209 h 1719"/>
                <a:gd name="T58" fmla="*/ 613 w 1158"/>
                <a:gd name="T59" fmla="*/ 209 h 1719"/>
                <a:gd name="T60" fmla="*/ 689 w 1158"/>
                <a:gd name="T61" fmla="*/ 16 h 1719"/>
                <a:gd name="T62" fmla="*/ 689 w 1158"/>
                <a:gd name="T63" fmla="*/ 16 h 1719"/>
                <a:gd name="T64" fmla="*/ 683 w 1158"/>
                <a:gd name="T65" fmla="*/ 2 h 1719"/>
                <a:gd name="T66" fmla="*/ 683 w 1158"/>
                <a:gd name="T67" fmla="*/ 2 h 1719"/>
                <a:gd name="T68" fmla="*/ 669 w 1158"/>
                <a:gd name="T69" fmla="*/ 8 h 1719"/>
                <a:gd name="T70" fmla="*/ 2 w 1158"/>
                <a:gd name="T71" fmla="*/ 1704 h 1719"/>
                <a:gd name="T72" fmla="*/ 2 w 1158"/>
                <a:gd name="T73" fmla="*/ 1704 h 1719"/>
                <a:gd name="T74" fmla="*/ 8 w 1158"/>
                <a:gd name="T75" fmla="*/ 1718 h 1719"/>
                <a:gd name="T76" fmla="*/ 8 w 1158"/>
                <a:gd name="T77" fmla="*/ 1718 h 1719"/>
                <a:gd name="T78" fmla="*/ 12 w 1158"/>
                <a:gd name="T79" fmla="*/ 1718 h 1719"/>
                <a:gd name="T80" fmla="*/ 12 w 1158"/>
                <a:gd name="T81" fmla="*/ 1718 h 1719"/>
                <a:gd name="T82" fmla="*/ 22 w 1158"/>
                <a:gd name="T83" fmla="*/ 1712 h 1719"/>
                <a:gd name="T84" fmla="*/ 121 w 1158"/>
                <a:gd name="T85" fmla="*/ 1460 h 1719"/>
                <a:gd name="T86" fmla="*/ 563 w 1158"/>
                <a:gd name="T87" fmla="*/ 1460 h 1719"/>
                <a:gd name="T88" fmla="*/ 468 w 1158"/>
                <a:gd name="T89" fmla="*/ 1704 h 1719"/>
                <a:gd name="T90" fmla="*/ 468 w 1158"/>
                <a:gd name="T91" fmla="*/ 1704 h 1719"/>
                <a:gd name="T92" fmla="*/ 474 w 1158"/>
                <a:gd name="T93" fmla="*/ 1718 h 1719"/>
                <a:gd name="T94" fmla="*/ 474 w 1158"/>
                <a:gd name="T95" fmla="*/ 1718 h 1719"/>
                <a:gd name="T96" fmla="*/ 478 w 1158"/>
                <a:gd name="T97" fmla="*/ 1718 h 1719"/>
                <a:gd name="T98" fmla="*/ 478 w 1158"/>
                <a:gd name="T99" fmla="*/ 1718 h 1719"/>
                <a:gd name="T100" fmla="*/ 488 w 1158"/>
                <a:gd name="T101" fmla="*/ 1712 h 1719"/>
                <a:gd name="T102" fmla="*/ 1154 w 1158"/>
                <a:gd name="T103" fmla="*/ 16 h 1719"/>
                <a:gd name="T104" fmla="*/ 1154 w 1158"/>
                <a:gd name="T105" fmla="*/ 16 h 1719"/>
                <a:gd name="T106" fmla="*/ 1148 w 1158"/>
                <a:gd name="T107" fmla="*/ 2 h 1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8" h="1719">
                  <a:moveTo>
                    <a:pt x="129" y="1438"/>
                  </a:moveTo>
                  <a:lnTo>
                    <a:pt x="218" y="1214"/>
                  </a:lnTo>
                  <a:lnTo>
                    <a:pt x="661" y="1214"/>
                  </a:lnTo>
                  <a:lnTo>
                    <a:pt x="572" y="1438"/>
                  </a:lnTo>
                  <a:lnTo>
                    <a:pt x="129" y="1438"/>
                  </a:lnTo>
                  <a:close/>
                  <a:moveTo>
                    <a:pt x="669" y="1193"/>
                  </a:moveTo>
                  <a:lnTo>
                    <a:pt x="226" y="1193"/>
                  </a:lnTo>
                  <a:lnTo>
                    <a:pt x="315" y="968"/>
                  </a:lnTo>
                  <a:lnTo>
                    <a:pt x="757" y="968"/>
                  </a:lnTo>
                  <a:lnTo>
                    <a:pt x="669" y="1193"/>
                  </a:lnTo>
                  <a:close/>
                  <a:moveTo>
                    <a:pt x="765" y="947"/>
                  </a:moveTo>
                  <a:lnTo>
                    <a:pt x="322" y="947"/>
                  </a:lnTo>
                  <a:lnTo>
                    <a:pt x="411" y="722"/>
                  </a:lnTo>
                  <a:lnTo>
                    <a:pt x="854" y="722"/>
                  </a:lnTo>
                  <a:lnTo>
                    <a:pt x="765" y="947"/>
                  </a:lnTo>
                  <a:close/>
                  <a:moveTo>
                    <a:pt x="862" y="701"/>
                  </a:moveTo>
                  <a:lnTo>
                    <a:pt x="419" y="701"/>
                  </a:lnTo>
                  <a:lnTo>
                    <a:pt x="508" y="476"/>
                  </a:lnTo>
                  <a:lnTo>
                    <a:pt x="951" y="476"/>
                  </a:lnTo>
                  <a:lnTo>
                    <a:pt x="862" y="701"/>
                  </a:lnTo>
                  <a:close/>
                  <a:moveTo>
                    <a:pt x="1047" y="230"/>
                  </a:moveTo>
                  <a:lnTo>
                    <a:pt x="958" y="455"/>
                  </a:lnTo>
                  <a:lnTo>
                    <a:pt x="516" y="455"/>
                  </a:lnTo>
                  <a:lnTo>
                    <a:pt x="604" y="230"/>
                  </a:lnTo>
                  <a:lnTo>
                    <a:pt x="1047" y="230"/>
                  </a:lnTo>
                  <a:close/>
                  <a:moveTo>
                    <a:pt x="1148" y="2"/>
                  </a:moveTo>
                  <a:lnTo>
                    <a:pt x="1148" y="2"/>
                  </a:lnTo>
                  <a:cubicBezTo>
                    <a:pt x="1142" y="0"/>
                    <a:pt x="1136" y="3"/>
                    <a:pt x="1135" y="8"/>
                  </a:cubicBezTo>
                  <a:lnTo>
                    <a:pt x="1056" y="209"/>
                  </a:lnTo>
                  <a:lnTo>
                    <a:pt x="613" y="209"/>
                  </a:lnTo>
                  <a:lnTo>
                    <a:pt x="689" y="16"/>
                  </a:lnTo>
                  <a:lnTo>
                    <a:pt x="689" y="16"/>
                  </a:lnTo>
                  <a:cubicBezTo>
                    <a:pt x="690" y="10"/>
                    <a:pt x="688" y="4"/>
                    <a:pt x="683" y="2"/>
                  </a:cubicBezTo>
                  <a:lnTo>
                    <a:pt x="683" y="2"/>
                  </a:lnTo>
                  <a:cubicBezTo>
                    <a:pt x="677" y="0"/>
                    <a:pt x="670" y="3"/>
                    <a:pt x="669" y="8"/>
                  </a:cubicBezTo>
                  <a:lnTo>
                    <a:pt x="2" y="1704"/>
                  </a:lnTo>
                  <a:lnTo>
                    <a:pt x="2" y="1704"/>
                  </a:lnTo>
                  <a:cubicBezTo>
                    <a:pt x="0" y="1709"/>
                    <a:pt x="3" y="1716"/>
                    <a:pt x="8" y="1718"/>
                  </a:cubicBezTo>
                  <a:lnTo>
                    <a:pt x="8" y="1718"/>
                  </a:lnTo>
                  <a:cubicBezTo>
                    <a:pt x="9" y="1718"/>
                    <a:pt x="11" y="1718"/>
                    <a:pt x="12" y="1718"/>
                  </a:cubicBezTo>
                  <a:lnTo>
                    <a:pt x="12" y="1718"/>
                  </a:lnTo>
                  <a:cubicBezTo>
                    <a:pt x="16" y="1718"/>
                    <a:pt x="20" y="1716"/>
                    <a:pt x="22" y="1712"/>
                  </a:cubicBezTo>
                  <a:lnTo>
                    <a:pt x="121" y="1460"/>
                  </a:lnTo>
                  <a:lnTo>
                    <a:pt x="563" y="1460"/>
                  </a:lnTo>
                  <a:lnTo>
                    <a:pt x="468" y="1704"/>
                  </a:lnTo>
                  <a:lnTo>
                    <a:pt x="468" y="1704"/>
                  </a:lnTo>
                  <a:cubicBezTo>
                    <a:pt x="465" y="1709"/>
                    <a:pt x="469" y="1716"/>
                    <a:pt x="474" y="1718"/>
                  </a:cubicBezTo>
                  <a:lnTo>
                    <a:pt x="474" y="1718"/>
                  </a:lnTo>
                  <a:cubicBezTo>
                    <a:pt x="475" y="1718"/>
                    <a:pt x="476" y="1718"/>
                    <a:pt x="478" y="1718"/>
                  </a:cubicBezTo>
                  <a:lnTo>
                    <a:pt x="478" y="1718"/>
                  </a:lnTo>
                  <a:cubicBezTo>
                    <a:pt x="482" y="1718"/>
                    <a:pt x="486" y="1716"/>
                    <a:pt x="488" y="1712"/>
                  </a:cubicBezTo>
                  <a:lnTo>
                    <a:pt x="1154" y="16"/>
                  </a:lnTo>
                  <a:lnTo>
                    <a:pt x="1154" y="16"/>
                  </a:lnTo>
                  <a:cubicBezTo>
                    <a:pt x="1157" y="10"/>
                    <a:pt x="1154" y="4"/>
                    <a:pt x="1148" y="2"/>
                  </a:cubicBezTo>
                  <a:close/>
                </a:path>
              </a:pathLst>
            </a:custGeom>
            <a:solidFill>
              <a:srgbClr val="908D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1" name="Freeform 130">
              <a:extLst>
                <a:ext uri="{FF2B5EF4-FFF2-40B4-BE49-F238E27FC236}">
                  <a16:creationId xmlns:a16="http://schemas.microsoft.com/office/drawing/2014/main" id="{89921959-BF00-7A41-8377-2AC365C948FF}"/>
                </a:ext>
              </a:extLst>
            </p:cNvPr>
            <p:cNvSpPr>
              <a:spLocks noChangeArrowheads="1"/>
            </p:cNvSpPr>
            <p:nvPr/>
          </p:nvSpPr>
          <p:spPr bwMode="auto">
            <a:xfrm>
              <a:off x="9052297" y="7934062"/>
              <a:ext cx="160207" cy="219044"/>
            </a:xfrm>
            <a:custGeom>
              <a:avLst/>
              <a:gdLst>
                <a:gd name="connsiteX0" fmla="*/ 107815 w 160207"/>
                <a:gd name="connsiteY0" fmla="*/ 79 h 219044"/>
                <a:gd name="connsiteX1" fmla="*/ 159838 w 160207"/>
                <a:gd name="connsiteY1" fmla="*/ 51264 h 219044"/>
                <a:gd name="connsiteX2" fmla="*/ 126395 w 160207"/>
                <a:gd name="connsiteY2" fmla="*/ 158628 h 219044"/>
                <a:gd name="connsiteX3" fmla="*/ 103306 w 160207"/>
                <a:gd name="connsiteY3" fmla="*/ 153654 h 219044"/>
                <a:gd name="connsiteX4" fmla="*/ 96798 w 160207"/>
                <a:gd name="connsiteY4" fmla="*/ 150014 h 219044"/>
                <a:gd name="connsiteX5" fmla="*/ 69452 w 160207"/>
                <a:gd name="connsiteY5" fmla="*/ 219044 h 219044"/>
                <a:gd name="connsiteX6" fmla="*/ 0 w 160207"/>
                <a:gd name="connsiteY6" fmla="*/ 194027 h 219044"/>
                <a:gd name="connsiteX7" fmla="*/ 39146 w 160207"/>
                <a:gd name="connsiteY7" fmla="*/ 93957 h 219044"/>
                <a:gd name="connsiteX8" fmla="*/ 48469 w 160207"/>
                <a:gd name="connsiteY8" fmla="*/ 97484 h 219044"/>
                <a:gd name="connsiteX9" fmla="*/ 42167 w 160207"/>
                <a:gd name="connsiteY9" fmla="*/ 64997 h 219044"/>
                <a:gd name="connsiteX10" fmla="*/ 107815 w 160207"/>
                <a:gd name="connsiteY10" fmla="*/ 79 h 21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0207" h="219044">
                  <a:moveTo>
                    <a:pt x="107815" y="79"/>
                  </a:moveTo>
                  <a:cubicBezTo>
                    <a:pt x="138781" y="79"/>
                    <a:pt x="163554" y="18805"/>
                    <a:pt x="159838" y="51264"/>
                  </a:cubicBezTo>
                  <a:cubicBezTo>
                    <a:pt x="153645" y="102449"/>
                    <a:pt x="147452" y="158628"/>
                    <a:pt x="126395" y="158628"/>
                  </a:cubicBezTo>
                  <a:cubicBezTo>
                    <a:pt x="120821" y="158628"/>
                    <a:pt x="112537" y="157067"/>
                    <a:pt x="103306" y="153654"/>
                  </a:cubicBezTo>
                  <a:lnTo>
                    <a:pt x="96798" y="150014"/>
                  </a:lnTo>
                  <a:lnTo>
                    <a:pt x="69452" y="219044"/>
                  </a:lnTo>
                  <a:lnTo>
                    <a:pt x="0" y="194027"/>
                  </a:lnTo>
                  <a:lnTo>
                    <a:pt x="39146" y="93957"/>
                  </a:lnTo>
                  <a:lnTo>
                    <a:pt x="48469" y="97484"/>
                  </a:lnTo>
                  <a:lnTo>
                    <a:pt x="42167" y="64997"/>
                  </a:lnTo>
                  <a:cubicBezTo>
                    <a:pt x="45883" y="-4915"/>
                    <a:pt x="76849" y="79"/>
                    <a:pt x="107815" y="79"/>
                  </a:cubicBezTo>
                  <a:close/>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32" name="Freeform 250">
              <a:extLst>
                <a:ext uri="{FF2B5EF4-FFF2-40B4-BE49-F238E27FC236}">
                  <a16:creationId xmlns:a16="http://schemas.microsoft.com/office/drawing/2014/main" id="{06C9698D-F607-104F-9A28-C139FCBD09A5}"/>
                </a:ext>
              </a:extLst>
            </p:cNvPr>
            <p:cNvSpPr>
              <a:spLocks noChangeArrowheads="1"/>
            </p:cNvSpPr>
            <p:nvPr/>
          </p:nvSpPr>
          <p:spPr bwMode="auto">
            <a:xfrm>
              <a:off x="8892998" y="8099430"/>
              <a:ext cx="346064" cy="565785"/>
            </a:xfrm>
            <a:custGeom>
              <a:avLst/>
              <a:gdLst>
                <a:gd name="T0" fmla="*/ 257 w 279"/>
                <a:gd name="T1" fmla="*/ 147 h 453"/>
                <a:gd name="T2" fmla="*/ 257 w 279"/>
                <a:gd name="T3" fmla="*/ 147 h 453"/>
                <a:gd name="T4" fmla="*/ 252 w 279"/>
                <a:gd name="T5" fmla="*/ 452 h 453"/>
                <a:gd name="T6" fmla="*/ 7 w 279"/>
                <a:gd name="T7" fmla="*/ 446 h 453"/>
                <a:gd name="T8" fmla="*/ 7 w 279"/>
                <a:gd name="T9" fmla="*/ 446 h 453"/>
                <a:gd name="T10" fmla="*/ 10 w 279"/>
                <a:gd name="T11" fmla="*/ 165 h 453"/>
                <a:gd name="T12" fmla="*/ 10 w 279"/>
                <a:gd name="T13" fmla="*/ 165 h 453"/>
                <a:gd name="T14" fmla="*/ 132 w 279"/>
                <a:gd name="T15" fmla="*/ 13 h 453"/>
                <a:gd name="T16" fmla="*/ 132 w 279"/>
                <a:gd name="T17" fmla="*/ 13 h 453"/>
                <a:gd name="T18" fmla="*/ 257 w 279"/>
                <a:gd name="T19" fmla="*/ 147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9" h="453">
                  <a:moveTo>
                    <a:pt x="257" y="147"/>
                  </a:moveTo>
                  <a:lnTo>
                    <a:pt x="257" y="147"/>
                  </a:lnTo>
                  <a:cubicBezTo>
                    <a:pt x="206" y="352"/>
                    <a:pt x="252" y="452"/>
                    <a:pt x="252" y="452"/>
                  </a:cubicBezTo>
                  <a:lnTo>
                    <a:pt x="7" y="446"/>
                  </a:lnTo>
                  <a:lnTo>
                    <a:pt x="7" y="446"/>
                  </a:lnTo>
                  <a:cubicBezTo>
                    <a:pt x="7" y="446"/>
                    <a:pt x="0" y="271"/>
                    <a:pt x="10" y="165"/>
                  </a:cubicBezTo>
                  <a:lnTo>
                    <a:pt x="10" y="165"/>
                  </a:lnTo>
                  <a:cubicBezTo>
                    <a:pt x="25" y="24"/>
                    <a:pt x="49" y="0"/>
                    <a:pt x="132" y="13"/>
                  </a:cubicBezTo>
                  <a:lnTo>
                    <a:pt x="132" y="13"/>
                  </a:lnTo>
                  <a:cubicBezTo>
                    <a:pt x="243" y="29"/>
                    <a:pt x="278" y="61"/>
                    <a:pt x="257" y="147"/>
                  </a:cubicBezTo>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3" name="Freeform 251">
              <a:extLst>
                <a:ext uri="{FF2B5EF4-FFF2-40B4-BE49-F238E27FC236}">
                  <a16:creationId xmlns:a16="http://schemas.microsoft.com/office/drawing/2014/main" id="{9AA8C598-9B46-274B-ABA8-0A47789CA7E8}"/>
                </a:ext>
              </a:extLst>
            </p:cNvPr>
            <p:cNvSpPr>
              <a:spLocks noChangeArrowheads="1"/>
            </p:cNvSpPr>
            <p:nvPr/>
          </p:nvSpPr>
          <p:spPr bwMode="auto">
            <a:xfrm>
              <a:off x="9085255" y="8390563"/>
              <a:ext cx="466908" cy="225212"/>
            </a:xfrm>
            <a:custGeom>
              <a:avLst/>
              <a:gdLst>
                <a:gd name="T0" fmla="*/ 6 w 375"/>
                <a:gd name="T1" fmla="*/ 0 h 180"/>
                <a:gd name="T2" fmla="*/ 6 w 375"/>
                <a:gd name="T3" fmla="*/ 0 h 180"/>
                <a:gd name="T4" fmla="*/ 20 w 375"/>
                <a:gd name="T5" fmla="*/ 139 h 180"/>
                <a:gd name="T6" fmla="*/ 20 w 375"/>
                <a:gd name="T7" fmla="*/ 139 h 180"/>
                <a:gd name="T8" fmla="*/ 277 w 375"/>
                <a:gd name="T9" fmla="*/ 66 h 180"/>
                <a:gd name="T10" fmla="*/ 332 w 375"/>
                <a:gd name="T11" fmla="*/ 70 h 180"/>
                <a:gd name="T12" fmla="*/ 374 w 375"/>
                <a:gd name="T13" fmla="*/ 40 h 180"/>
                <a:gd name="T14" fmla="*/ 361 w 375"/>
                <a:gd name="T15" fmla="*/ 24 h 180"/>
                <a:gd name="T16" fmla="*/ 361 w 375"/>
                <a:gd name="T17" fmla="*/ 24 h 180"/>
                <a:gd name="T18" fmla="*/ 343 w 375"/>
                <a:gd name="T19" fmla="*/ 21 h 180"/>
                <a:gd name="T20" fmla="*/ 319 w 375"/>
                <a:gd name="T21" fmla="*/ 31 h 180"/>
                <a:gd name="T22" fmla="*/ 295 w 375"/>
                <a:gd name="T23" fmla="*/ 33 h 180"/>
                <a:gd name="T24" fmla="*/ 298 w 375"/>
                <a:gd name="T25" fmla="*/ 20 h 180"/>
                <a:gd name="T26" fmla="*/ 307 w 375"/>
                <a:gd name="T27" fmla="*/ 19 h 180"/>
                <a:gd name="T28" fmla="*/ 307 w 375"/>
                <a:gd name="T29" fmla="*/ 19 h 180"/>
                <a:gd name="T30" fmla="*/ 313 w 375"/>
                <a:gd name="T31" fmla="*/ 17 h 180"/>
                <a:gd name="T32" fmla="*/ 322 w 375"/>
                <a:gd name="T33" fmla="*/ 11 h 180"/>
                <a:gd name="T34" fmla="*/ 291 w 375"/>
                <a:gd name="T35" fmla="*/ 9 h 180"/>
                <a:gd name="T36" fmla="*/ 291 w 375"/>
                <a:gd name="T37" fmla="*/ 9 h 180"/>
                <a:gd name="T38" fmla="*/ 276 w 375"/>
                <a:gd name="T39" fmla="*/ 23 h 180"/>
                <a:gd name="T40" fmla="*/ 269 w 375"/>
                <a:gd name="T41" fmla="*/ 38 h 180"/>
                <a:gd name="T42" fmla="*/ 92 w 375"/>
                <a:gd name="T43" fmla="*/ 79 h 180"/>
                <a:gd name="T44" fmla="*/ 94 w 375"/>
                <a:gd name="T45" fmla="*/ 0 h 180"/>
                <a:gd name="T46" fmla="*/ 6 w 375"/>
                <a:gd name="T47"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75" h="180">
                  <a:moveTo>
                    <a:pt x="6" y="0"/>
                  </a:moveTo>
                  <a:lnTo>
                    <a:pt x="6" y="0"/>
                  </a:lnTo>
                  <a:cubicBezTo>
                    <a:pt x="6" y="0"/>
                    <a:pt x="0" y="80"/>
                    <a:pt x="20" y="139"/>
                  </a:cubicBezTo>
                  <a:lnTo>
                    <a:pt x="20" y="139"/>
                  </a:lnTo>
                  <a:cubicBezTo>
                    <a:pt x="33" y="179"/>
                    <a:pt x="277" y="66"/>
                    <a:pt x="277" y="66"/>
                  </a:cubicBezTo>
                  <a:lnTo>
                    <a:pt x="332" y="70"/>
                  </a:lnTo>
                  <a:lnTo>
                    <a:pt x="374" y="40"/>
                  </a:lnTo>
                  <a:lnTo>
                    <a:pt x="361" y="24"/>
                  </a:lnTo>
                  <a:lnTo>
                    <a:pt x="361" y="24"/>
                  </a:lnTo>
                  <a:cubicBezTo>
                    <a:pt x="356" y="19"/>
                    <a:pt x="350" y="18"/>
                    <a:pt x="343" y="21"/>
                  </a:cubicBezTo>
                  <a:lnTo>
                    <a:pt x="319" y="31"/>
                  </a:lnTo>
                  <a:lnTo>
                    <a:pt x="295" y="33"/>
                  </a:lnTo>
                  <a:lnTo>
                    <a:pt x="298" y="20"/>
                  </a:lnTo>
                  <a:lnTo>
                    <a:pt x="307" y="19"/>
                  </a:lnTo>
                  <a:lnTo>
                    <a:pt x="307" y="19"/>
                  </a:lnTo>
                  <a:cubicBezTo>
                    <a:pt x="309" y="19"/>
                    <a:pt x="312" y="19"/>
                    <a:pt x="313" y="17"/>
                  </a:cubicBezTo>
                  <a:lnTo>
                    <a:pt x="322" y="11"/>
                  </a:lnTo>
                  <a:lnTo>
                    <a:pt x="291" y="9"/>
                  </a:lnTo>
                  <a:lnTo>
                    <a:pt x="291" y="9"/>
                  </a:lnTo>
                  <a:cubicBezTo>
                    <a:pt x="285" y="12"/>
                    <a:pt x="279" y="17"/>
                    <a:pt x="276" y="23"/>
                  </a:cubicBezTo>
                  <a:lnTo>
                    <a:pt x="269" y="38"/>
                  </a:lnTo>
                  <a:lnTo>
                    <a:pt x="92" y="79"/>
                  </a:lnTo>
                  <a:lnTo>
                    <a:pt x="94" y="0"/>
                  </a:lnTo>
                  <a:lnTo>
                    <a:pt x="6"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4" name="Freeform 253">
              <a:extLst>
                <a:ext uri="{FF2B5EF4-FFF2-40B4-BE49-F238E27FC236}">
                  <a16:creationId xmlns:a16="http://schemas.microsoft.com/office/drawing/2014/main" id="{1989B91E-3A38-E548-8BFF-EA2CF8C7C11F}"/>
                </a:ext>
              </a:extLst>
            </p:cNvPr>
            <p:cNvSpPr>
              <a:spLocks noChangeArrowheads="1"/>
            </p:cNvSpPr>
            <p:nvPr/>
          </p:nvSpPr>
          <p:spPr bwMode="auto">
            <a:xfrm>
              <a:off x="9217090" y="9527621"/>
              <a:ext cx="186763" cy="65917"/>
            </a:xfrm>
            <a:custGeom>
              <a:avLst/>
              <a:gdLst>
                <a:gd name="T0" fmla="*/ 148 w 150"/>
                <a:gd name="T1" fmla="*/ 54 h 55"/>
                <a:gd name="T2" fmla="*/ 0 w 150"/>
                <a:gd name="T3" fmla="*/ 54 h 55"/>
                <a:gd name="T4" fmla="*/ 0 w 150"/>
                <a:gd name="T5" fmla="*/ 0 h 55"/>
                <a:gd name="T6" fmla="*/ 63 w 150"/>
                <a:gd name="T7" fmla="*/ 0 h 55"/>
                <a:gd name="T8" fmla="*/ 70 w 150"/>
                <a:gd name="T9" fmla="*/ 4 h 55"/>
                <a:gd name="T10" fmla="*/ 70 w 150"/>
                <a:gd name="T11" fmla="*/ 4 h 55"/>
                <a:gd name="T12" fmla="*/ 96 w 150"/>
                <a:gd name="T13" fmla="*/ 17 h 55"/>
                <a:gd name="T14" fmla="*/ 132 w 150"/>
                <a:gd name="T15" fmla="*/ 28 h 55"/>
                <a:gd name="T16" fmla="*/ 132 w 150"/>
                <a:gd name="T17" fmla="*/ 28 h 55"/>
                <a:gd name="T18" fmla="*/ 146 w 150"/>
                <a:gd name="T19" fmla="*/ 36 h 55"/>
                <a:gd name="T20" fmla="*/ 146 w 150"/>
                <a:gd name="T21" fmla="*/ 36 h 55"/>
                <a:gd name="T22" fmla="*/ 149 w 150"/>
                <a:gd name="T23" fmla="*/ 45 h 55"/>
                <a:gd name="T24" fmla="*/ 148 w 150"/>
                <a:gd name="T25" fmla="*/ 5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55">
                  <a:moveTo>
                    <a:pt x="148" y="54"/>
                  </a:moveTo>
                  <a:lnTo>
                    <a:pt x="0" y="54"/>
                  </a:lnTo>
                  <a:lnTo>
                    <a:pt x="0" y="0"/>
                  </a:lnTo>
                  <a:lnTo>
                    <a:pt x="63" y="0"/>
                  </a:lnTo>
                  <a:lnTo>
                    <a:pt x="70" y="4"/>
                  </a:lnTo>
                  <a:lnTo>
                    <a:pt x="70" y="4"/>
                  </a:lnTo>
                  <a:cubicBezTo>
                    <a:pt x="78" y="10"/>
                    <a:pt x="86" y="15"/>
                    <a:pt x="96" y="17"/>
                  </a:cubicBezTo>
                  <a:lnTo>
                    <a:pt x="132" y="28"/>
                  </a:lnTo>
                  <a:lnTo>
                    <a:pt x="132" y="28"/>
                  </a:lnTo>
                  <a:cubicBezTo>
                    <a:pt x="137" y="30"/>
                    <a:pt x="142" y="33"/>
                    <a:pt x="146" y="36"/>
                  </a:cubicBezTo>
                  <a:lnTo>
                    <a:pt x="146" y="36"/>
                  </a:lnTo>
                  <a:cubicBezTo>
                    <a:pt x="147" y="38"/>
                    <a:pt x="149" y="41"/>
                    <a:pt x="149" y="45"/>
                  </a:cubicBezTo>
                  <a:lnTo>
                    <a:pt x="148" y="54"/>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5" name="Freeform 254">
              <a:extLst>
                <a:ext uri="{FF2B5EF4-FFF2-40B4-BE49-F238E27FC236}">
                  <a16:creationId xmlns:a16="http://schemas.microsoft.com/office/drawing/2014/main" id="{B3BC629E-F3B0-224A-839F-0210EA4C2137}"/>
                </a:ext>
              </a:extLst>
            </p:cNvPr>
            <p:cNvSpPr>
              <a:spLocks noChangeArrowheads="1"/>
            </p:cNvSpPr>
            <p:nvPr/>
          </p:nvSpPr>
          <p:spPr bwMode="auto">
            <a:xfrm>
              <a:off x="8854549" y="9527621"/>
              <a:ext cx="186763" cy="65917"/>
            </a:xfrm>
            <a:custGeom>
              <a:avLst/>
              <a:gdLst>
                <a:gd name="T0" fmla="*/ 148 w 150"/>
                <a:gd name="T1" fmla="*/ 54 h 55"/>
                <a:gd name="T2" fmla="*/ 0 w 150"/>
                <a:gd name="T3" fmla="*/ 54 h 55"/>
                <a:gd name="T4" fmla="*/ 0 w 150"/>
                <a:gd name="T5" fmla="*/ 0 h 55"/>
                <a:gd name="T6" fmla="*/ 63 w 150"/>
                <a:gd name="T7" fmla="*/ 0 h 55"/>
                <a:gd name="T8" fmla="*/ 70 w 150"/>
                <a:gd name="T9" fmla="*/ 4 h 55"/>
                <a:gd name="T10" fmla="*/ 70 w 150"/>
                <a:gd name="T11" fmla="*/ 4 h 55"/>
                <a:gd name="T12" fmla="*/ 96 w 150"/>
                <a:gd name="T13" fmla="*/ 17 h 55"/>
                <a:gd name="T14" fmla="*/ 132 w 150"/>
                <a:gd name="T15" fmla="*/ 28 h 55"/>
                <a:gd name="T16" fmla="*/ 132 w 150"/>
                <a:gd name="T17" fmla="*/ 28 h 55"/>
                <a:gd name="T18" fmla="*/ 145 w 150"/>
                <a:gd name="T19" fmla="*/ 36 h 55"/>
                <a:gd name="T20" fmla="*/ 145 w 150"/>
                <a:gd name="T21" fmla="*/ 36 h 55"/>
                <a:gd name="T22" fmla="*/ 149 w 150"/>
                <a:gd name="T23" fmla="*/ 45 h 55"/>
                <a:gd name="T24" fmla="*/ 148 w 150"/>
                <a:gd name="T25" fmla="*/ 5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55">
                  <a:moveTo>
                    <a:pt x="148" y="54"/>
                  </a:moveTo>
                  <a:lnTo>
                    <a:pt x="0" y="54"/>
                  </a:lnTo>
                  <a:lnTo>
                    <a:pt x="0" y="0"/>
                  </a:lnTo>
                  <a:lnTo>
                    <a:pt x="63" y="0"/>
                  </a:lnTo>
                  <a:lnTo>
                    <a:pt x="70" y="4"/>
                  </a:lnTo>
                  <a:lnTo>
                    <a:pt x="70" y="4"/>
                  </a:lnTo>
                  <a:cubicBezTo>
                    <a:pt x="77" y="10"/>
                    <a:pt x="87" y="15"/>
                    <a:pt x="96" y="17"/>
                  </a:cubicBezTo>
                  <a:lnTo>
                    <a:pt x="132" y="28"/>
                  </a:lnTo>
                  <a:lnTo>
                    <a:pt x="132" y="28"/>
                  </a:lnTo>
                  <a:cubicBezTo>
                    <a:pt x="137" y="30"/>
                    <a:pt x="141" y="33"/>
                    <a:pt x="145" y="36"/>
                  </a:cubicBezTo>
                  <a:lnTo>
                    <a:pt x="145" y="36"/>
                  </a:lnTo>
                  <a:cubicBezTo>
                    <a:pt x="148" y="38"/>
                    <a:pt x="149" y="41"/>
                    <a:pt x="149" y="45"/>
                  </a:cubicBezTo>
                  <a:lnTo>
                    <a:pt x="148" y="54"/>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6" name="Freeform 135">
              <a:extLst>
                <a:ext uri="{FF2B5EF4-FFF2-40B4-BE49-F238E27FC236}">
                  <a16:creationId xmlns:a16="http://schemas.microsoft.com/office/drawing/2014/main" id="{63BEDE8B-7457-6448-87C1-1161A54ECAAD}"/>
                </a:ext>
              </a:extLst>
            </p:cNvPr>
            <p:cNvSpPr>
              <a:spLocks noChangeArrowheads="1"/>
            </p:cNvSpPr>
            <p:nvPr/>
          </p:nvSpPr>
          <p:spPr bwMode="auto">
            <a:xfrm>
              <a:off x="8854547" y="8654228"/>
              <a:ext cx="438207" cy="872146"/>
            </a:xfrm>
            <a:custGeom>
              <a:avLst/>
              <a:gdLst>
                <a:gd name="connsiteX0" fmla="*/ 50026 w 438207"/>
                <a:gd name="connsiteY0" fmla="*/ 0 h 872146"/>
                <a:gd name="connsiteX1" fmla="*/ 104716 w 438207"/>
                <a:gd name="connsiteY1" fmla="*/ 1191 h 872146"/>
                <a:gd name="connsiteX2" fmla="*/ 104366 w 438207"/>
                <a:gd name="connsiteY2" fmla="*/ 0 h 872146"/>
                <a:gd name="connsiteX3" fmla="*/ 329399 w 438207"/>
                <a:gd name="connsiteY3" fmla="*/ 6239 h 872146"/>
                <a:gd name="connsiteX4" fmla="*/ 438207 w 438207"/>
                <a:gd name="connsiteY4" fmla="*/ 872144 h 872146"/>
                <a:gd name="connsiteX5" fmla="*/ 360310 w 438207"/>
                <a:gd name="connsiteY5" fmla="*/ 872144 h 872146"/>
                <a:gd name="connsiteX6" fmla="*/ 202713 w 438207"/>
                <a:gd name="connsiteY6" fmla="*/ 335122 h 872146"/>
                <a:gd name="connsiteX7" fmla="*/ 78791 w 438207"/>
                <a:gd name="connsiteY7" fmla="*/ 872146 h 872146"/>
                <a:gd name="connsiteX8" fmla="*/ 0 w 438207"/>
                <a:gd name="connsiteY8" fmla="*/ 872146 h 872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207" h="872146">
                  <a:moveTo>
                    <a:pt x="50026" y="0"/>
                  </a:moveTo>
                  <a:lnTo>
                    <a:pt x="104716" y="1191"/>
                  </a:lnTo>
                  <a:lnTo>
                    <a:pt x="104366" y="0"/>
                  </a:lnTo>
                  <a:lnTo>
                    <a:pt x="329399" y="6239"/>
                  </a:lnTo>
                  <a:lnTo>
                    <a:pt x="438207" y="872144"/>
                  </a:lnTo>
                  <a:lnTo>
                    <a:pt x="360310" y="872144"/>
                  </a:lnTo>
                  <a:lnTo>
                    <a:pt x="202713" y="335122"/>
                  </a:lnTo>
                  <a:lnTo>
                    <a:pt x="78791" y="872146"/>
                  </a:lnTo>
                  <a:lnTo>
                    <a:pt x="0" y="872146"/>
                  </a:lnTo>
                  <a:close/>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37" name="Freeform 136">
              <a:extLst>
                <a:ext uri="{FF2B5EF4-FFF2-40B4-BE49-F238E27FC236}">
                  <a16:creationId xmlns:a16="http://schemas.microsoft.com/office/drawing/2014/main" id="{B639308F-857D-1A44-BFAB-D11C7E3E37C5}"/>
                </a:ext>
              </a:extLst>
            </p:cNvPr>
            <p:cNvSpPr>
              <a:spLocks noChangeArrowheads="1"/>
            </p:cNvSpPr>
            <p:nvPr/>
          </p:nvSpPr>
          <p:spPr bwMode="auto">
            <a:xfrm>
              <a:off x="9398357" y="8505916"/>
              <a:ext cx="152564" cy="114133"/>
            </a:xfrm>
            <a:custGeom>
              <a:avLst/>
              <a:gdLst>
                <a:gd name="connsiteX0" fmla="*/ 0 w 152564"/>
                <a:gd name="connsiteY0" fmla="*/ 71410 h 114133"/>
                <a:gd name="connsiteX1" fmla="*/ 152564 w 152564"/>
                <a:gd name="connsiteY1" fmla="*/ 71410 h 114133"/>
                <a:gd name="connsiteX2" fmla="*/ 152564 w 152564"/>
                <a:gd name="connsiteY2" fmla="*/ 114133 h 114133"/>
                <a:gd name="connsiteX3" fmla="*/ 0 w 152564"/>
                <a:gd name="connsiteY3" fmla="*/ 114133 h 114133"/>
                <a:gd name="connsiteX4" fmla="*/ 0 w 152564"/>
                <a:gd name="connsiteY4" fmla="*/ 0 h 114133"/>
                <a:gd name="connsiteX5" fmla="*/ 152564 w 152564"/>
                <a:gd name="connsiteY5" fmla="*/ 0 h 114133"/>
                <a:gd name="connsiteX6" fmla="*/ 152564 w 152564"/>
                <a:gd name="connsiteY6" fmla="*/ 37251 h 114133"/>
                <a:gd name="connsiteX7" fmla="*/ 0 w 152564"/>
                <a:gd name="connsiteY7" fmla="*/ 37251 h 11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2564" h="114133">
                  <a:moveTo>
                    <a:pt x="0" y="71410"/>
                  </a:moveTo>
                  <a:lnTo>
                    <a:pt x="152564" y="71410"/>
                  </a:lnTo>
                  <a:lnTo>
                    <a:pt x="152564" y="114133"/>
                  </a:lnTo>
                  <a:lnTo>
                    <a:pt x="0" y="114133"/>
                  </a:lnTo>
                  <a:close/>
                  <a:moveTo>
                    <a:pt x="0" y="0"/>
                  </a:moveTo>
                  <a:lnTo>
                    <a:pt x="152564" y="0"/>
                  </a:lnTo>
                  <a:lnTo>
                    <a:pt x="152564" y="37251"/>
                  </a:lnTo>
                  <a:lnTo>
                    <a:pt x="0" y="37251"/>
                  </a:lnTo>
                  <a:close/>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38" name="Freeform 259">
              <a:extLst>
                <a:ext uri="{FF2B5EF4-FFF2-40B4-BE49-F238E27FC236}">
                  <a16:creationId xmlns:a16="http://schemas.microsoft.com/office/drawing/2014/main" id="{151BFF2A-4B8B-EC48-9F3F-886A9030D53F}"/>
                </a:ext>
              </a:extLst>
            </p:cNvPr>
            <p:cNvSpPr>
              <a:spLocks noChangeArrowheads="1"/>
            </p:cNvSpPr>
            <p:nvPr/>
          </p:nvSpPr>
          <p:spPr bwMode="auto">
            <a:xfrm>
              <a:off x="9068776" y="8181828"/>
              <a:ext cx="192257" cy="252680"/>
            </a:xfrm>
            <a:custGeom>
              <a:avLst/>
              <a:gdLst>
                <a:gd name="T0" fmla="*/ 105 w 153"/>
                <a:gd name="T1" fmla="*/ 5 h 205"/>
                <a:gd name="T2" fmla="*/ 105 w 153"/>
                <a:gd name="T3" fmla="*/ 5 h 205"/>
                <a:gd name="T4" fmla="*/ 0 w 153"/>
                <a:gd name="T5" fmla="*/ 204 h 205"/>
                <a:gd name="T6" fmla="*/ 120 w 153"/>
                <a:gd name="T7" fmla="*/ 204 h 205"/>
                <a:gd name="T8" fmla="*/ 120 w 153"/>
                <a:gd name="T9" fmla="*/ 204 h 205"/>
                <a:gd name="T10" fmla="*/ 105 w 153"/>
                <a:gd name="T11" fmla="*/ 5 h 205"/>
              </a:gdLst>
              <a:ahLst/>
              <a:cxnLst>
                <a:cxn ang="0">
                  <a:pos x="T0" y="T1"/>
                </a:cxn>
                <a:cxn ang="0">
                  <a:pos x="T2" y="T3"/>
                </a:cxn>
                <a:cxn ang="0">
                  <a:pos x="T4" y="T5"/>
                </a:cxn>
                <a:cxn ang="0">
                  <a:pos x="T6" y="T7"/>
                </a:cxn>
                <a:cxn ang="0">
                  <a:pos x="T8" y="T9"/>
                </a:cxn>
                <a:cxn ang="0">
                  <a:pos x="T10" y="T11"/>
                </a:cxn>
              </a:cxnLst>
              <a:rect l="0" t="0" r="r" b="b"/>
              <a:pathLst>
                <a:path w="153" h="205">
                  <a:moveTo>
                    <a:pt x="105" y="5"/>
                  </a:moveTo>
                  <a:lnTo>
                    <a:pt x="105" y="5"/>
                  </a:lnTo>
                  <a:cubicBezTo>
                    <a:pt x="59" y="10"/>
                    <a:pt x="0" y="74"/>
                    <a:pt x="0" y="204"/>
                  </a:cubicBezTo>
                  <a:lnTo>
                    <a:pt x="120" y="204"/>
                  </a:lnTo>
                  <a:lnTo>
                    <a:pt x="120" y="204"/>
                  </a:lnTo>
                  <a:cubicBezTo>
                    <a:pt x="120" y="204"/>
                    <a:pt x="152" y="0"/>
                    <a:pt x="105" y="5"/>
                  </a:cubicBezTo>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260">
              <a:extLst>
                <a:ext uri="{FF2B5EF4-FFF2-40B4-BE49-F238E27FC236}">
                  <a16:creationId xmlns:a16="http://schemas.microsoft.com/office/drawing/2014/main" id="{EA81214B-7DD7-404E-A443-113238D86A8F}"/>
                </a:ext>
              </a:extLst>
            </p:cNvPr>
            <p:cNvSpPr>
              <a:spLocks noChangeArrowheads="1"/>
            </p:cNvSpPr>
            <p:nvPr/>
          </p:nvSpPr>
          <p:spPr bwMode="auto">
            <a:xfrm>
              <a:off x="9019338" y="7846750"/>
              <a:ext cx="280145" cy="214231"/>
            </a:xfrm>
            <a:custGeom>
              <a:avLst/>
              <a:gdLst>
                <a:gd name="T0" fmla="*/ 52 w 225"/>
                <a:gd name="T1" fmla="*/ 171 h 173"/>
                <a:gd name="T2" fmla="*/ 52 w 225"/>
                <a:gd name="T3" fmla="*/ 171 h 173"/>
                <a:gd name="T4" fmla="*/ 69 w 225"/>
                <a:gd name="T5" fmla="*/ 131 h 173"/>
                <a:gd name="T6" fmla="*/ 69 w 225"/>
                <a:gd name="T7" fmla="*/ 131 h 173"/>
                <a:gd name="T8" fmla="*/ 88 w 225"/>
                <a:gd name="T9" fmla="*/ 133 h 173"/>
                <a:gd name="T10" fmla="*/ 88 w 225"/>
                <a:gd name="T11" fmla="*/ 133 h 173"/>
                <a:gd name="T12" fmla="*/ 92 w 225"/>
                <a:gd name="T13" fmla="*/ 89 h 173"/>
                <a:gd name="T14" fmla="*/ 92 w 225"/>
                <a:gd name="T15" fmla="*/ 89 h 173"/>
                <a:gd name="T16" fmla="*/ 179 w 225"/>
                <a:gd name="T17" fmla="*/ 69 h 173"/>
                <a:gd name="T18" fmla="*/ 179 w 225"/>
                <a:gd name="T19" fmla="*/ 69 h 173"/>
                <a:gd name="T20" fmla="*/ 160 w 225"/>
                <a:gd name="T21" fmla="*/ 41 h 173"/>
                <a:gd name="T22" fmla="*/ 160 w 225"/>
                <a:gd name="T23" fmla="*/ 41 h 173"/>
                <a:gd name="T24" fmla="*/ 156 w 225"/>
                <a:gd name="T25" fmla="*/ 25 h 173"/>
                <a:gd name="T26" fmla="*/ 156 w 225"/>
                <a:gd name="T27" fmla="*/ 25 h 173"/>
                <a:gd name="T28" fmla="*/ 105 w 225"/>
                <a:gd name="T29" fmla="*/ 28 h 173"/>
                <a:gd name="T30" fmla="*/ 105 w 225"/>
                <a:gd name="T31" fmla="*/ 28 h 173"/>
                <a:gd name="T32" fmla="*/ 34 w 225"/>
                <a:gd name="T33" fmla="*/ 47 h 173"/>
                <a:gd name="T34" fmla="*/ 34 w 225"/>
                <a:gd name="T35" fmla="*/ 47 h 173"/>
                <a:gd name="T36" fmla="*/ 1 w 225"/>
                <a:gd name="T37" fmla="*/ 83 h 173"/>
                <a:gd name="T38" fmla="*/ 1 w 225"/>
                <a:gd name="T39" fmla="*/ 83 h 173"/>
                <a:gd name="T40" fmla="*/ 34 w 225"/>
                <a:gd name="T41" fmla="*/ 136 h 173"/>
                <a:gd name="T42" fmla="*/ 34 w 225"/>
                <a:gd name="T43" fmla="*/ 136 h 173"/>
                <a:gd name="T44" fmla="*/ 52 w 225"/>
                <a:gd name="T45" fmla="*/ 171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5" h="173">
                  <a:moveTo>
                    <a:pt x="52" y="171"/>
                  </a:moveTo>
                  <a:lnTo>
                    <a:pt x="52" y="171"/>
                  </a:lnTo>
                  <a:cubicBezTo>
                    <a:pt x="52" y="171"/>
                    <a:pt x="73" y="149"/>
                    <a:pt x="69" y="131"/>
                  </a:cubicBezTo>
                  <a:lnTo>
                    <a:pt x="69" y="131"/>
                  </a:lnTo>
                  <a:cubicBezTo>
                    <a:pt x="69" y="131"/>
                    <a:pt x="80" y="142"/>
                    <a:pt x="88" y="133"/>
                  </a:cubicBezTo>
                  <a:lnTo>
                    <a:pt x="88" y="133"/>
                  </a:lnTo>
                  <a:cubicBezTo>
                    <a:pt x="97" y="123"/>
                    <a:pt x="77" y="101"/>
                    <a:pt x="92" y="89"/>
                  </a:cubicBezTo>
                  <a:lnTo>
                    <a:pt x="92" y="89"/>
                  </a:lnTo>
                  <a:cubicBezTo>
                    <a:pt x="109" y="77"/>
                    <a:pt x="135" y="112"/>
                    <a:pt x="179" y="69"/>
                  </a:cubicBezTo>
                  <a:lnTo>
                    <a:pt x="179" y="69"/>
                  </a:lnTo>
                  <a:cubicBezTo>
                    <a:pt x="224" y="26"/>
                    <a:pt x="176" y="26"/>
                    <a:pt x="160" y="41"/>
                  </a:cubicBezTo>
                  <a:lnTo>
                    <a:pt x="160" y="41"/>
                  </a:lnTo>
                  <a:cubicBezTo>
                    <a:pt x="160" y="41"/>
                    <a:pt x="164" y="27"/>
                    <a:pt x="156" y="25"/>
                  </a:cubicBezTo>
                  <a:lnTo>
                    <a:pt x="156" y="25"/>
                  </a:lnTo>
                  <a:cubicBezTo>
                    <a:pt x="147" y="23"/>
                    <a:pt x="136" y="40"/>
                    <a:pt x="105" y="28"/>
                  </a:cubicBezTo>
                  <a:lnTo>
                    <a:pt x="105" y="28"/>
                  </a:lnTo>
                  <a:cubicBezTo>
                    <a:pt x="75" y="17"/>
                    <a:pt x="41" y="0"/>
                    <a:pt x="34" y="47"/>
                  </a:cubicBezTo>
                  <a:lnTo>
                    <a:pt x="34" y="47"/>
                  </a:lnTo>
                  <a:cubicBezTo>
                    <a:pt x="34" y="47"/>
                    <a:pt x="0" y="47"/>
                    <a:pt x="1" y="83"/>
                  </a:cubicBezTo>
                  <a:lnTo>
                    <a:pt x="1" y="83"/>
                  </a:lnTo>
                  <a:cubicBezTo>
                    <a:pt x="1" y="111"/>
                    <a:pt x="29" y="124"/>
                    <a:pt x="34" y="136"/>
                  </a:cubicBezTo>
                  <a:lnTo>
                    <a:pt x="34" y="136"/>
                  </a:lnTo>
                  <a:cubicBezTo>
                    <a:pt x="39" y="147"/>
                    <a:pt x="29" y="172"/>
                    <a:pt x="52" y="171"/>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261">
              <a:extLst>
                <a:ext uri="{FF2B5EF4-FFF2-40B4-BE49-F238E27FC236}">
                  <a16:creationId xmlns:a16="http://schemas.microsoft.com/office/drawing/2014/main" id="{B48068C3-7C5C-4A45-B701-901E1E1451AF}"/>
                </a:ext>
              </a:extLst>
            </p:cNvPr>
            <p:cNvSpPr>
              <a:spLocks noChangeArrowheads="1"/>
            </p:cNvSpPr>
            <p:nvPr/>
          </p:nvSpPr>
          <p:spPr bwMode="auto">
            <a:xfrm>
              <a:off x="11859242" y="8011541"/>
              <a:ext cx="164791" cy="153804"/>
            </a:xfrm>
            <a:custGeom>
              <a:avLst/>
              <a:gdLst>
                <a:gd name="T0" fmla="*/ 17 w 131"/>
                <a:gd name="T1" fmla="*/ 0 h 122"/>
                <a:gd name="T2" fmla="*/ 17 w 131"/>
                <a:gd name="T3" fmla="*/ 28 h 122"/>
                <a:gd name="T4" fmla="*/ 17 w 131"/>
                <a:gd name="T5" fmla="*/ 28 h 122"/>
                <a:gd name="T6" fmla="*/ 1 w 131"/>
                <a:gd name="T7" fmla="*/ 58 h 122"/>
                <a:gd name="T8" fmla="*/ 0 w 131"/>
                <a:gd name="T9" fmla="*/ 60 h 122"/>
                <a:gd name="T10" fmla="*/ 105 w 131"/>
                <a:gd name="T11" fmla="*/ 116 h 122"/>
                <a:gd name="T12" fmla="*/ 105 w 131"/>
                <a:gd name="T13" fmla="*/ 116 h 122"/>
                <a:gd name="T14" fmla="*/ 130 w 131"/>
                <a:gd name="T15" fmla="*/ 102 h 122"/>
                <a:gd name="T16" fmla="*/ 130 w 131"/>
                <a:gd name="T17" fmla="*/ 101 h 122"/>
                <a:gd name="T18" fmla="*/ 70 w 131"/>
                <a:gd name="T19" fmla="*/ 28 h 122"/>
                <a:gd name="T20" fmla="*/ 65 w 131"/>
                <a:gd name="T21" fmla="*/ 1 h 122"/>
                <a:gd name="T22" fmla="*/ 17 w 131"/>
                <a:gd name="T23"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1" h="122">
                  <a:moveTo>
                    <a:pt x="17" y="0"/>
                  </a:moveTo>
                  <a:lnTo>
                    <a:pt x="17" y="28"/>
                  </a:lnTo>
                  <a:lnTo>
                    <a:pt x="17" y="28"/>
                  </a:lnTo>
                  <a:cubicBezTo>
                    <a:pt x="9" y="37"/>
                    <a:pt x="4" y="47"/>
                    <a:pt x="1" y="58"/>
                  </a:cubicBezTo>
                  <a:lnTo>
                    <a:pt x="0" y="60"/>
                  </a:lnTo>
                  <a:lnTo>
                    <a:pt x="105" y="116"/>
                  </a:lnTo>
                  <a:lnTo>
                    <a:pt x="105" y="116"/>
                  </a:lnTo>
                  <a:cubicBezTo>
                    <a:pt x="116" y="121"/>
                    <a:pt x="129" y="114"/>
                    <a:pt x="130" y="102"/>
                  </a:cubicBezTo>
                  <a:lnTo>
                    <a:pt x="130" y="101"/>
                  </a:lnTo>
                  <a:lnTo>
                    <a:pt x="70" y="28"/>
                  </a:lnTo>
                  <a:lnTo>
                    <a:pt x="65" y="1"/>
                  </a:lnTo>
                  <a:lnTo>
                    <a:pt x="17"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262">
              <a:extLst>
                <a:ext uri="{FF2B5EF4-FFF2-40B4-BE49-F238E27FC236}">
                  <a16:creationId xmlns:a16="http://schemas.microsoft.com/office/drawing/2014/main" id="{C4228B69-044E-4048-9A04-69531509AC12}"/>
                </a:ext>
              </a:extLst>
            </p:cNvPr>
            <p:cNvSpPr>
              <a:spLocks noChangeArrowheads="1"/>
            </p:cNvSpPr>
            <p:nvPr/>
          </p:nvSpPr>
          <p:spPr bwMode="auto">
            <a:xfrm>
              <a:off x="11436278" y="7154626"/>
              <a:ext cx="543810" cy="873396"/>
            </a:xfrm>
            <a:custGeom>
              <a:avLst/>
              <a:gdLst>
                <a:gd name="T0" fmla="*/ 0 w 435"/>
                <a:gd name="T1" fmla="*/ 0 h 702"/>
                <a:gd name="T2" fmla="*/ 307 w 435"/>
                <a:gd name="T3" fmla="*/ 345 h 702"/>
                <a:gd name="T4" fmla="*/ 345 w 435"/>
                <a:gd name="T5" fmla="*/ 701 h 702"/>
                <a:gd name="T6" fmla="*/ 434 w 435"/>
                <a:gd name="T7" fmla="*/ 701 h 702"/>
                <a:gd name="T8" fmla="*/ 425 w 435"/>
                <a:gd name="T9" fmla="*/ 323 h 702"/>
                <a:gd name="T10" fmla="*/ 425 w 435"/>
                <a:gd name="T11" fmla="*/ 323 h 702"/>
                <a:gd name="T12" fmla="*/ 409 w 435"/>
                <a:gd name="T13" fmla="*/ 271 h 702"/>
                <a:gd name="T14" fmla="*/ 239 w 435"/>
                <a:gd name="T15" fmla="*/ 0 h 702"/>
                <a:gd name="T16" fmla="*/ 0 w 435"/>
                <a:gd name="T17" fmla="*/ 0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5" h="702">
                  <a:moveTo>
                    <a:pt x="0" y="0"/>
                  </a:moveTo>
                  <a:lnTo>
                    <a:pt x="307" y="345"/>
                  </a:lnTo>
                  <a:lnTo>
                    <a:pt x="345" y="701"/>
                  </a:lnTo>
                  <a:lnTo>
                    <a:pt x="434" y="701"/>
                  </a:lnTo>
                  <a:lnTo>
                    <a:pt x="425" y="323"/>
                  </a:lnTo>
                  <a:lnTo>
                    <a:pt x="425" y="323"/>
                  </a:lnTo>
                  <a:cubicBezTo>
                    <a:pt x="424" y="305"/>
                    <a:pt x="419" y="287"/>
                    <a:pt x="409" y="271"/>
                  </a:cubicBezTo>
                  <a:lnTo>
                    <a:pt x="239" y="0"/>
                  </a:lnTo>
                  <a:lnTo>
                    <a:pt x="0"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2" name="Freeform 263">
              <a:extLst>
                <a:ext uri="{FF2B5EF4-FFF2-40B4-BE49-F238E27FC236}">
                  <a16:creationId xmlns:a16="http://schemas.microsoft.com/office/drawing/2014/main" id="{CF21DCC2-50FF-C246-AB89-B507EB876D5B}"/>
                </a:ext>
              </a:extLst>
            </p:cNvPr>
            <p:cNvSpPr>
              <a:spLocks noChangeArrowheads="1"/>
            </p:cNvSpPr>
            <p:nvPr/>
          </p:nvSpPr>
          <p:spPr bwMode="auto">
            <a:xfrm>
              <a:off x="11590086" y="7588579"/>
              <a:ext cx="98874" cy="203240"/>
            </a:xfrm>
            <a:custGeom>
              <a:avLst/>
              <a:gdLst>
                <a:gd name="T0" fmla="*/ 53 w 80"/>
                <a:gd name="T1" fmla="*/ 0 h 161"/>
                <a:gd name="T2" fmla="*/ 33 w 80"/>
                <a:gd name="T3" fmla="*/ 21 h 161"/>
                <a:gd name="T4" fmla="*/ 33 w 80"/>
                <a:gd name="T5" fmla="*/ 21 h 161"/>
                <a:gd name="T6" fmla="*/ 1 w 80"/>
                <a:gd name="T7" fmla="*/ 32 h 161"/>
                <a:gd name="T8" fmla="*/ 0 w 80"/>
                <a:gd name="T9" fmla="*/ 33 h 161"/>
                <a:gd name="T10" fmla="*/ 39 w 80"/>
                <a:gd name="T11" fmla="*/ 146 h 161"/>
                <a:gd name="T12" fmla="*/ 39 w 80"/>
                <a:gd name="T13" fmla="*/ 146 h 161"/>
                <a:gd name="T14" fmla="*/ 66 w 80"/>
                <a:gd name="T15" fmla="*/ 151 h 161"/>
                <a:gd name="T16" fmla="*/ 68 w 80"/>
                <a:gd name="T17" fmla="*/ 151 h 161"/>
                <a:gd name="T18" fmla="*/ 79 w 80"/>
                <a:gd name="T19" fmla="*/ 32 h 161"/>
                <a:gd name="T20" fmla="*/ 53 w 80"/>
                <a:gd name="T21"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 h="161">
                  <a:moveTo>
                    <a:pt x="53" y="0"/>
                  </a:moveTo>
                  <a:lnTo>
                    <a:pt x="33" y="21"/>
                  </a:lnTo>
                  <a:lnTo>
                    <a:pt x="33" y="21"/>
                  </a:lnTo>
                  <a:cubicBezTo>
                    <a:pt x="22" y="22"/>
                    <a:pt x="11" y="26"/>
                    <a:pt x="1" y="32"/>
                  </a:cubicBezTo>
                  <a:lnTo>
                    <a:pt x="0" y="33"/>
                  </a:lnTo>
                  <a:lnTo>
                    <a:pt x="39" y="146"/>
                  </a:lnTo>
                  <a:lnTo>
                    <a:pt x="39" y="146"/>
                  </a:lnTo>
                  <a:cubicBezTo>
                    <a:pt x="44" y="157"/>
                    <a:pt x="58" y="160"/>
                    <a:pt x="66" y="151"/>
                  </a:cubicBezTo>
                  <a:lnTo>
                    <a:pt x="68" y="151"/>
                  </a:lnTo>
                  <a:lnTo>
                    <a:pt x="79" y="32"/>
                  </a:lnTo>
                  <a:lnTo>
                    <a:pt x="53"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264">
              <a:extLst>
                <a:ext uri="{FF2B5EF4-FFF2-40B4-BE49-F238E27FC236}">
                  <a16:creationId xmlns:a16="http://schemas.microsoft.com/office/drawing/2014/main" id="{7B3CADFC-35BD-3E46-A27B-38D3E2A3FCF5}"/>
                </a:ext>
              </a:extLst>
            </p:cNvPr>
            <p:cNvSpPr>
              <a:spLocks noChangeArrowheads="1"/>
            </p:cNvSpPr>
            <p:nvPr/>
          </p:nvSpPr>
          <p:spPr bwMode="auto">
            <a:xfrm>
              <a:off x="11386840" y="7143641"/>
              <a:ext cx="697618" cy="494374"/>
            </a:xfrm>
            <a:custGeom>
              <a:avLst/>
              <a:gdLst>
                <a:gd name="T0" fmla="*/ 38 w 562"/>
                <a:gd name="T1" fmla="*/ 6 h 397"/>
                <a:gd name="T2" fmla="*/ 38 w 562"/>
                <a:gd name="T3" fmla="*/ 6 h 397"/>
                <a:gd name="T4" fmla="*/ 167 w 562"/>
                <a:gd name="T5" fmla="*/ 164 h 397"/>
                <a:gd name="T6" fmla="*/ 167 w 562"/>
                <a:gd name="T7" fmla="*/ 164 h 397"/>
                <a:gd name="T8" fmla="*/ 392 w 562"/>
                <a:gd name="T9" fmla="*/ 124 h 397"/>
                <a:gd name="T10" fmla="*/ 204 w 562"/>
                <a:gd name="T11" fmla="*/ 354 h 397"/>
                <a:gd name="T12" fmla="*/ 241 w 562"/>
                <a:gd name="T13" fmla="*/ 396 h 397"/>
                <a:gd name="T14" fmla="*/ 241 w 562"/>
                <a:gd name="T15" fmla="*/ 396 h 397"/>
                <a:gd name="T16" fmla="*/ 554 w 562"/>
                <a:gd name="T17" fmla="*/ 72 h 397"/>
                <a:gd name="T18" fmla="*/ 554 w 562"/>
                <a:gd name="T19" fmla="*/ 72 h 397"/>
                <a:gd name="T20" fmla="*/ 277 w 562"/>
                <a:gd name="T21" fmla="*/ 6 h 397"/>
                <a:gd name="T22" fmla="*/ 38 w 562"/>
                <a:gd name="T23" fmla="*/ 6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62" h="397">
                  <a:moveTo>
                    <a:pt x="38" y="6"/>
                  </a:moveTo>
                  <a:lnTo>
                    <a:pt x="38" y="6"/>
                  </a:lnTo>
                  <a:cubicBezTo>
                    <a:pt x="38" y="6"/>
                    <a:pt x="0" y="163"/>
                    <a:pt x="167" y="164"/>
                  </a:cubicBezTo>
                  <a:lnTo>
                    <a:pt x="167" y="164"/>
                  </a:lnTo>
                  <a:cubicBezTo>
                    <a:pt x="265" y="165"/>
                    <a:pt x="392" y="124"/>
                    <a:pt x="392" y="124"/>
                  </a:cubicBezTo>
                  <a:lnTo>
                    <a:pt x="204" y="354"/>
                  </a:lnTo>
                  <a:lnTo>
                    <a:pt x="241" y="396"/>
                  </a:lnTo>
                  <a:lnTo>
                    <a:pt x="241" y="396"/>
                  </a:lnTo>
                  <a:cubicBezTo>
                    <a:pt x="241" y="396"/>
                    <a:pt x="561" y="145"/>
                    <a:pt x="554" y="72"/>
                  </a:cubicBezTo>
                  <a:lnTo>
                    <a:pt x="554" y="72"/>
                  </a:lnTo>
                  <a:cubicBezTo>
                    <a:pt x="546" y="0"/>
                    <a:pt x="277" y="6"/>
                    <a:pt x="277" y="6"/>
                  </a:cubicBezTo>
                  <a:lnTo>
                    <a:pt x="38" y="6"/>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265">
              <a:extLst>
                <a:ext uri="{FF2B5EF4-FFF2-40B4-BE49-F238E27FC236}">
                  <a16:creationId xmlns:a16="http://schemas.microsoft.com/office/drawing/2014/main" id="{FDAB8304-F2F8-E84C-BC5A-3BB98C75978E}"/>
                </a:ext>
              </a:extLst>
            </p:cNvPr>
            <p:cNvSpPr>
              <a:spLocks noChangeArrowheads="1"/>
            </p:cNvSpPr>
            <p:nvPr/>
          </p:nvSpPr>
          <p:spPr bwMode="auto">
            <a:xfrm>
              <a:off x="11518673" y="6660253"/>
              <a:ext cx="439443" cy="494374"/>
            </a:xfrm>
            <a:custGeom>
              <a:avLst/>
              <a:gdLst>
                <a:gd name="T0" fmla="*/ 170 w 354"/>
                <a:gd name="T1" fmla="*/ 395 h 396"/>
                <a:gd name="T2" fmla="*/ 170 w 354"/>
                <a:gd name="T3" fmla="*/ 395 h 396"/>
                <a:gd name="T4" fmla="*/ 263 w 354"/>
                <a:gd name="T5" fmla="*/ 7 h 396"/>
                <a:gd name="T6" fmla="*/ 198 w 354"/>
                <a:gd name="T7" fmla="*/ 0 h 396"/>
                <a:gd name="T8" fmla="*/ 0 w 354"/>
                <a:gd name="T9" fmla="*/ 395 h 396"/>
                <a:gd name="T10" fmla="*/ 170 w 354"/>
                <a:gd name="T11" fmla="*/ 395 h 396"/>
              </a:gdLst>
              <a:ahLst/>
              <a:cxnLst>
                <a:cxn ang="0">
                  <a:pos x="T0" y="T1"/>
                </a:cxn>
                <a:cxn ang="0">
                  <a:pos x="T2" y="T3"/>
                </a:cxn>
                <a:cxn ang="0">
                  <a:pos x="T4" y="T5"/>
                </a:cxn>
                <a:cxn ang="0">
                  <a:pos x="T6" y="T7"/>
                </a:cxn>
                <a:cxn ang="0">
                  <a:pos x="T8" y="T9"/>
                </a:cxn>
                <a:cxn ang="0">
                  <a:pos x="T10" y="T11"/>
                </a:cxn>
              </a:cxnLst>
              <a:rect l="0" t="0" r="r" b="b"/>
              <a:pathLst>
                <a:path w="354" h="396">
                  <a:moveTo>
                    <a:pt x="170" y="395"/>
                  </a:moveTo>
                  <a:lnTo>
                    <a:pt x="170" y="395"/>
                  </a:lnTo>
                  <a:cubicBezTo>
                    <a:pt x="353" y="159"/>
                    <a:pt x="263" y="7"/>
                    <a:pt x="263" y="7"/>
                  </a:cubicBezTo>
                  <a:lnTo>
                    <a:pt x="198" y="0"/>
                  </a:lnTo>
                  <a:lnTo>
                    <a:pt x="0" y="395"/>
                  </a:lnTo>
                  <a:lnTo>
                    <a:pt x="170" y="395"/>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266">
              <a:extLst>
                <a:ext uri="{FF2B5EF4-FFF2-40B4-BE49-F238E27FC236}">
                  <a16:creationId xmlns:a16="http://schemas.microsoft.com/office/drawing/2014/main" id="{816A5575-D233-9B4B-9112-5DE712912317}"/>
                </a:ext>
              </a:extLst>
            </p:cNvPr>
            <p:cNvSpPr>
              <a:spLocks noChangeArrowheads="1"/>
            </p:cNvSpPr>
            <p:nvPr/>
          </p:nvSpPr>
          <p:spPr bwMode="auto">
            <a:xfrm>
              <a:off x="11601069" y="6682224"/>
              <a:ext cx="324088" cy="472402"/>
            </a:xfrm>
            <a:custGeom>
              <a:avLst/>
              <a:gdLst>
                <a:gd name="T0" fmla="*/ 0 w 262"/>
                <a:gd name="T1" fmla="*/ 380 h 381"/>
                <a:gd name="T2" fmla="*/ 62 w 262"/>
                <a:gd name="T3" fmla="*/ 380 h 381"/>
                <a:gd name="T4" fmla="*/ 62 w 262"/>
                <a:gd name="T5" fmla="*/ 380 h 381"/>
                <a:gd name="T6" fmla="*/ 189 w 262"/>
                <a:gd name="T7" fmla="*/ 0 h 381"/>
                <a:gd name="T8" fmla="*/ 178 w 262"/>
                <a:gd name="T9" fmla="*/ 0 h 381"/>
                <a:gd name="T10" fmla="*/ 0 w 262"/>
                <a:gd name="T11" fmla="*/ 380 h 381"/>
              </a:gdLst>
              <a:ahLst/>
              <a:cxnLst>
                <a:cxn ang="0">
                  <a:pos x="T0" y="T1"/>
                </a:cxn>
                <a:cxn ang="0">
                  <a:pos x="T2" y="T3"/>
                </a:cxn>
                <a:cxn ang="0">
                  <a:pos x="T4" y="T5"/>
                </a:cxn>
                <a:cxn ang="0">
                  <a:pos x="T6" y="T7"/>
                </a:cxn>
                <a:cxn ang="0">
                  <a:pos x="T8" y="T9"/>
                </a:cxn>
                <a:cxn ang="0">
                  <a:pos x="T10" y="T11"/>
                </a:cxn>
              </a:cxnLst>
              <a:rect l="0" t="0" r="r" b="b"/>
              <a:pathLst>
                <a:path w="262" h="381">
                  <a:moveTo>
                    <a:pt x="0" y="380"/>
                  </a:moveTo>
                  <a:lnTo>
                    <a:pt x="62" y="380"/>
                  </a:lnTo>
                  <a:lnTo>
                    <a:pt x="62" y="380"/>
                  </a:lnTo>
                  <a:cubicBezTo>
                    <a:pt x="62" y="380"/>
                    <a:pt x="261" y="157"/>
                    <a:pt x="189" y="0"/>
                  </a:cubicBezTo>
                  <a:lnTo>
                    <a:pt x="178" y="0"/>
                  </a:lnTo>
                  <a:lnTo>
                    <a:pt x="0" y="380"/>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267">
              <a:extLst>
                <a:ext uri="{FF2B5EF4-FFF2-40B4-BE49-F238E27FC236}">
                  <a16:creationId xmlns:a16="http://schemas.microsoft.com/office/drawing/2014/main" id="{2399CE26-0911-454E-8D2E-FD3ADC7AE346}"/>
                </a:ext>
              </a:extLst>
            </p:cNvPr>
            <p:cNvSpPr>
              <a:spLocks noChangeArrowheads="1"/>
            </p:cNvSpPr>
            <p:nvPr/>
          </p:nvSpPr>
          <p:spPr bwMode="auto">
            <a:xfrm>
              <a:off x="11749379" y="6561377"/>
              <a:ext cx="159301" cy="142819"/>
            </a:xfrm>
            <a:custGeom>
              <a:avLst/>
              <a:gdLst>
                <a:gd name="T0" fmla="*/ 37 w 129"/>
                <a:gd name="T1" fmla="*/ 115 h 116"/>
                <a:gd name="T2" fmla="*/ 0 w 129"/>
                <a:gd name="T3" fmla="*/ 59 h 116"/>
                <a:gd name="T4" fmla="*/ 90 w 129"/>
                <a:gd name="T5" fmla="*/ 0 h 116"/>
                <a:gd name="T6" fmla="*/ 128 w 129"/>
                <a:gd name="T7" fmla="*/ 55 h 116"/>
                <a:gd name="T8" fmla="*/ 37 w 129"/>
                <a:gd name="T9" fmla="*/ 115 h 116"/>
              </a:gdLst>
              <a:ahLst/>
              <a:cxnLst>
                <a:cxn ang="0">
                  <a:pos x="T0" y="T1"/>
                </a:cxn>
                <a:cxn ang="0">
                  <a:pos x="T2" y="T3"/>
                </a:cxn>
                <a:cxn ang="0">
                  <a:pos x="T4" y="T5"/>
                </a:cxn>
                <a:cxn ang="0">
                  <a:pos x="T6" y="T7"/>
                </a:cxn>
                <a:cxn ang="0">
                  <a:pos x="T8" y="T9"/>
                </a:cxn>
              </a:cxnLst>
              <a:rect l="0" t="0" r="r" b="b"/>
              <a:pathLst>
                <a:path w="129" h="116">
                  <a:moveTo>
                    <a:pt x="37" y="115"/>
                  </a:moveTo>
                  <a:lnTo>
                    <a:pt x="0" y="59"/>
                  </a:lnTo>
                  <a:lnTo>
                    <a:pt x="90" y="0"/>
                  </a:lnTo>
                  <a:lnTo>
                    <a:pt x="128" y="55"/>
                  </a:lnTo>
                  <a:lnTo>
                    <a:pt x="37" y="115"/>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268">
              <a:extLst>
                <a:ext uri="{FF2B5EF4-FFF2-40B4-BE49-F238E27FC236}">
                  <a16:creationId xmlns:a16="http://schemas.microsoft.com/office/drawing/2014/main" id="{904112D9-C95C-7845-A678-2C86955CC998}"/>
                </a:ext>
              </a:extLst>
            </p:cNvPr>
            <p:cNvSpPr>
              <a:spLocks noChangeArrowheads="1"/>
            </p:cNvSpPr>
            <p:nvPr/>
          </p:nvSpPr>
          <p:spPr bwMode="auto">
            <a:xfrm>
              <a:off x="11837270" y="6489971"/>
              <a:ext cx="170286" cy="208735"/>
            </a:xfrm>
            <a:custGeom>
              <a:avLst/>
              <a:gdLst>
                <a:gd name="T0" fmla="*/ 134 w 135"/>
                <a:gd name="T1" fmla="*/ 61 h 169"/>
                <a:gd name="T2" fmla="*/ 134 w 135"/>
                <a:gd name="T3" fmla="*/ 61 h 169"/>
                <a:gd name="T4" fmla="*/ 112 w 135"/>
                <a:gd name="T5" fmla="*/ 97 h 169"/>
                <a:gd name="T6" fmla="*/ 112 w 135"/>
                <a:gd name="T7" fmla="*/ 97 h 169"/>
                <a:gd name="T8" fmla="*/ 104 w 135"/>
                <a:gd name="T9" fmla="*/ 132 h 169"/>
                <a:gd name="T10" fmla="*/ 104 w 135"/>
                <a:gd name="T11" fmla="*/ 132 h 169"/>
                <a:gd name="T12" fmla="*/ 89 w 135"/>
                <a:gd name="T13" fmla="*/ 127 h 169"/>
                <a:gd name="T14" fmla="*/ 89 w 135"/>
                <a:gd name="T15" fmla="*/ 127 h 169"/>
                <a:gd name="T16" fmla="*/ 55 w 135"/>
                <a:gd name="T17" fmla="*/ 168 h 169"/>
                <a:gd name="T18" fmla="*/ 55 w 135"/>
                <a:gd name="T19" fmla="*/ 168 h 169"/>
                <a:gd name="T20" fmla="*/ 11 w 135"/>
                <a:gd name="T21" fmla="*/ 61 h 169"/>
                <a:gd name="T22" fmla="*/ 11 w 135"/>
                <a:gd name="T23" fmla="*/ 61 h 169"/>
                <a:gd name="T24" fmla="*/ 73 w 135"/>
                <a:gd name="T25" fmla="*/ 0 h 169"/>
                <a:gd name="T26" fmla="*/ 73 w 135"/>
                <a:gd name="T27" fmla="*/ 0 h 169"/>
                <a:gd name="T28" fmla="*/ 134 w 135"/>
                <a:gd name="T29" fmla="*/ 61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5" h="169">
                  <a:moveTo>
                    <a:pt x="134" y="61"/>
                  </a:moveTo>
                  <a:lnTo>
                    <a:pt x="134" y="61"/>
                  </a:lnTo>
                  <a:cubicBezTo>
                    <a:pt x="134" y="74"/>
                    <a:pt x="127" y="76"/>
                    <a:pt x="112" y="97"/>
                  </a:cubicBezTo>
                  <a:lnTo>
                    <a:pt x="112" y="97"/>
                  </a:lnTo>
                  <a:cubicBezTo>
                    <a:pt x="108" y="103"/>
                    <a:pt x="108" y="129"/>
                    <a:pt x="104" y="132"/>
                  </a:cubicBezTo>
                  <a:lnTo>
                    <a:pt x="104" y="132"/>
                  </a:lnTo>
                  <a:cubicBezTo>
                    <a:pt x="102" y="133"/>
                    <a:pt x="91" y="126"/>
                    <a:pt x="89" y="127"/>
                  </a:cubicBezTo>
                  <a:lnTo>
                    <a:pt x="89" y="127"/>
                  </a:lnTo>
                  <a:cubicBezTo>
                    <a:pt x="73" y="145"/>
                    <a:pt x="64" y="168"/>
                    <a:pt x="55" y="168"/>
                  </a:cubicBezTo>
                  <a:lnTo>
                    <a:pt x="55" y="168"/>
                  </a:lnTo>
                  <a:cubicBezTo>
                    <a:pt x="34" y="168"/>
                    <a:pt x="0" y="119"/>
                    <a:pt x="11" y="61"/>
                  </a:cubicBezTo>
                  <a:lnTo>
                    <a:pt x="11" y="61"/>
                  </a:lnTo>
                  <a:cubicBezTo>
                    <a:pt x="17" y="28"/>
                    <a:pt x="39" y="0"/>
                    <a:pt x="73" y="0"/>
                  </a:cubicBezTo>
                  <a:lnTo>
                    <a:pt x="73" y="0"/>
                  </a:lnTo>
                  <a:cubicBezTo>
                    <a:pt x="107" y="0"/>
                    <a:pt x="134" y="27"/>
                    <a:pt x="134" y="61"/>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269">
              <a:extLst>
                <a:ext uri="{FF2B5EF4-FFF2-40B4-BE49-F238E27FC236}">
                  <a16:creationId xmlns:a16="http://schemas.microsoft.com/office/drawing/2014/main" id="{DF73D537-17A4-F84F-9A1D-89F4406780DE}"/>
                </a:ext>
              </a:extLst>
            </p:cNvPr>
            <p:cNvSpPr>
              <a:spLocks noChangeArrowheads="1"/>
            </p:cNvSpPr>
            <p:nvPr/>
          </p:nvSpPr>
          <p:spPr bwMode="auto">
            <a:xfrm>
              <a:off x="11837270" y="6402080"/>
              <a:ext cx="258175" cy="307611"/>
            </a:xfrm>
            <a:custGeom>
              <a:avLst/>
              <a:gdLst>
                <a:gd name="T0" fmla="*/ 87 w 209"/>
                <a:gd name="T1" fmla="*/ 101 h 247"/>
                <a:gd name="T2" fmla="*/ 87 w 209"/>
                <a:gd name="T3" fmla="*/ 101 h 247"/>
                <a:gd name="T4" fmla="*/ 55 w 209"/>
                <a:gd name="T5" fmla="*/ 109 h 247"/>
                <a:gd name="T6" fmla="*/ 55 w 209"/>
                <a:gd name="T7" fmla="*/ 109 h 247"/>
                <a:gd name="T8" fmla="*/ 42 w 209"/>
                <a:gd name="T9" fmla="*/ 153 h 247"/>
                <a:gd name="T10" fmla="*/ 42 w 209"/>
                <a:gd name="T11" fmla="*/ 153 h 247"/>
                <a:gd name="T12" fmla="*/ 92 w 209"/>
                <a:gd name="T13" fmla="*/ 199 h 247"/>
                <a:gd name="T14" fmla="*/ 92 w 209"/>
                <a:gd name="T15" fmla="*/ 199 h 247"/>
                <a:gd name="T16" fmla="*/ 70 w 209"/>
                <a:gd name="T17" fmla="*/ 237 h 247"/>
                <a:gd name="T18" fmla="*/ 70 w 209"/>
                <a:gd name="T19" fmla="*/ 237 h 247"/>
                <a:gd name="T20" fmla="*/ 49 w 209"/>
                <a:gd name="T21" fmla="*/ 243 h 247"/>
                <a:gd name="T22" fmla="*/ 49 w 209"/>
                <a:gd name="T23" fmla="*/ 243 h 247"/>
                <a:gd name="T24" fmla="*/ 10 w 209"/>
                <a:gd name="T25" fmla="*/ 185 h 247"/>
                <a:gd name="T26" fmla="*/ 10 w 209"/>
                <a:gd name="T27" fmla="*/ 185 h 247"/>
                <a:gd name="T28" fmla="*/ 9 w 209"/>
                <a:gd name="T29" fmla="*/ 176 h 247"/>
                <a:gd name="T30" fmla="*/ 9 w 209"/>
                <a:gd name="T31" fmla="*/ 176 h 247"/>
                <a:gd name="T32" fmla="*/ 12 w 209"/>
                <a:gd name="T33" fmla="*/ 148 h 247"/>
                <a:gd name="T34" fmla="*/ 12 w 209"/>
                <a:gd name="T35" fmla="*/ 148 h 247"/>
                <a:gd name="T36" fmla="*/ 25 w 209"/>
                <a:gd name="T37" fmla="*/ 146 h 247"/>
                <a:gd name="T38" fmla="*/ 25 w 209"/>
                <a:gd name="T39" fmla="*/ 146 h 247"/>
                <a:gd name="T40" fmla="*/ 24 w 209"/>
                <a:gd name="T41" fmla="*/ 123 h 247"/>
                <a:gd name="T42" fmla="*/ 24 w 209"/>
                <a:gd name="T43" fmla="*/ 123 h 247"/>
                <a:gd name="T44" fmla="*/ 4 w 209"/>
                <a:gd name="T45" fmla="*/ 94 h 247"/>
                <a:gd name="T46" fmla="*/ 4 w 209"/>
                <a:gd name="T47" fmla="*/ 94 h 247"/>
                <a:gd name="T48" fmla="*/ 39 w 209"/>
                <a:gd name="T49" fmla="*/ 44 h 247"/>
                <a:gd name="T50" fmla="*/ 39 w 209"/>
                <a:gd name="T51" fmla="*/ 44 h 247"/>
                <a:gd name="T52" fmla="*/ 85 w 209"/>
                <a:gd name="T53" fmla="*/ 33 h 247"/>
                <a:gd name="T54" fmla="*/ 85 w 209"/>
                <a:gd name="T55" fmla="*/ 33 h 247"/>
                <a:gd name="T56" fmla="*/ 184 w 209"/>
                <a:gd name="T57" fmla="*/ 79 h 247"/>
                <a:gd name="T58" fmla="*/ 184 w 209"/>
                <a:gd name="T59" fmla="*/ 79 h 247"/>
                <a:gd name="T60" fmla="*/ 174 w 209"/>
                <a:gd name="T61" fmla="*/ 98 h 247"/>
                <a:gd name="T62" fmla="*/ 174 w 209"/>
                <a:gd name="T63" fmla="*/ 98 h 247"/>
                <a:gd name="T64" fmla="*/ 203 w 209"/>
                <a:gd name="T65" fmla="*/ 130 h 247"/>
                <a:gd name="T66" fmla="*/ 203 w 209"/>
                <a:gd name="T67" fmla="*/ 130 h 247"/>
                <a:gd name="T68" fmla="*/ 110 w 209"/>
                <a:gd name="T69" fmla="*/ 123 h 247"/>
                <a:gd name="T70" fmla="*/ 110 w 209"/>
                <a:gd name="T71" fmla="*/ 123 h 247"/>
                <a:gd name="T72" fmla="*/ 87 w 209"/>
                <a:gd name="T73" fmla="*/ 101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09" h="247">
                  <a:moveTo>
                    <a:pt x="87" y="101"/>
                  </a:moveTo>
                  <a:lnTo>
                    <a:pt x="87" y="101"/>
                  </a:lnTo>
                  <a:cubicBezTo>
                    <a:pt x="76" y="95"/>
                    <a:pt x="62" y="99"/>
                    <a:pt x="55" y="109"/>
                  </a:cubicBezTo>
                  <a:lnTo>
                    <a:pt x="55" y="109"/>
                  </a:lnTo>
                  <a:cubicBezTo>
                    <a:pt x="48" y="118"/>
                    <a:pt x="39" y="134"/>
                    <a:pt x="42" y="153"/>
                  </a:cubicBezTo>
                  <a:lnTo>
                    <a:pt x="42" y="153"/>
                  </a:lnTo>
                  <a:cubicBezTo>
                    <a:pt x="46" y="183"/>
                    <a:pt x="90" y="191"/>
                    <a:pt x="92" y="199"/>
                  </a:cubicBezTo>
                  <a:lnTo>
                    <a:pt x="92" y="199"/>
                  </a:lnTo>
                  <a:cubicBezTo>
                    <a:pt x="93" y="205"/>
                    <a:pt x="79" y="225"/>
                    <a:pt x="70" y="237"/>
                  </a:cubicBezTo>
                  <a:lnTo>
                    <a:pt x="70" y="237"/>
                  </a:lnTo>
                  <a:cubicBezTo>
                    <a:pt x="65" y="243"/>
                    <a:pt x="56" y="246"/>
                    <a:pt x="49" y="243"/>
                  </a:cubicBezTo>
                  <a:lnTo>
                    <a:pt x="49" y="243"/>
                  </a:lnTo>
                  <a:cubicBezTo>
                    <a:pt x="36" y="238"/>
                    <a:pt x="19" y="226"/>
                    <a:pt x="10" y="185"/>
                  </a:cubicBezTo>
                  <a:lnTo>
                    <a:pt x="10" y="185"/>
                  </a:lnTo>
                  <a:cubicBezTo>
                    <a:pt x="9" y="182"/>
                    <a:pt x="9" y="179"/>
                    <a:pt x="9" y="176"/>
                  </a:cubicBezTo>
                  <a:lnTo>
                    <a:pt x="9" y="176"/>
                  </a:lnTo>
                  <a:cubicBezTo>
                    <a:pt x="9" y="169"/>
                    <a:pt x="9" y="158"/>
                    <a:pt x="12" y="148"/>
                  </a:cubicBezTo>
                  <a:lnTo>
                    <a:pt x="12" y="148"/>
                  </a:lnTo>
                  <a:cubicBezTo>
                    <a:pt x="13" y="146"/>
                    <a:pt x="25" y="148"/>
                    <a:pt x="25" y="146"/>
                  </a:cubicBezTo>
                  <a:lnTo>
                    <a:pt x="25" y="146"/>
                  </a:lnTo>
                  <a:cubicBezTo>
                    <a:pt x="27" y="139"/>
                    <a:pt x="26" y="131"/>
                    <a:pt x="24" y="123"/>
                  </a:cubicBezTo>
                  <a:lnTo>
                    <a:pt x="24" y="123"/>
                  </a:lnTo>
                  <a:cubicBezTo>
                    <a:pt x="24" y="123"/>
                    <a:pt x="0" y="120"/>
                    <a:pt x="4" y="94"/>
                  </a:cubicBezTo>
                  <a:lnTo>
                    <a:pt x="4" y="94"/>
                  </a:lnTo>
                  <a:cubicBezTo>
                    <a:pt x="9" y="67"/>
                    <a:pt x="25" y="35"/>
                    <a:pt x="39" y="44"/>
                  </a:cubicBezTo>
                  <a:lnTo>
                    <a:pt x="39" y="44"/>
                  </a:lnTo>
                  <a:cubicBezTo>
                    <a:pt x="39" y="44"/>
                    <a:pt x="63" y="0"/>
                    <a:pt x="85" y="33"/>
                  </a:cubicBezTo>
                  <a:lnTo>
                    <a:pt x="85" y="33"/>
                  </a:lnTo>
                  <a:cubicBezTo>
                    <a:pt x="108" y="65"/>
                    <a:pt x="178" y="63"/>
                    <a:pt x="184" y="79"/>
                  </a:cubicBezTo>
                  <a:lnTo>
                    <a:pt x="184" y="79"/>
                  </a:lnTo>
                  <a:cubicBezTo>
                    <a:pt x="190" y="94"/>
                    <a:pt x="174" y="98"/>
                    <a:pt x="174" y="98"/>
                  </a:cubicBezTo>
                  <a:lnTo>
                    <a:pt x="174" y="98"/>
                  </a:lnTo>
                  <a:cubicBezTo>
                    <a:pt x="174" y="98"/>
                    <a:pt x="208" y="112"/>
                    <a:pt x="203" y="130"/>
                  </a:cubicBezTo>
                  <a:lnTo>
                    <a:pt x="203" y="130"/>
                  </a:lnTo>
                  <a:cubicBezTo>
                    <a:pt x="193" y="168"/>
                    <a:pt x="136" y="161"/>
                    <a:pt x="110" y="123"/>
                  </a:cubicBezTo>
                  <a:lnTo>
                    <a:pt x="110" y="123"/>
                  </a:lnTo>
                  <a:cubicBezTo>
                    <a:pt x="102" y="111"/>
                    <a:pt x="94" y="105"/>
                    <a:pt x="87" y="101"/>
                  </a:cubicBezTo>
                </a:path>
              </a:pathLst>
            </a:custGeom>
            <a:solidFill>
              <a:srgbClr val="0A06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9" name="Freeform 270">
              <a:extLst>
                <a:ext uri="{FF2B5EF4-FFF2-40B4-BE49-F238E27FC236}">
                  <a16:creationId xmlns:a16="http://schemas.microsoft.com/office/drawing/2014/main" id="{CC78BA6A-8E89-3C41-BD5F-8BDF9898C270}"/>
                </a:ext>
              </a:extLst>
            </p:cNvPr>
            <p:cNvSpPr>
              <a:spLocks noChangeArrowheads="1"/>
            </p:cNvSpPr>
            <p:nvPr/>
          </p:nvSpPr>
          <p:spPr bwMode="auto">
            <a:xfrm>
              <a:off x="11326417" y="6605322"/>
              <a:ext cx="549304" cy="565785"/>
            </a:xfrm>
            <a:custGeom>
              <a:avLst/>
              <a:gdLst>
                <a:gd name="T0" fmla="*/ 399 w 439"/>
                <a:gd name="T1" fmla="*/ 55 h 454"/>
                <a:gd name="T2" fmla="*/ 399 w 439"/>
                <a:gd name="T3" fmla="*/ 55 h 454"/>
                <a:gd name="T4" fmla="*/ 372 w 439"/>
                <a:gd name="T5" fmla="*/ 246 h 454"/>
                <a:gd name="T6" fmla="*/ 372 w 439"/>
                <a:gd name="T7" fmla="*/ 246 h 454"/>
                <a:gd name="T8" fmla="*/ 223 w 439"/>
                <a:gd name="T9" fmla="*/ 453 h 454"/>
                <a:gd name="T10" fmla="*/ 0 w 439"/>
                <a:gd name="T11" fmla="*/ 453 h 454"/>
                <a:gd name="T12" fmla="*/ 151 w 439"/>
                <a:gd name="T13" fmla="*/ 271 h 454"/>
                <a:gd name="T14" fmla="*/ 161 w 439"/>
                <a:gd name="T15" fmla="*/ 206 h 454"/>
                <a:gd name="T16" fmla="*/ 161 w 439"/>
                <a:gd name="T17" fmla="*/ 206 h 454"/>
                <a:gd name="T18" fmla="*/ 316 w 439"/>
                <a:gd name="T19" fmla="*/ 4 h 454"/>
                <a:gd name="T20" fmla="*/ 316 w 439"/>
                <a:gd name="T21" fmla="*/ 4 h 454"/>
                <a:gd name="T22" fmla="*/ 336 w 439"/>
                <a:gd name="T23" fmla="*/ 1 h 454"/>
                <a:gd name="T24" fmla="*/ 375 w 439"/>
                <a:gd name="T25" fmla="*/ 3 h 454"/>
                <a:gd name="T26" fmla="*/ 399 w 439"/>
                <a:gd name="T27" fmla="*/ 55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9" h="454">
                  <a:moveTo>
                    <a:pt x="399" y="55"/>
                  </a:moveTo>
                  <a:lnTo>
                    <a:pt x="399" y="55"/>
                  </a:lnTo>
                  <a:cubicBezTo>
                    <a:pt x="399" y="55"/>
                    <a:pt x="438" y="151"/>
                    <a:pt x="372" y="246"/>
                  </a:cubicBezTo>
                  <a:lnTo>
                    <a:pt x="372" y="246"/>
                  </a:lnTo>
                  <a:cubicBezTo>
                    <a:pt x="305" y="342"/>
                    <a:pt x="223" y="453"/>
                    <a:pt x="223" y="453"/>
                  </a:cubicBezTo>
                  <a:lnTo>
                    <a:pt x="0" y="453"/>
                  </a:lnTo>
                  <a:lnTo>
                    <a:pt x="151" y="271"/>
                  </a:lnTo>
                  <a:lnTo>
                    <a:pt x="161" y="206"/>
                  </a:lnTo>
                  <a:lnTo>
                    <a:pt x="161" y="206"/>
                  </a:lnTo>
                  <a:cubicBezTo>
                    <a:pt x="174" y="116"/>
                    <a:pt x="233" y="40"/>
                    <a:pt x="316" y="4"/>
                  </a:cubicBezTo>
                  <a:lnTo>
                    <a:pt x="316" y="4"/>
                  </a:lnTo>
                  <a:cubicBezTo>
                    <a:pt x="322" y="1"/>
                    <a:pt x="329" y="0"/>
                    <a:pt x="336" y="1"/>
                  </a:cubicBezTo>
                  <a:lnTo>
                    <a:pt x="375" y="3"/>
                  </a:lnTo>
                  <a:lnTo>
                    <a:pt x="399" y="55"/>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149">
              <a:extLst>
                <a:ext uri="{FF2B5EF4-FFF2-40B4-BE49-F238E27FC236}">
                  <a16:creationId xmlns:a16="http://schemas.microsoft.com/office/drawing/2014/main" id="{B7438BD4-1E22-144A-93A4-727AA81126E9}"/>
                </a:ext>
              </a:extLst>
            </p:cNvPr>
            <p:cNvSpPr>
              <a:spLocks noChangeArrowheads="1"/>
            </p:cNvSpPr>
            <p:nvPr/>
          </p:nvSpPr>
          <p:spPr bwMode="auto">
            <a:xfrm>
              <a:off x="11782340" y="6901946"/>
              <a:ext cx="394240" cy="273398"/>
            </a:xfrm>
            <a:custGeom>
              <a:avLst/>
              <a:gdLst>
                <a:gd name="connsiteX0" fmla="*/ 369043 w 394240"/>
                <a:gd name="connsiteY0" fmla="*/ 0 h 273398"/>
                <a:gd name="connsiteX1" fmla="*/ 394240 w 394240"/>
                <a:gd name="connsiteY1" fmla="*/ 0 h 273398"/>
                <a:gd name="connsiteX2" fmla="*/ 283372 w 394240"/>
                <a:gd name="connsiteY2" fmla="*/ 273398 h 273398"/>
                <a:gd name="connsiteX3" fmla="*/ 258175 w 394240"/>
                <a:gd name="connsiteY3" fmla="*/ 273398 h 273398"/>
                <a:gd name="connsiteX4" fmla="*/ 258196 w 394240"/>
                <a:gd name="connsiteY4" fmla="*/ 273346 h 273398"/>
                <a:gd name="connsiteX5" fmla="*/ 0 w 394240"/>
                <a:gd name="connsiteY5" fmla="*/ 273346 h 273398"/>
                <a:gd name="connsiteX6" fmla="*/ 0 w 394240"/>
                <a:gd name="connsiteY6" fmla="*/ 247190 h 273398"/>
                <a:gd name="connsiteX7" fmla="*/ 268803 w 394240"/>
                <a:gd name="connsiteY7" fmla="*/ 247190 h 2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4240" h="273398">
                  <a:moveTo>
                    <a:pt x="369043" y="0"/>
                  </a:moveTo>
                  <a:lnTo>
                    <a:pt x="394240" y="0"/>
                  </a:lnTo>
                  <a:lnTo>
                    <a:pt x="283372" y="273398"/>
                  </a:lnTo>
                  <a:lnTo>
                    <a:pt x="258175" y="273398"/>
                  </a:lnTo>
                  <a:lnTo>
                    <a:pt x="258196" y="273346"/>
                  </a:lnTo>
                  <a:lnTo>
                    <a:pt x="0" y="273346"/>
                  </a:lnTo>
                  <a:lnTo>
                    <a:pt x="0" y="247190"/>
                  </a:lnTo>
                  <a:lnTo>
                    <a:pt x="268803" y="247190"/>
                  </a:ln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1" name="Freeform 273">
              <a:extLst>
                <a:ext uri="{FF2B5EF4-FFF2-40B4-BE49-F238E27FC236}">
                  <a16:creationId xmlns:a16="http://schemas.microsoft.com/office/drawing/2014/main" id="{D875DF70-14EE-9F4A-BD6F-9FF659EE22DB}"/>
                </a:ext>
              </a:extLst>
            </p:cNvPr>
            <p:cNvSpPr>
              <a:spLocks noChangeArrowheads="1"/>
            </p:cNvSpPr>
            <p:nvPr/>
          </p:nvSpPr>
          <p:spPr bwMode="auto">
            <a:xfrm>
              <a:off x="11793325" y="7033777"/>
              <a:ext cx="214231" cy="87889"/>
            </a:xfrm>
            <a:custGeom>
              <a:avLst/>
              <a:gdLst>
                <a:gd name="T0" fmla="*/ 0 w 174"/>
                <a:gd name="T1" fmla="*/ 47 h 72"/>
                <a:gd name="T2" fmla="*/ 33 w 174"/>
                <a:gd name="T3" fmla="*/ 56 h 72"/>
                <a:gd name="T4" fmla="*/ 37 w 174"/>
                <a:gd name="T5" fmla="*/ 59 h 72"/>
                <a:gd name="T6" fmla="*/ 37 w 174"/>
                <a:gd name="T7" fmla="*/ 59 h 72"/>
                <a:gd name="T8" fmla="*/ 72 w 174"/>
                <a:gd name="T9" fmla="*/ 68 h 72"/>
                <a:gd name="T10" fmla="*/ 79 w 174"/>
                <a:gd name="T11" fmla="*/ 67 h 72"/>
                <a:gd name="T12" fmla="*/ 79 w 174"/>
                <a:gd name="T13" fmla="*/ 67 h 72"/>
                <a:gd name="T14" fmla="*/ 93 w 174"/>
                <a:gd name="T15" fmla="*/ 50 h 72"/>
                <a:gd name="T16" fmla="*/ 100 w 174"/>
                <a:gd name="T17" fmla="*/ 37 h 72"/>
                <a:gd name="T18" fmla="*/ 100 w 174"/>
                <a:gd name="T19" fmla="*/ 37 h 72"/>
                <a:gd name="T20" fmla="*/ 100 w 174"/>
                <a:gd name="T21" fmla="*/ 21 h 72"/>
                <a:gd name="T22" fmla="*/ 100 w 174"/>
                <a:gd name="T23" fmla="*/ 21 h 72"/>
                <a:gd name="T24" fmla="*/ 156 w 174"/>
                <a:gd name="T25" fmla="*/ 32 h 72"/>
                <a:gd name="T26" fmla="*/ 156 w 174"/>
                <a:gd name="T27" fmla="*/ 32 h 72"/>
                <a:gd name="T28" fmla="*/ 121 w 174"/>
                <a:gd name="T29" fmla="*/ 13 h 72"/>
                <a:gd name="T30" fmla="*/ 121 w 174"/>
                <a:gd name="T31" fmla="*/ 13 h 72"/>
                <a:gd name="T32" fmla="*/ 96 w 174"/>
                <a:gd name="T33" fmla="*/ 4 h 72"/>
                <a:gd name="T34" fmla="*/ 96 w 174"/>
                <a:gd name="T35" fmla="*/ 4 h 72"/>
                <a:gd name="T36" fmla="*/ 57 w 174"/>
                <a:gd name="T37" fmla="*/ 7 h 72"/>
                <a:gd name="T38" fmla="*/ 33 w 174"/>
                <a:gd name="T39" fmla="*/ 20 h 72"/>
                <a:gd name="T40" fmla="*/ 14 w 174"/>
                <a:gd name="T41" fmla="*/ 14 h 72"/>
                <a:gd name="T42" fmla="*/ 0 w 174"/>
                <a:gd name="T43" fmla="*/ 47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4" h="72">
                  <a:moveTo>
                    <a:pt x="0" y="47"/>
                  </a:moveTo>
                  <a:lnTo>
                    <a:pt x="33" y="56"/>
                  </a:lnTo>
                  <a:lnTo>
                    <a:pt x="37" y="59"/>
                  </a:lnTo>
                  <a:lnTo>
                    <a:pt x="37" y="59"/>
                  </a:lnTo>
                  <a:cubicBezTo>
                    <a:pt x="47" y="67"/>
                    <a:pt x="60" y="71"/>
                    <a:pt x="72" y="68"/>
                  </a:cubicBezTo>
                  <a:lnTo>
                    <a:pt x="79" y="67"/>
                  </a:lnTo>
                  <a:lnTo>
                    <a:pt x="79" y="67"/>
                  </a:lnTo>
                  <a:cubicBezTo>
                    <a:pt x="87" y="65"/>
                    <a:pt x="89" y="62"/>
                    <a:pt x="93" y="50"/>
                  </a:cubicBezTo>
                  <a:lnTo>
                    <a:pt x="100" y="37"/>
                  </a:lnTo>
                  <a:lnTo>
                    <a:pt x="100" y="37"/>
                  </a:lnTo>
                  <a:cubicBezTo>
                    <a:pt x="107" y="29"/>
                    <a:pt x="100" y="21"/>
                    <a:pt x="100" y="21"/>
                  </a:cubicBezTo>
                  <a:lnTo>
                    <a:pt x="100" y="21"/>
                  </a:lnTo>
                  <a:cubicBezTo>
                    <a:pt x="100" y="21"/>
                    <a:pt x="138" y="35"/>
                    <a:pt x="156" y="32"/>
                  </a:cubicBezTo>
                  <a:lnTo>
                    <a:pt x="156" y="32"/>
                  </a:lnTo>
                  <a:cubicBezTo>
                    <a:pt x="173" y="28"/>
                    <a:pt x="135" y="19"/>
                    <a:pt x="121" y="13"/>
                  </a:cubicBezTo>
                  <a:lnTo>
                    <a:pt x="121" y="13"/>
                  </a:lnTo>
                  <a:cubicBezTo>
                    <a:pt x="114" y="10"/>
                    <a:pt x="104" y="7"/>
                    <a:pt x="96" y="4"/>
                  </a:cubicBezTo>
                  <a:lnTo>
                    <a:pt x="96" y="4"/>
                  </a:lnTo>
                  <a:cubicBezTo>
                    <a:pt x="83" y="0"/>
                    <a:pt x="69" y="0"/>
                    <a:pt x="57" y="7"/>
                  </a:cubicBezTo>
                  <a:lnTo>
                    <a:pt x="33" y="20"/>
                  </a:lnTo>
                  <a:lnTo>
                    <a:pt x="14" y="14"/>
                  </a:lnTo>
                  <a:lnTo>
                    <a:pt x="0" y="47"/>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2" name="Freeform 274">
              <a:extLst>
                <a:ext uri="{FF2B5EF4-FFF2-40B4-BE49-F238E27FC236}">
                  <a16:creationId xmlns:a16="http://schemas.microsoft.com/office/drawing/2014/main" id="{C8B0DE02-3823-2E4E-B1E4-235FABB150A0}"/>
                </a:ext>
              </a:extLst>
            </p:cNvPr>
            <p:cNvSpPr>
              <a:spLocks noChangeArrowheads="1"/>
            </p:cNvSpPr>
            <p:nvPr/>
          </p:nvSpPr>
          <p:spPr bwMode="auto">
            <a:xfrm>
              <a:off x="11837270" y="6528418"/>
              <a:ext cx="38453" cy="49440"/>
            </a:xfrm>
            <a:custGeom>
              <a:avLst/>
              <a:gdLst>
                <a:gd name="T0" fmla="*/ 26 w 32"/>
                <a:gd name="T1" fmla="*/ 15 h 41"/>
                <a:gd name="T2" fmla="*/ 26 w 32"/>
                <a:gd name="T3" fmla="*/ 15 h 41"/>
                <a:gd name="T4" fmla="*/ 22 w 32"/>
                <a:gd name="T5" fmla="*/ 38 h 41"/>
                <a:gd name="T6" fmla="*/ 22 w 32"/>
                <a:gd name="T7" fmla="*/ 38 h 41"/>
                <a:gd name="T8" fmla="*/ 5 w 32"/>
                <a:gd name="T9" fmla="*/ 24 h 41"/>
                <a:gd name="T10" fmla="*/ 5 w 32"/>
                <a:gd name="T11" fmla="*/ 24 h 41"/>
                <a:gd name="T12" fmla="*/ 9 w 32"/>
                <a:gd name="T13" fmla="*/ 3 h 41"/>
                <a:gd name="T14" fmla="*/ 9 w 32"/>
                <a:gd name="T15" fmla="*/ 3 h 41"/>
                <a:gd name="T16" fmla="*/ 26 w 32"/>
                <a:gd name="T17" fmla="*/ 15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41">
                  <a:moveTo>
                    <a:pt x="26" y="15"/>
                  </a:moveTo>
                  <a:lnTo>
                    <a:pt x="26" y="15"/>
                  </a:lnTo>
                  <a:cubicBezTo>
                    <a:pt x="31" y="25"/>
                    <a:pt x="28" y="35"/>
                    <a:pt x="22" y="38"/>
                  </a:cubicBezTo>
                  <a:lnTo>
                    <a:pt x="22" y="38"/>
                  </a:lnTo>
                  <a:cubicBezTo>
                    <a:pt x="16" y="40"/>
                    <a:pt x="8" y="34"/>
                    <a:pt x="5" y="24"/>
                  </a:cubicBezTo>
                  <a:lnTo>
                    <a:pt x="5" y="24"/>
                  </a:lnTo>
                  <a:cubicBezTo>
                    <a:pt x="0" y="15"/>
                    <a:pt x="2" y="5"/>
                    <a:pt x="9" y="3"/>
                  </a:cubicBezTo>
                  <a:lnTo>
                    <a:pt x="9" y="3"/>
                  </a:lnTo>
                  <a:cubicBezTo>
                    <a:pt x="15" y="0"/>
                    <a:pt x="23" y="5"/>
                    <a:pt x="26" y="15"/>
                  </a:cubicBez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3" name="Freeform 275">
              <a:extLst>
                <a:ext uri="{FF2B5EF4-FFF2-40B4-BE49-F238E27FC236}">
                  <a16:creationId xmlns:a16="http://schemas.microsoft.com/office/drawing/2014/main" id="{8EB76760-8972-A54D-9A67-D7A31BCC91D6}"/>
                </a:ext>
              </a:extLst>
            </p:cNvPr>
            <p:cNvSpPr>
              <a:spLocks noChangeArrowheads="1"/>
            </p:cNvSpPr>
            <p:nvPr/>
          </p:nvSpPr>
          <p:spPr bwMode="auto">
            <a:xfrm>
              <a:off x="11425291" y="6649266"/>
              <a:ext cx="307611" cy="450430"/>
            </a:xfrm>
            <a:custGeom>
              <a:avLst/>
              <a:gdLst>
                <a:gd name="T0" fmla="*/ 209 w 248"/>
                <a:gd name="T1" fmla="*/ 131 h 362"/>
                <a:gd name="T2" fmla="*/ 181 w 248"/>
                <a:gd name="T3" fmla="*/ 0 h 362"/>
                <a:gd name="T4" fmla="*/ 181 w 248"/>
                <a:gd name="T5" fmla="*/ 0 h 362"/>
                <a:gd name="T6" fmla="*/ 81 w 248"/>
                <a:gd name="T7" fmla="*/ 170 h 362"/>
                <a:gd name="T8" fmla="*/ 71 w 248"/>
                <a:gd name="T9" fmla="*/ 235 h 362"/>
                <a:gd name="T10" fmla="*/ 0 w 248"/>
                <a:gd name="T11" fmla="*/ 321 h 362"/>
                <a:gd name="T12" fmla="*/ 184 w 248"/>
                <a:gd name="T13" fmla="*/ 361 h 362"/>
                <a:gd name="T14" fmla="*/ 184 w 248"/>
                <a:gd name="T15" fmla="*/ 361 h 362"/>
                <a:gd name="T16" fmla="*/ 247 w 248"/>
                <a:gd name="T17" fmla="*/ 275 h 362"/>
                <a:gd name="T18" fmla="*/ 141 w 248"/>
                <a:gd name="T19" fmla="*/ 240 h 362"/>
                <a:gd name="T20" fmla="*/ 178 w 248"/>
                <a:gd name="T21" fmla="*/ 213 h 362"/>
                <a:gd name="T22" fmla="*/ 178 w 248"/>
                <a:gd name="T23" fmla="*/ 213 h 362"/>
                <a:gd name="T24" fmla="*/ 209 w 248"/>
                <a:gd name="T25" fmla="*/ 131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362">
                  <a:moveTo>
                    <a:pt x="209" y="131"/>
                  </a:moveTo>
                  <a:lnTo>
                    <a:pt x="181" y="0"/>
                  </a:lnTo>
                  <a:lnTo>
                    <a:pt x="181" y="0"/>
                  </a:lnTo>
                  <a:cubicBezTo>
                    <a:pt x="128" y="41"/>
                    <a:pt x="91" y="102"/>
                    <a:pt x="81" y="170"/>
                  </a:cubicBezTo>
                  <a:lnTo>
                    <a:pt x="71" y="235"/>
                  </a:lnTo>
                  <a:lnTo>
                    <a:pt x="0" y="321"/>
                  </a:lnTo>
                  <a:lnTo>
                    <a:pt x="184" y="361"/>
                  </a:lnTo>
                  <a:lnTo>
                    <a:pt x="184" y="361"/>
                  </a:lnTo>
                  <a:cubicBezTo>
                    <a:pt x="202" y="336"/>
                    <a:pt x="224" y="307"/>
                    <a:pt x="247" y="275"/>
                  </a:cubicBezTo>
                  <a:lnTo>
                    <a:pt x="141" y="240"/>
                  </a:lnTo>
                  <a:lnTo>
                    <a:pt x="178" y="213"/>
                  </a:lnTo>
                  <a:lnTo>
                    <a:pt x="178" y="213"/>
                  </a:lnTo>
                  <a:cubicBezTo>
                    <a:pt x="204" y="194"/>
                    <a:pt x="216" y="163"/>
                    <a:pt x="209" y="131"/>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4" name="Freeform 276">
              <a:extLst>
                <a:ext uri="{FF2B5EF4-FFF2-40B4-BE49-F238E27FC236}">
                  <a16:creationId xmlns:a16="http://schemas.microsoft.com/office/drawing/2014/main" id="{29871F1A-EA52-2F45-BA42-369B9097FCA6}"/>
                </a:ext>
              </a:extLst>
            </p:cNvPr>
            <p:cNvSpPr>
              <a:spLocks noChangeArrowheads="1"/>
            </p:cNvSpPr>
            <p:nvPr/>
          </p:nvSpPr>
          <p:spPr bwMode="auto">
            <a:xfrm>
              <a:off x="11353882" y="6676732"/>
              <a:ext cx="472402" cy="433949"/>
            </a:xfrm>
            <a:custGeom>
              <a:avLst/>
              <a:gdLst>
                <a:gd name="T0" fmla="*/ 288 w 378"/>
                <a:gd name="T1" fmla="*/ 122 h 347"/>
                <a:gd name="T2" fmla="*/ 142 w 378"/>
                <a:gd name="T3" fmla="*/ 215 h 347"/>
                <a:gd name="T4" fmla="*/ 377 w 378"/>
                <a:gd name="T5" fmla="*/ 302 h 347"/>
                <a:gd name="T6" fmla="*/ 357 w 378"/>
                <a:gd name="T7" fmla="*/ 346 h 347"/>
                <a:gd name="T8" fmla="*/ 357 w 378"/>
                <a:gd name="T9" fmla="*/ 346 h 347"/>
                <a:gd name="T10" fmla="*/ 11 w 378"/>
                <a:gd name="T11" fmla="*/ 223 h 347"/>
                <a:gd name="T12" fmla="*/ 11 w 378"/>
                <a:gd name="T13" fmla="*/ 223 h 347"/>
                <a:gd name="T14" fmla="*/ 250 w 378"/>
                <a:gd name="T15" fmla="*/ 0 h 347"/>
                <a:gd name="T16" fmla="*/ 288 w 378"/>
                <a:gd name="T17" fmla="*/ 122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8" h="347">
                  <a:moveTo>
                    <a:pt x="288" y="122"/>
                  </a:moveTo>
                  <a:lnTo>
                    <a:pt x="142" y="215"/>
                  </a:lnTo>
                  <a:lnTo>
                    <a:pt x="377" y="302"/>
                  </a:lnTo>
                  <a:lnTo>
                    <a:pt x="357" y="346"/>
                  </a:lnTo>
                  <a:lnTo>
                    <a:pt x="357" y="346"/>
                  </a:lnTo>
                  <a:cubicBezTo>
                    <a:pt x="357" y="346"/>
                    <a:pt x="22" y="298"/>
                    <a:pt x="11" y="223"/>
                  </a:cubicBezTo>
                  <a:lnTo>
                    <a:pt x="11" y="223"/>
                  </a:lnTo>
                  <a:cubicBezTo>
                    <a:pt x="0" y="148"/>
                    <a:pt x="250" y="0"/>
                    <a:pt x="250" y="0"/>
                  </a:cubicBezTo>
                  <a:lnTo>
                    <a:pt x="288" y="122"/>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277">
              <a:extLst>
                <a:ext uri="{FF2B5EF4-FFF2-40B4-BE49-F238E27FC236}">
                  <a16:creationId xmlns:a16="http://schemas.microsoft.com/office/drawing/2014/main" id="{F42C4E3C-FC2B-634F-B4A5-A83A0C5E7E82}"/>
                </a:ext>
              </a:extLst>
            </p:cNvPr>
            <p:cNvSpPr>
              <a:spLocks noChangeArrowheads="1"/>
            </p:cNvSpPr>
            <p:nvPr/>
          </p:nvSpPr>
          <p:spPr bwMode="auto">
            <a:xfrm>
              <a:off x="9189620" y="6259260"/>
              <a:ext cx="329582" cy="38449"/>
            </a:xfrm>
            <a:custGeom>
              <a:avLst/>
              <a:gdLst>
                <a:gd name="T0" fmla="*/ 262 w 263"/>
                <a:gd name="T1" fmla="*/ 29 h 30"/>
                <a:gd name="T2" fmla="*/ 0 w 263"/>
                <a:gd name="T3" fmla="*/ 29 h 30"/>
                <a:gd name="T4" fmla="*/ 0 w 263"/>
                <a:gd name="T5" fmla="*/ 0 h 30"/>
                <a:gd name="T6" fmla="*/ 262 w 263"/>
                <a:gd name="T7" fmla="*/ 0 h 30"/>
                <a:gd name="T8" fmla="*/ 262 w 263"/>
                <a:gd name="T9" fmla="*/ 29 h 30"/>
              </a:gdLst>
              <a:ahLst/>
              <a:cxnLst>
                <a:cxn ang="0">
                  <a:pos x="T0" y="T1"/>
                </a:cxn>
                <a:cxn ang="0">
                  <a:pos x="T2" y="T3"/>
                </a:cxn>
                <a:cxn ang="0">
                  <a:pos x="T4" y="T5"/>
                </a:cxn>
                <a:cxn ang="0">
                  <a:pos x="T6" y="T7"/>
                </a:cxn>
                <a:cxn ang="0">
                  <a:pos x="T8" y="T9"/>
                </a:cxn>
              </a:cxnLst>
              <a:rect l="0" t="0" r="r" b="b"/>
              <a:pathLst>
                <a:path w="263" h="30">
                  <a:moveTo>
                    <a:pt x="262" y="29"/>
                  </a:moveTo>
                  <a:lnTo>
                    <a:pt x="0" y="29"/>
                  </a:lnTo>
                  <a:lnTo>
                    <a:pt x="0" y="0"/>
                  </a:lnTo>
                  <a:lnTo>
                    <a:pt x="262" y="0"/>
                  </a:lnTo>
                  <a:lnTo>
                    <a:pt x="262" y="29"/>
                  </a:lnTo>
                </a:path>
              </a:pathLst>
            </a:custGeom>
            <a:solidFill>
              <a:srgbClr val="7575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6" name="Freeform 278">
              <a:extLst>
                <a:ext uri="{FF2B5EF4-FFF2-40B4-BE49-F238E27FC236}">
                  <a16:creationId xmlns:a16="http://schemas.microsoft.com/office/drawing/2014/main" id="{35FF10FC-0DE8-C944-93DA-2638D6CFB629}"/>
                </a:ext>
              </a:extLst>
            </p:cNvPr>
            <p:cNvSpPr>
              <a:spLocks noChangeArrowheads="1"/>
            </p:cNvSpPr>
            <p:nvPr/>
          </p:nvSpPr>
          <p:spPr bwMode="auto">
            <a:xfrm>
              <a:off x="9096240" y="6292219"/>
              <a:ext cx="329582" cy="895364"/>
            </a:xfrm>
            <a:custGeom>
              <a:avLst/>
              <a:gdLst>
                <a:gd name="T0" fmla="*/ 264 w 265"/>
                <a:gd name="T1" fmla="*/ 0 h 717"/>
                <a:gd name="T2" fmla="*/ 121 w 265"/>
                <a:gd name="T3" fmla="*/ 388 h 717"/>
                <a:gd name="T4" fmla="*/ 129 w 265"/>
                <a:gd name="T5" fmla="*/ 699 h 717"/>
                <a:gd name="T6" fmla="*/ 62 w 265"/>
                <a:gd name="T7" fmla="*/ 716 h 717"/>
                <a:gd name="T8" fmla="*/ 9 w 265"/>
                <a:gd name="T9" fmla="*/ 431 h 717"/>
                <a:gd name="T10" fmla="*/ 9 w 265"/>
                <a:gd name="T11" fmla="*/ 431 h 717"/>
                <a:gd name="T12" fmla="*/ 13 w 265"/>
                <a:gd name="T13" fmla="*/ 278 h 717"/>
                <a:gd name="T14" fmla="*/ 73 w 265"/>
                <a:gd name="T15" fmla="*/ 0 h 717"/>
                <a:gd name="T16" fmla="*/ 264 w 265"/>
                <a:gd name="T17" fmla="*/ 0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5" h="717">
                  <a:moveTo>
                    <a:pt x="264" y="0"/>
                  </a:moveTo>
                  <a:lnTo>
                    <a:pt x="121" y="388"/>
                  </a:lnTo>
                  <a:lnTo>
                    <a:pt x="129" y="699"/>
                  </a:lnTo>
                  <a:lnTo>
                    <a:pt x="62" y="716"/>
                  </a:lnTo>
                  <a:lnTo>
                    <a:pt x="9" y="431"/>
                  </a:lnTo>
                  <a:lnTo>
                    <a:pt x="9" y="431"/>
                  </a:lnTo>
                  <a:cubicBezTo>
                    <a:pt x="0" y="381"/>
                    <a:pt x="2" y="329"/>
                    <a:pt x="13" y="278"/>
                  </a:cubicBezTo>
                  <a:lnTo>
                    <a:pt x="73" y="0"/>
                  </a:lnTo>
                  <a:lnTo>
                    <a:pt x="264" y="0"/>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156">
              <a:extLst>
                <a:ext uri="{FF2B5EF4-FFF2-40B4-BE49-F238E27FC236}">
                  <a16:creationId xmlns:a16="http://schemas.microsoft.com/office/drawing/2014/main" id="{0030D2E0-30D5-FF46-87CB-0EA0622254E0}"/>
                </a:ext>
              </a:extLst>
            </p:cNvPr>
            <p:cNvSpPr>
              <a:spLocks noChangeArrowheads="1"/>
            </p:cNvSpPr>
            <p:nvPr/>
          </p:nvSpPr>
          <p:spPr bwMode="auto">
            <a:xfrm>
              <a:off x="8920855" y="5742915"/>
              <a:ext cx="817227" cy="515097"/>
            </a:xfrm>
            <a:custGeom>
              <a:avLst/>
              <a:gdLst>
                <a:gd name="connsiteX0" fmla="*/ 107988 w 817227"/>
                <a:gd name="connsiteY0" fmla="*/ 0 h 515097"/>
                <a:gd name="connsiteX1" fmla="*/ 100573 w 817227"/>
                <a:gd name="connsiteY1" fmla="*/ 170020 h 515097"/>
                <a:gd name="connsiteX2" fmla="*/ 241419 w 817227"/>
                <a:gd name="connsiteY2" fmla="*/ 42122 h 515097"/>
                <a:gd name="connsiteX3" fmla="*/ 241303 w 817227"/>
                <a:gd name="connsiteY3" fmla="*/ 40933 h 515097"/>
                <a:gd name="connsiteX4" fmla="*/ 355724 w 817227"/>
                <a:gd name="connsiteY4" fmla="*/ 10985 h 515097"/>
                <a:gd name="connsiteX5" fmla="*/ 492533 w 817227"/>
                <a:gd name="connsiteY5" fmla="*/ 10985 h 515097"/>
                <a:gd name="connsiteX6" fmla="*/ 630895 w 817227"/>
                <a:gd name="connsiteY6" fmla="*/ 39956 h 515097"/>
                <a:gd name="connsiteX7" fmla="*/ 631036 w 817227"/>
                <a:gd name="connsiteY7" fmla="*/ 38447 h 515097"/>
                <a:gd name="connsiteX8" fmla="*/ 632659 w 817227"/>
                <a:gd name="connsiteY8" fmla="*/ 40325 h 515097"/>
                <a:gd name="connsiteX9" fmla="*/ 635559 w 817227"/>
                <a:gd name="connsiteY9" fmla="*/ 40933 h 515097"/>
                <a:gd name="connsiteX10" fmla="*/ 635325 w 817227"/>
                <a:gd name="connsiteY10" fmla="*/ 43412 h 515097"/>
                <a:gd name="connsiteX11" fmla="*/ 789819 w 817227"/>
                <a:gd name="connsiteY11" fmla="*/ 222231 h 515097"/>
                <a:gd name="connsiteX12" fmla="*/ 789819 w 817227"/>
                <a:gd name="connsiteY12" fmla="*/ 366278 h 515097"/>
                <a:gd name="connsiteX13" fmla="*/ 673882 w 817227"/>
                <a:gd name="connsiteY13" fmla="*/ 504116 h 515097"/>
                <a:gd name="connsiteX14" fmla="*/ 631036 w 817227"/>
                <a:gd name="connsiteY14" fmla="*/ 451961 h 515097"/>
                <a:gd name="connsiteX15" fmla="*/ 712947 w 817227"/>
                <a:gd name="connsiteY15" fmla="*/ 312882 h 515097"/>
                <a:gd name="connsiteX16" fmla="*/ 617627 w 817227"/>
                <a:gd name="connsiteY16" fmla="*/ 230842 h 515097"/>
                <a:gd name="connsiteX17" fmla="*/ 590786 w 817227"/>
                <a:gd name="connsiteY17" fmla="*/ 515097 h 515097"/>
                <a:gd name="connsiteX18" fmla="*/ 264934 w 817227"/>
                <a:gd name="connsiteY18" fmla="*/ 515097 h 515097"/>
                <a:gd name="connsiteX19" fmla="*/ 277371 w 817227"/>
                <a:gd name="connsiteY19" fmla="*/ 366609 h 515097"/>
                <a:gd name="connsiteX20" fmla="*/ 258715 w 817227"/>
                <a:gd name="connsiteY20" fmla="*/ 219368 h 515097"/>
                <a:gd name="connsiteX21" fmla="*/ 258703 w 817227"/>
                <a:gd name="connsiteY21" fmla="*/ 219241 h 515097"/>
                <a:gd name="connsiteX22" fmla="*/ 252194 w 817227"/>
                <a:gd name="connsiteY22" fmla="*/ 223338 h 515097"/>
                <a:gd name="connsiteX23" fmla="*/ 22709 w 817227"/>
                <a:gd name="connsiteY23" fmla="*/ 312737 h 515097"/>
                <a:gd name="connsiteX24" fmla="*/ 36304 w 817227"/>
                <a:gd name="connsiteY24" fmla="*/ 3723 h 515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17227" h="515097">
                  <a:moveTo>
                    <a:pt x="107988" y="0"/>
                  </a:moveTo>
                  <a:lnTo>
                    <a:pt x="100573" y="170020"/>
                  </a:lnTo>
                  <a:lnTo>
                    <a:pt x="241419" y="42122"/>
                  </a:lnTo>
                  <a:lnTo>
                    <a:pt x="241303" y="40933"/>
                  </a:lnTo>
                  <a:lnTo>
                    <a:pt x="355724" y="10985"/>
                  </a:lnTo>
                  <a:lnTo>
                    <a:pt x="492533" y="10985"/>
                  </a:lnTo>
                  <a:lnTo>
                    <a:pt x="630895" y="39956"/>
                  </a:lnTo>
                  <a:lnTo>
                    <a:pt x="631036" y="38447"/>
                  </a:lnTo>
                  <a:lnTo>
                    <a:pt x="632659" y="40325"/>
                  </a:lnTo>
                  <a:lnTo>
                    <a:pt x="635559" y="40933"/>
                  </a:lnTo>
                  <a:lnTo>
                    <a:pt x="635325" y="43412"/>
                  </a:lnTo>
                  <a:lnTo>
                    <a:pt x="789819" y="222231"/>
                  </a:lnTo>
                  <a:cubicBezTo>
                    <a:pt x="826364" y="264452"/>
                    <a:pt x="826364" y="324058"/>
                    <a:pt x="789819" y="366278"/>
                  </a:cubicBezTo>
                  <a:lnTo>
                    <a:pt x="673882" y="504116"/>
                  </a:lnTo>
                  <a:lnTo>
                    <a:pt x="631036" y="451961"/>
                  </a:lnTo>
                  <a:lnTo>
                    <a:pt x="712947" y="312882"/>
                  </a:lnTo>
                  <a:lnTo>
                    <a:pt x="617627" y="230842"/>
                  </a:lnTo>
                  <a:lnTo>
                    <a:pt x="590786" y="515097"/>
                  </a:lnTo>
                  <a:lnTo>
                    <a:pt x="264934" y="515097"/>
                  </a:lnTo>
                  <a:lnTo>
                    <a:pt x="277371" y="366609"/>
                  </a:lnTo>
                  <a:lnTo>
                    <a:pt x="258715" y="219368"/>
                  </a:lnTo>
                  <a:lnTo>
                    <a:pt x="258703" y="219241"/>
                  </a:lnTo>
                  <a:lnTo>
                    <a:pt x="252194" y="223338"/>
                  </a:lnTo>
                  <a:cubicBezTo>
                    <a:pt x="217098" y="245140"/>
                    <a:pt x="73537" y="331197"/>
                    <a:pt x="22709" y="312737"/>
                  </a:cubicBezTo>
                  <a:cubicBezTo>
                    <a:pt x="-35380" y="291640"/>
                    <a:pt x="36304" y="3723"/>
                    <a:pt x="36304" y="3723"/>
                  </a:cubicBezTo>
                  <a:close/>
                </a:path>
              </a:pathLst>
            </a:custGeom>
            <a:solidFill>
              <a:srgbClr val="DFDE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8" name="Freeform 157">
              <a:extLst>
                <a:ext uri="{FF2B5EF4-FFF2-40B4-BE49-F238E27FC236}">
                  <a16:creationId xmlns:a16="http://schemas.microsoft.com/office/drawing/2014/main" id="{7BD9C659-E76E-7F4C-A717-DFB5B3E88EEC}"/>
                </a:ext>
              </a:extLst>
            </p:cNvPr>
            <p:cNvSpPr>
              <a:spLocks noChangeArrowheads="1"/>
            </p:cNvSpPr>
            <p:nvPr/>
          </p:nvSpPr>
          <p:spPr bwMode="auto">
            <a:xfrm>
              <a:off x="9277509" y="5709955"/>
              <a:ext cx="136119" cy="86660"/>
            </a:xfrm>
            <a:custGeom>
              <a:avLst/>
              <a:gdLst>
                <a:gd name="connsiteX0" fmla="*/ 26118 w 136119"/>
                <a:gd name="connsiteY0" fmla="*/ 5493 h 86660"/>
                <a:gd name="connsiteX1" fmla="*/ 26118 w 136119"/>
                <a:gd name="connsiteY1" fmla="*/ 28860 h 86660"/>
                <a:gd name="connsiteX2" fmla="*/ 64673 w 136119"/>
                <a:gd name="connsiteY2" fmla="*/ 47307 h 86660"/>
                <a:gd name="connsiteX3" fmla="*/ 34824 w 136119"/>
                <a:gd name="connsiteY3" fmla="*/ 86660 h 86660"/>
                <a:gd name="connsiteX4" fmla="*/ 0 w 136119"/>
                <a:gd name="connsiteY4" fmla="*/ 44847 h 86660"/>
                <a:gd name="connsiteX5" fmla="*/ 26118 w 136119"/>
                <a:gd name="connsiteY5" fmla="*/ 5493 h 86660"/>
                <a:gd name="connsiteX6" fmla="*/ 108280 w 136119"/>
                <a:gd name="connsiteY6" fmla="*/ 0 h 86660"/>
                <a:gd name="connsiteX7" fmla="*/ 136119 w 136119"/>
                <a:gd name="connsiteY7" fmla="*/ 43945 h 86660"/>
                <a:gd name="connsiteX8" fmla="*/ 88914 w 136119"/>
                <a:gd name="connsiteY8" fmla="*/ 86634 h 86660"/>
                <a:gd name="connsiteX9" fmla="*/ 65917 w 136119"/>
                <a:gd name="connsiteY9" fmla="*/ 50223 h 86660"/>
                <a:gd name="connsiteX10" fmla="*/ 108280 w 136119"/>
                <a:gd name="connsiteY10" fmla="*/ 25111 h 86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6119" h="86660">
                  <a:moveTo>
                    <a:pt x="26118" y="5493"/>
                  </a:moveTo>
                  <a:lnTo>
                    <a:pt x="26118" y="28860"/>
                  </a:lnTo>
                  <a:lnTo>
                    <a:pt x="64673" y="47307"/>
                  </a:lnTo>
                  <a:lnTo>
                    <a:pt x="34824" y="86660"/>
                  </a:lnTo>
                  <a:lnTo>
                    <a:pt x="0" y="44847"/>
                  </a:lnTo>
                  <a:cubicBezTo>
                    <a:pt x="0" y="5493"/>
                    <a:pt x="26118" y="5493"/>
                    <a:pt x="26118" y="5493"/>
                  </a:cubicBezTo>
                  <a:close/>
                  <a:moveTo>
                    <a:pt x="108280" y="0"/>
                  </a:moveTo>
                  <a:cubicBezTo>
                    <a:pt x="134908" y="8789"/>
                    <a:pt x="136119" y="43945"/>
                    <a:pt x="136119" y="43945"/>
                  </a:cubicBezTo>
                  <a:lnTo>
                    <a:pt x="88914" y="86634"/>
                  </a:lnTo>
                  <a:lnTo>
                    <a:pt x="65917" y="50223"/>
                  </a:lnTo>
                  <a:lnTo>
                    <a:pt x="108280" y="25111"/>
                  </a:lnTo>
                  <a:close/>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9" name="Freeform 284">
              <a:extLst>
                <a:ext uri="{FF2B5EF4-FFF2-40B4-BE49-F238E27FC236}">
                  <a16:creationId xmlns:a16="http://schemas.microsoft.com/office/drawing/2014/main" id="{81814799-F6AC-D44F-A36E-DCE6DAFF0C15}"/>
                </a:ext>
              </a:extLst>
            </p:cNvPr>
            <p:cNvSpPr>
              <a:spLocks noChangeArrowheads="1"/>
            </p:cNvSpPr>
            <p:nvPr/>
          </p:nvSpPr>
          <p:spPr bwMode="auto">
            <a:xfrm>
              <a:off x="9315964" y="5759392"/>
              <a:ext cx="54930" cy="60425"/>
            </a:xfrm>
            <a:custGeom>
              <a:avLst/>
              <a:gdLst>
                <a:gd name="T0" fmla="*/ 0 w 44"/>
                <a:gd name="T1" fmla="*/ 32 h 49"/>
                <a:gd name="T2" fmla="*/ 0 w 44"/>
                <a:gd name="T3" fmla="*/ 32 h 49"/>
                <a:gd name="T4" fmla="*/ 23 w 44"/>
                <a:gd name="T5" fmla="*/ 47 h 49"/>
                <a:gd name="T6" fmla="*/ 23 w 44"/>
                <a:gd name="T7" fmla="*/ 47 h 49"/>
                <a:gd name="T8" fmla="*/ 43 w 44"/>
                <a:gd name="T9" fmla="*/ 29 h 49"/>
                <a:gd name="T10" fmla="*/ 24 w 44"/>
                <a:gd name="T11" fmla="*/ 0 h 49"/>
                <a:gd name="T12" fmla="*/ 0 w 44"/>
                <a:gd name="T13" fmla="*/ 32 h 49"/>
              </a:gdLst>
              <a:ahLst/>
              <a:cxnLst>
                <a:cxn ang="0">
                  <a:pos x="T0" y="T1"/>
                </a:cxn>
                <a:cxn ang="0">
                  <a:pos x="T2" y="T3"/>
                </a:cxn>
                <a:cxn ang="0">
                  <a:pos x="T4" y="T5"/>
                </a:cxn>
                <a:cxn ang="0">
                  <a:pos x="T6" y="T7"/>
                </a:cxn>
                <a:cxn ang="0">
                  <a:pos x="T8" y="T9"/>
                </a:cxn>
                <a:cxn ang="0">
                  <a:pos x="T10" y="T11"/>
                </a:cxn>
                <a:cxn ang="0">
                  <a:pos x="T12" y="T13"/>
                </a:cxn>
              </a:cxnLst>
              <a:rect l="0" t="0" r="r" b="b"/>
              <a:pathLst>
                <a:path w="44" h="49">
                  <a:moveTo>
                    <a:pt x="0" y="32"/>
                  </a:moveTo>
                  <a:lnTo>
                    <a:pt x="0" y="32"/>
                  </a:lnTo>
                  <a:cubicBezTo>
                    <a:pt x="0" y="32"/>
                    <a:pt x="6" y="48"/>
                    <a:pt x="23" y="47"/>
                  </a:cubicBezTo>
                  <a:lnTo>
                    <a:pt x="23" y="47"/>
                  </a:lnTo>
                  <a:cubicBezTo>
                    <a:pt x="41" y="45"/>
                    <a:pt x="43" y="29"/>
                    <a:pt x="43" y="29"/>
                  </a:cubicBezTo>
                  <a:lnTo>
                    <a:pt x="24" y="0"/>
                  </a:lnTo>
                  <a:lnTo>
                    <a:pt x="0" y="32"/>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0" name="Freeform 285">
              <a:extLst>
                <a:ext uri="{FF2B5EF4-FFF2-40B4-BE49-F238E27FC236}">
                  <a16:creationId xmlns:a16="http://schemas.microsoft.com/office/drawing/2014/main" id="{69D8D895-12F6-8040-855B-40EACD711A73}"/>
                </a:ext>
              </a:extLst>
            </p:cNvPr>
            <p:cNvSpPr>
              <a:spLocks noChangeArrowheads="1"/>
            </p:cNvSpPr>
            <p:nvPr/>
          </p:nvSpPr>
          <p:spPr bwMode="auto">
            <a:xfrm>
              <a:off x="9304979" y="5803338"/>
              <a:ext cx="71408" cy="384513"/>
            </a:xfrm>
            <a:custGeom>
              <a:avLst/>
              <a:gdLst>
                <a:gd name="T0" fmla="*/ 57 w 58"/>
                <a:gd name="T1" fmla="*/ 276 h 310"/>
                <a:gd name="T2" fmla="*/ 29 w 58"/>
                <a:gd name="T3" fmla="*/ 309 h 310"/>
                <a:gd name="T4" fmla="*/ 0 w 58"/>
                <a:gd name="T5" fmla="*/ 276 h 310"/>
                <a:gd name="T6" fmla="*/ 19 w 58"/>
                <a:gd name="T7" fmla="*/ 0 h 310"/>
                <a:gd name="T8" fmla="*/ 37 w 58"/>
                <a:gd name="T9" fmla="*/ 0 h 310"/>
                <a:gd name="T10" fmla="*/ 57 w 58"/>
                <a:gd name="T11" fmla="*/ 276 h 310"/>
              </a:gdLst>
              <a:ahLst/>
              <a:cxnLst>
                <a:cxn ang="0">
                  <a:pos x="T0" y="T1"/>
                </a:cxn>
                <a:cxn ang="0">
                  <a:pos x="T2" y="T3"/>
                </a:cxn>
                <a:cxn ang="0">
                  <a:pos x="T4" y="T5"/>
                </a:cxn>
                <a:cxn ang="0">
                  <a:pos x="T6" y="T7"/>
                </a:cxn>
                <a:cxn ang="0">
                  <a:pos x="T8" y="T9"/>
                </a:cxn>
                <a:cxn ang="0">
                  <a:pos x="T10" y="T11"/>
                </a:cxn>
              </a:cxnLst>
              <a:rect l="0" t="0" r="r" b="b"/>
              <a:pathLst>
                <a:path w="58" h="310">
                  <a:moveTo>
                    <a:pt x="57" y="276"/>
                  </a:moveTo>
                  <a:lnTo>
                    <a:pt x="29" y="309"/>
                  </a:lnTo>
                  <a:lnTo>
                    <a:pt x="0" y="276"/>
                  </a:lnTo>
                  <a:lnTo>
                    <a:pt x="19" y="0"/>
                  </a:lnTo>
                  <a:lnTo>
                    <a:pt x="37" y="0"/>
                  </a:lnTo>
                  <a:lnTo>
                    <a:pt x="57" y="276"/>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286">
              <a:extLst>
                <a:ext uri="{FF2B5EF4-FFF2-40B4-BE49-F238E27FC236}">
                  <a16:creationId xmlns:a16="http://schemas.microsoft.com/office/drawing/2014/main" id="{20DC6D17-2A87-3E47-996B-6207813A5544}"/>
                </a:ext>
              </a:extLst>
            </p:cNvPr>
            <p:cNvSpPr>
              <a:spLocks noChangeArrowheads="1"/>
            </p:cNvSpPr>
            <p:nvPr/>
          </p:nvSpPr>
          <p:spPr bwMode="auto">
            <a:xfrm>
              <a:off x="9272018" y="6259260"/>
              <a:ext cx="65917" cy="38449"/>
            </a:xfrm>
            <a:custGeom>
              <a:avLst/>
              <a:gdLst>
                <a:gd name="T0" fmla="*/ 53 w 54"/>
                <a:gd name="T1" fmla="*/ 29 h 30"/>
                <a:gd name="T2" fmla="*/ 0 w 54"/>
                <a:gd name="T3" fmla="*/ 29 h 30"/>
                <a:gd name="T4" fmla="*/ 0 w 54"/>
                <a:gd name="T5" fmla="*/ 0 h 30"/>
                <a:gd name="T6" fmla="*/ 53 w 54"/>
                <a:gd name="T7" fmla="*/ 0 h 30"/>
                <a:gd name="T8" fmla="*/ 53 w 54"/>
                <a:gd name="T9" fmla="*/ 29 h 30"/>
              </a:gdLst>
              <a:ahLst/>
              <a:cxnLst>
                <a:cxn ang="0">
                  <a:pos x="T0" y="T1"/>
                </a:cxn>
                <a:cxn ang="0">
                  <a:pos x="T2" y="T3"/>
                </a:cxn>
                <a:cxn ang="0">
                  <a:pos x="T4" y="T5"/>
                </a:cxn>
                <a:cxn ang="0">
                  <a:pos x="T6" y="T7"/>
                </a:cxn>
                <a:cxn ang="0">
                  <a:pos x="T8" y="T9"/>
                </a:cxn>
              </a:cxnLst>
              <a:rect l="0" t="0" r="r" b="b"/>
              <a:pathLst>
                <a:path w="54" h="30">
                  <a:moveTo>
                    <a:pt x="53" y="29"/>
                  </a:moveTo>
                  <a:lnTo>
                    <a:pt x="0" y="29"/>
                  </a:lnTo>
                  <a:lnTo>
                    <a:pt x="0" y="0"/>
                  </a:lnTo>
                  <a:lnTo>
                    <a:pt x="53" y="0"/>
                  </a:lnTo>
                  <a:lnTo>
                    <a:pt x="53" y="29"/>
                  </a:lnTo>
                </a:path>
              </a:pathLst>
            </a:custGeom>
            <a:solidFill>
              <a:srgbClr val="44447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287">
              <a:extLst>
                <a:ext uri="{FF2B5EF4-FFF2-40B4-BE49-F238E27FC236}">
                  <a16:creationId xmlns:a16="http://schemas.microsoft.com/office/drawing/2014/main" id="{89E449C5-D311-AB46-BC90-2C68558D465D}"/>
                </a:ext>
              </a:extLst>
            </p:cNvPr>
            <p:cNvSpPr>
              <a:spLocks noChangeArrowheads="1"/>
            </p:cNvSpPr>
            <p:nvPr/>
          </p:nvSpPr>
          <p:spPr bwMode="auto">
            <a:xfrm>
              <a:off x="9293990" y="6292219"/>
              <a:ext cx="219722" cy="966776"/>
            </a:xfrm>
            <a:custGeom>
              <a:avLst/>
              <a:gdLst>
                <a:gd name="T0" fmla="*/ 177 w 178"/>
                <a:gd name="T1" fmla="*/ 0 h 776"/>
                <a:gd name="T2" fmla="*/ 103 w 178"/>
                <a:gd name="T3" fmla="*/ 775 h 776"/>
                <a:gd name="T4" fmla="*/ 9 w 178"/>
                <a:gd name="T5" fmla="*/ 775 h 776"/>
                <a:gd name="T6" fmla="*/ 14 w 178"/>
                <a:gd name="T7" fmla="*/ 138 h 776"/>
                <a:gd name="T8" fmla="*/ 0 w 178"/>
                <a:gd name="T9" fmla="*/ 0 h 776"/>
                <a:gd name="T10" fmla="*/ 177 w 178"/>
                <a:gd name="T11" fmla="*/ 0 h 776"/>
              </a:gdLst>
              <a:ahLst/>
              <a:cxnLst>
                <a:cxn ang="0">
                  <a:pos x="T0" y="T1"/>
                </a:cxn>
                <a:cxn ang="0">
                  <a:pos x="T2" y="T3"/>
                </a:cxn>
                <a:cxn ang="0">
                  <a:pos x="T4" y="T5"/>
                </a:cxn>
                <a:cxn ang="0">
                  <a:pos x="T6" y="T7"/>
                </a:cxn>
                <a:cxn ang="0">
                  <a:pos x="T8" y="T9"/>
                </a:cxn>
                <a:cxn ang="0">
                  <a:pos x="T10" y="T11"/>
                </a:cxn>
              </a:cxnLst>
              <a:rect l="0" t="0" r="r" b="b"/>
              <a:pathLst>
                <a:path w="178" h="776">
                  <a:moveTo>
                    <a:pt x="177" y="0"/>
                  </a:moveTo>
                  <a:lnTo>
                    <a:pt x="103" y="775"/>
                  </a:lnTo>
                  <a:lnTo>
                    <a:pt x="9" y="775"/>
                  </a:lnTo>
                  <a:lnTo>
                    <a:pt x="14" y="138"/>
                  </a:lnTo>
                  <a:lnTo>
                    <a:pt x="0" y="0"/>
                  </a:lnTo>
                  <a:lnTo>
                    <a:pt x="177" y="0"/>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3" name="Freeform 288">
              <a:extLst>
                <a:ext uri="{FF2B5EF4-FFF2-40B4-BE49-F238E27FC236}">
                  <a16:creationId xmlns:a16="http://schemas.microsoft.com/office/drawing/2014/main" id="{55E2CA66-4E48-B54B-A934-8E9895E0AF74}"/>
                </a:ext>
              </a:extLst>
            </p:cNvPr>
            <p:cNvSpPr>
              <a:spLocks noChangeArrowheads="1"/>
            </p:cNvSpPr>
            <p:nvPr/>
          </p:nvSpPr>
          <p:spPr bwMode="auto">
            <a:xfrm>
              <a:off x="9233565" y="7258996"/>
              <a:ext cx="181272" cy="71408"/>
            </a:xfrm>
            <a:custGeom>
              <a:avLst/>
              <a:gdLst>
                <a:gd name="T0" fmla="*/ 144 w 145"/>
                <a:gd name="T1" fmla="*/ 58 h 59"/>
                <a:gd name="T2" fmla="*/ 0 w 145"/>
                <a:gd name="T3" fmla="*/ 58 h 59"/>
                <a:gd name="T4" fmla="*/ 0 w 145"/>
                <a:gd name="T5" fmla="*/ 58 h 59"/>
                <a:gd name="T6" fmla="*/ 46 w 145"/>
                <a:gd name="T7" fmla="*/ 19 h 59"/>
                <a:gd name="T8" fmla="*/ 79 w 145"/>
                <a:gd name="T9" fmla="*/ 17 h 59"/>
                <a:gd name="T10" fmla="*/ 79 w 145"/>
                <a:gd name="T11" fmla="*/ 0 h 59"/>
                <a:gd name="T12" fmla="*/ 144 w 145"/>
                <a:gd name="T13" fmla="*/ 0 h 59"/>
                <a:gd name="T14" fmla="*/ 144 w 145"/>
                <a:gd name="T15" fmla="*/ 5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59">
                  <a:moveTo>
                    <a:pt x="144" y="58"/>
                  </a:moveTo>
                  <a:lnTo>
                    <a:pt x="0" y="58"/>
                  </a:lnTo>
                  <a:lnTo>
                    <a:pt x="0" y="58"/>
                  </a:lnTo>
                  <a:cubicBezTo>
                    <a:pt x="7" y="37"/>
                    <a:pt x="25" y="22"/>
                    <a:pt x="46" y="19"/>
                  </a:cubicBezTo>
                  <a:lnTo>
                    <a:pt x="79" y="17"/>
                  </a:lnTo>
                  <a:lnTo>
                    <a:pt x="79" y="0"/>
                  </a:lnTo>
                  <a:lnTo>
                    <a:pt x="144" y="0"/>
                  </a:lnTo>
                  <a:lnTo>
                    <a:pt x="144" y="58"/>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4" name="Freeform 289">
              <a:extLst>
                <a:ext uri="{FF2B5EF4-FFF2-40B4-BE49-F238E27FC236}">
                  <a16:creationId xmlns:a16="http://schemas.microsoft.com/office/drawing/2014/main" id="{56F4B911-63A0-5E42-BF91-5E8575907FF5}"/>
                </a:ext>
              </a:extLst>
            </p:cNvPr>
            <p:cNvSpPr>
              <a:spLocks noChangeArrowheads="1"/>
            </p:cNvSpPr>
            <p:nvPr/>
          </p:nvSpPr>
          <p:spPr bwMode="auto">
            <a:xfrm>
              <a:off x="9101731" y="7165611"/>
              <a:ext cx="175778" cy="115355"/>
            </a:xfrm>
            <a:custGeom>
              <a:avLst/>
              <a:gdLst>
                <a:gd name="T0" fmla="*/ 139 w 140"/>
                <a:gd name="T1" fmla="*/ 56 h 94"/>
                <a:gd name="T2" fmla="*/ 0 w 140"/>
                <a:gd name="T3" fmla="*/ 93 h 94"/>
                <a:gd name="T4" fmla="*/ 0 w 140"/>
                <a:gd name="T5" fmla="*/ 93 h 94"/>
                <a:gd name="T6" fmla="*/ 35 w 140"/>
                <a:gd name="T7" fmla="*/ 44 h 94"/>
                <a:gd name="T8" fmla="*/ 72 w 140"/>
                <a:gd name="T9" fmla="*/ 32 h 94"/>
                <a:gd name="T10" fmla="*/ 67 w 140"/>
                <a:gd name="T11" fmla="*/ 16 h 94"/>
                <a:gd name="T12" fmla="*/ 124 w 140"/>
                <a:gd name="T13" fmla="*/ 0 h 94"/>
                <a:gd name="T14" fmla="*/ 139 w 140"/>
                <a:gd name="T15" fmla="*/ 56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0" h="94">
                  <a:moveTo>
                    <a:pt x="139" y="56"/>
                  </a:moveTo>
                  <a:lnTo>
                    <a:pt x="0" y="93"/>
                  </a:lnTo>
                  <a:lnTo>
                    <a:pt x="0" y="93"/>
                  </a:lnTo>
                  <a:cubicBezTo>
                    <a:pt x="1" y="72"/>
                    <a:pt x="14" y="52"/>
                    <a:pt x="35" y="44"/>
                  </a:cubicBezTo>
                  <a:lnTo>
                    <a:pt x="72" y="32"/>
                  </a:lnTo>
                  <a:lnTo>
                    <a:pt x="67" y="16"/>
                  </a:lnTo>
                  <a:lnTo>
                    <a:pt x="124" y="0"/>
                  </a:lnTo>
                  <a:lnTo>
                    <a:pt x="139" y="56"/>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5" name="Freeform 164">
              <a:extLst>
                <a:ext uri="{FF2B5EF4-FFF2-40B4-BE49-F238E27FC236}">
                  <a16:creationId xmlns:a16="http://schemas.microsoft.com/office/drawing/2014/main" id="{5F0CF5BE-734B-C640-BB91-5C2780E26329}"/>
                </a:ext>
              </a:extLst>
            </p:cNvPr>
            <p:cNvSpPr>
              <a:spLocks noChangeArrowheads="1"/>
            </p:cNvSpPr>
            <p:nvPr/>
          </p:nvSpPr>
          <p:spPr bwMode="auto">
            <a:xfrm>
              <a:off x="9229264" y="5490232"/>
              <a:ext cx="188672" cy="267924"/>
            </a:xfrm>
            <a:custGeom>
              <a:avLst/>
              <a:gdLst>
                <a:gd name="connsiteX0" fmla="*/ 104524 w 188672"/>
                <a:gd name="connsiteY0" fmla="*/ 0 h 267924"/>
                <a:gd name="connsiteX1" fmla="*/ 187853 w 188672"/>
                <a:gd name="connsiteY1" fmla="*/ 84205 h 267924"/>
                <a:gd name="connsiteX2" fmla="*/ 167196 w 188672"/>
                <a:gd name="connsiteY2" fmla="*/ 152912 h 267924"/>
                <a:gd name="connsiteX3" fmla="*/ 156876 w 188672"/>
                <a:gd name="connsiteY3" fmla="*/ 165935 h 267924"/>
                <a:gd name="connsiteX4" fmla="*/ 156876 w 188672"/>
                <a:gd name="connsiteY4" fmla="*/ 243236 h 267924"/>
                <a:gd name="connsiteX5" fmla="*/ 113834 w 188672"/>
                <a:gd name="connsiteY5" fmla="*/ 267924 h 267924"/>
                <a:gd name="connsiteX6" fmla="*/ 75711 w 188672"/>
                <a:gd name="connsiteY6" fmla="*/ 249408 h 267924"/>
                <a:gd name="connsiteX7" fmla="*/ 75711 w 188672"/>
                <a:gd name="connsiteY7" fmla="*/ 211682 h 267924"/>
                <a:gd name="connsiteX8" fmla="*/ 63482 w 188672"/>
                <a:gd name="connsiteY8" fmla="*/ 212989 h 267924"/>
                <a:gd name="connsiteX9" fmla="*/ 19952 w 188672"/>
                <a:gd name="connsiteY9" fmla="*/ 143644 h 267924"/>
                <a:gd name="connsiteX10" fmla="*/ 53 w 188672"/>
                <a:gd name="connsiteY10" fmla="*/ 130022 h 267924"/>
                <a:gd name="connsiteX11" fmla="*/ 19952 w 188672"/>
                <a:gd name="connsiteY11" fmla="*/ 84205 h 267924"/>
                <a:gd name="connsiteX12" fmla="*/ 104524 w 188672"/>
                <a:gd name="connsiteY12" fmla="*/ 0 h 267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72" h="267924">
                  <a:moveTo>
                    <a:pt x="104524" y="0"/>
                  </a:moveTo>
                  <a:cubicBezTo>
                    <a:pt x="150542" y="0"/>
                    <a:pt x="195315" y="38388"/>
                    <a:pt x="187853" y="84205"/>
                  </a:cubicBezTo>
                  <a:cubicBezTo>
                    <a:pt x="183189" y="112996"/>
                    <a:pt x="176038" y="135440"/>
                    <a:pt x="167196" y="152912"/>
                  </a:cubicBezTo>
                  <a:lnTo>
                    <a:pt x="156876" y="165935"/>
                  </a:lnTo>
                  <a:lnTo>
                    <a:pt x="156876" y="243236"/>
                  </a:lnTo>
                  <a:lnTo>
                    <a:pt x="113834" y="267924"/>
                  </a:lnTo>
                  <a:lnTo>
                    <a:pt x="75711" y="249408"/>
                  </a:lnTo>
                  <a:lnTo>
                    <a:pt x="75711" y="211682"/>
                  </a:lnTo>
                  <a:lnTo>
                    <a:pt x="63482" y="212989"/>
                  </a:lnTo>
                  <a:cubicBezTo>
                    <a:pt x="34877" y="212989"/>
                    <a:pt x="22440" y="174601"/>
                    <a:pt x="19952" y="143644"/>
                  </a:cubicBezTo>
                  <a:cubicBezTo>
                    <a:pt x="19952" y="139929"/>
                    <a:pt x="-1191" y="134976"/>
                    <a:pt x="53" y="130022"/>
                  </a:cubicBezTo>
                  <a:cubicBezTo>
                    <a:pt x="3784" y="116401"/>
                    <a:pt x="19952" y="97826"/>
                    <a:pt x="19952" y="84205"/>
                  </a:cubicBezTo>
                  <a:cubicBezTo>
                    <a:pt x="19952" y="37149"/>
                    <a:pt x="57263" y="0"/>
                    <a:pt x="104524" y="0"/>
                  </a:cubicBezTo>
                  <a:close/>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6" name="Freeform 165">
              <a:extLst>
                <a:ext uri="{FF2B5EF4-FFF2-40B4-BE49-F238E27FC236}">
                  <a16:creationId xmlns:a16="http://schemas.microsoft.com/office/drawing/2014/main" id="{ACF6FD11-638F-9142-8D8B-A90E1ECA9CED}"/>
                </a:ext>
              </a:extLst>
            </p:cNvPr>
            <p:cNvSpPr>
              <a:spLocks noChangeArrowheads="1"/>
            </p:cNvSpPr>
            <p:nvPr/>
          </p:nvSpPr>
          <p:spPr bwMode="auto">
            <a:xfrm>
              <a:off x="9239063" y="5440473"/>
              <a:ext cx="231239" cy="241035"/>
            </a:xfrm>
            <a:custGeom>
              <a:avLst/>
              <a:gdLst>
                <a:gd name="connsiteX0" fmla="*/ 46425 w 231239"/>
                <a:gd name="connsiteY0" fmla="*/ 489 h 241035"/>
                <a:gd name="connsiteX1" fmla="*/ 80739 w 231239"/>
                <a:gd name="connsiteY1" fmla="*/ 7403 h 241035"/>
                <a:gd name="connsiteX2" fmla="*/ 135393 w 231239"/>
                <a:gd name="connsiteY2" fmla="*/ 12432 h 241035"/>
                <a:gd name="connsiteX3" fmla="*/ 208680 w 231239"/>
                <a:gd name="connsiteY3" fmla="*/ 45117 h 241035"/>
                <a:gd name="connsiteX4" fmla="*/ 229796 w 231239"/>
                <a:gd name="connsiteY4" fmla="*/ 130601 h 241035"/>
                <a:gd name="connsiteX5" fmla="*/ 197500 w 231239"/>
                <a:gd name="connsiteY5" fmla="*/ 195971 h 241035"/>
                <a:gd name="connsiteX6" fmla="*/ 162720 w 231239"/>
                <a:gd name="connsiteY6" fmla="*/ 239970 h 241035"/>
                <a:gd name="connsiteX7" fmla="*/ 142846 w 231239"/>
                <a:gd name="connsiteY7" fmla="*/ 200999 h 241035"/>
                <a:gd name="connsiteX8" fmla="*/ 143914 w 231239"/>
                <a:gd name="connsiteY8" fmla="*/ 186798 h 241035"/>
                <a:gd name="connsiteX9" fmla="*/ 142588 w 231239"/>
                <a:gd name="connsiteY9" fmla="*/ 183952 h 241035"/>
                <a:gd name="connsiteX10" fmla="*/ 147418 w 231239"/>
                <a:gd name="connsiteY10" fmla="*/ 179764 h 241035"/>
                <a:gd name="connsiteX11" fmla="*/ 152169 w 231239"/>
                <a:gd name="connsiteY11" fmla="*/ 149684 h 241035"/>
                <a:gd name="connsiteX12" fmla="*/ 124852 w 231239"/>
                <a:gd name="connsiteY12" fmla="*/ 160146 h 241035"/>
                <a:gd name="connsiteX13" fmla="*/ 122830 w 231239"/>
                <a:gd name="connsiteY13" fmla="*/ 165111 h 241035"/>
                <a:gd name="connsiteX14" fmla="*/ 116781 w 231239"/>
                <a:gd name="connsiteY14" fmla="*/ 159416 h 241035"/>
                <a:gd name="connsiteX15" fmla="*/ 118003 w 231239"/>
                <a:gd name="connsiteY15" fmla="*/ 107973 h 241035"/>
                <a:gd name="connsiteX16" fmla="*/ 63349 w 231239"/>
                <a:gd name="connsiteY16" fmla="*/ 101687 h 241035"/>
                <a:gd name="connsiteX17" fmla="*/ 0 w 231239"/>
                <a:gd name="connsiteY17" fmla="*/ 48888 h 241035"/>
                <a:gd name="connsiteX18" fmla="*/ 14906 w 231239"/>
                <a:gd name="connsiteY18" fmla="*/ 16203 h 241035"/>
                <a:gd name="connsiteX19" fmla="*/ 46425 w 231239"/>
                <a:gd name="connsiteY19" fmla="*/ 489 h 24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1239" h="241035">
                  <a:moveTo>
                    <a:pt x="46425" y="489"/>
                  </a:moveTo>
                  <a:cubicBezTo>
                    <a:pt x="58070" y="-1082"/>
                    <a:pt x="70181" y="1118"/>
                    <a:pt x="80739" y="7403"/>
                  </a:cubicBezTo>
                  <a:cubicBezTo>
                    <a:pt x="91918" y="14946"/>
                    <a:pt x="110551" y="19975"/>
                    <a:pt x="135393" y="12432"/>
                  </a:cubicBezTo>
                  <a:cubicBezTo>
                    <a:pt x="170173" y="1118"/>
                    <a:pt x="170173" y="30031"/>
                    <a:pt x="208680" y="45117"/>
                  </a:cubicBezTo>
                  <a:cubicBezTo>
                    <a:pt x="245944" y="58945"/>
                    <a:pt x="219859" y="96659"/>
                    <a:pt x="229796" y="130601"/>
                  </a:cubicBezTo>
                  <a:cubicBezTo>
                    <a:pt x="239733" y="164543"/>
                    <a:pt x="195016" y="163286"/>
                    <a:pt x="197500" y="195971"/>
                  </a:cubicBezTo>
                  <a:cubicBezTo>
                    <a:pt x="199985" y="228656"/>
                    <a:pt x="181353" y="234941"/>
                    <a:pt x="162720" y="239970"/>
                  </a:cubicBezTo>
                  <a:cubicBezTo>
                    <a:pt x="144088" y="246255"/>
                    <a:pt x="137878" y="223627"/>
                    <a:pt x="142846" y="200999"/>
                  </a:cubicBezTo>
                  <a:cubicBezTo>
                    <a:pt x="144399" y="195028"/>
                    <a:pt x="144554" y="190392"/>
                    <a:pt x="143914" y="186798"/>
                  </a:cubicBezTo>
                  <a:lnTo>
                    <a:pt x="142588" y="183952"/>
                  </a:lnTo>
                  <a:lnTo>
                    <a:pt x="147418" y="179764"/>
                  </a:lnTo>
                  <a:cubicBezTo>
                    <a:pt x="155732" y="167994"/>
                    <a:pt x="158107" y="154915"/>
                    <a:pt x="152169" y="149684"/>
                  </a:cubicBezTo>
                  <a:cubicBezTo>
                    <a:pt x="145043" y="143144"/>
                    <a:pt x="133166" y="148376"/>
                    <a:pt x="124852" y="160146"/>
                  </a:cubicBezTo>
                  <a:lnTo>
                    <a:pt x="122830" y="165111"/>
                  </a:lnTo>
                  <a:lnTo>
                    <a:pt x="116781" y="159416"/>
                  </a:lnTo>
                  <a:cubicBezTo>
                    <a:pt x="109852" y="136965"/>
                    <a:pt x="125456" y="99487"/>
                    <a:pt x="118003" y="107973"/>
                  </a:cubicBezTo>
                  <a:cubicBezTo>
                    <a:pt x="109308" y="120544"/>
                    <a:pt x="80739" y="120544"/>
                    <a:pt x="63349" y="101687"/>
                  </a:cubicBezTo>
                  <a:cubicBezTo>
                    <a:pt x="45959" y="81573"/>
                    <a:pt x="0" y="95401"/>
                    <a:pt x="0" y="48888"/>
                  </a:cubicBezTo>
                  <a:cubicBezTo>
                    <a:pt x="1242" y="35060"/>
                    <a:pt x="6211" y="25003"/>
                    <a:pt x="14906" y="16203"/>
                  </a:cubicBezTo>
                  <a:cubicBezTo>
                    <a:pt x="23601" y="7404"/>
                    <a:pt x="34780" y="2061"/>
                    <a:pt x="46425" y="489"/>
                  </a:cubicBezTo>
                  <a:close/>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7" name="Freeform 294">
              <a:extLst>
                <a:ext uri="{FF2B5EF4-FFF2-40B4-BE49-F238E27FC236}">
                  <a16:creationId xmlns:a16="http://schemas.microsoft.com/office/drawing/2014/main" id="{FCF2E0D0-4828-EF4E-BB80-95F3EE151444}"/>
                </a:ext>
              </a:extLst>
            </p:cNvPr>
            <p:cNvSpPr>
              <a:spLocks noChangeArrowheads="1"/>
            </p:cNvSpPr>
            <p:nvPr/>
          </p:nvSpPr>
          <p:spPr bwMode="auto">
            <a:xfrm>
              <a:off x="8942438" y="5649530"/>
              <a:ext cx="115351" cy="93383"/>
            </a:xfrm>
            <a:custGeom>
              <a:avLst/>
              <a:gdLst>
                <a:gd name="T0" fmla="*/ 21 w 92"/>
                <a:gd name="T1" fmla="*/ 76 h 77"/>
                <a:gd name="T2" fmla="*/ 11 w 92"/>
                <a:gd name="T3" fmla="*/ 64 h 77"/>
                <a:gd name="T4" fmla="*/ 11 w 92"/>
                <a:gd name="T5" fmla="*/ 64 h 77"/>
                <a:gd name="T6" fmla="*/ 6 w 92"/>
                <a:gd name="T7" fmla="*/ 24 h 77"/>
                <a:gd name="T8" fmla="*/ 6 w 92"/>
                <a:gd name="T9" fmla="*/ 24 h 77"/>
                <a:gd name="T10" fmla="*/ 44 w 92"/>
                <a:gd name="T11" fmla="*/ 2 h 77"/>
                <a:gd name="T12" fmla="*/ 69 w 92"/>
                <a:gd name="T13" fmla="*/ 4 h 77"/>
                <a:gd name="T14" fmla="*/ 91 w 92"/>
                <a:gd name="T15" fmla="*/ 37 h 77"/>
                <a:gd name="T16" fmla="*/ 69 w 92"/>
                <a:gd name="T17" fmla="*/ 74 h 77"/>
                <a:gd name="T18" fmla="*/ 21 w 92"/>
                <a:gd name="T19" fmla="*/ 7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77">
                  <a:moveTo>
                    <a:pt x="21" y="76"/>
                  </a:moveTo>
                  <a:lnTo>
                    <a:pt x="11" y="64"/>
                  </a:lnTo>
                  <a:lnTo>
                    <a:pt x="11" y="64"/>
                  </a:lnTo>
                  <a:cubicBezTo>
                    <a:pt x="2" y="53"/>
                    <a:pt x="0" y="38"/>
                    <a:pt x="6" y="24"/>
                  </a:cubicBezTo>
                  <a:lnTo>
                    <a:pt x="6" y="24"/>
                  </a:lnTo>
                  <a:cubicBezTo>
                    <a:pt x="12" y="10"/>
                    <a:pt x="28" y="0"/>
                    <a:pt x="44" y="2"/>
                  </a:cubicBezTo>
                  <a:lnTo>
                    <a:pt x="69" y="4"/>
                  </a:lnTo>
                  <a:lnTo>
                    <a:pt x="91" y="37"/>
                  </a:lnTo>
                  <a:lnTo>
                    <a:pt x="69" y="74"/>
                  </a:lnTo>
                  <a:lnTo>
                    <a:pt x="21" y="76"/>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8" name="Freeform 295">
              <a:extLst>
                <a:ext uri="{FF2B5EF4-FFF2-40B4-BE49-F238E27FC236}">
                  <a16:creationId xmlns:a16="http://schemas.microsoft.com/office/drawing/2014/main" id="{62AE9015-A07E-3C43-9DC8-7DF7CE3CDE3F}"/>
                </a:ext>
              </a:extLst>
            </p:cNvPr>
            <p:cNvSpPr>
              <a:spLocks noChangeArrowheads="1"/>
            </p:cNvSpPr>
            <p:nvPr/>
          </p:nvSpPr>
          <p:spPr bwMode="auto">
            <a:xfrm>
              <a:off x="8909477" y="5572627"/>
              <a:ext cx="153804" cy="197750"/>
            </a:xfrm>
            <a:custGeom>
              <a:avLst/>
              <a:gdLst>
                <a:gd name="T0" fmla="*/ 24 w 125"/>
                <a:gd name="T1" fmla="*/ 153 h 157"/>
                <a:gd name="T2" fmla="*/ 5 w 125"/>
                <a:gd name="T3" fmla="*/ 141 h 157"/>
                <a:gd name="T4" fmla="*/ 5 w 125"/>
                <a:gd name="T5" fmla="*/ 141 h 157"/>
                <a:gd name="T6" fmla="*/ 3 w 125"/>
                <a:gd name="T7" fmla="*/ 129 h 157"/>
                <a:gd name="T8" fmla="*/ 104 w 125"/>
                <a:gd name="T9" fmla="*/ 0 h 157"/>
                <a:gd name="T10" fmla="*/ 124 w 125"/>
                <a:gd name="T11" fmla="*/ 13 h 157"/>
                <a:gd name="T12" fmla="*/ 36 w 125"/>
                <a:gd name="T13" fmla="*/ 151 h 157"/>
                <a:gd name="T14" fmla="*/ 36 w 125"/>
                <a:gd name="T15" fmla="*/ 151 h 157"/>
                <a:gd name="T16" fmla="*/ 24 w 125"/>
                <a:gd name="T17" fmla="*/ 15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57">
                  <a:moveTo>
                    <a:pt x="24" y="153"/>
                  </a:moveTo>
                  <a:lnTo>
                    <a:pt x="5" y="141"/>
                  </a:lnTo>
                  <a:lnTo>
                    <a:pt x="5" y="141"/>
                  </a:lnTo>
                  <a:cubicBezTo>
                    <a:pt x="1" y="138"/>
                    <a:pt x="0" y="133"/>
                    <a:pt x="3" y="129"/>
                  </a:cubicBezTo>
                  <a:lnTo>
                    <a:pt x="104" y="0"/>
                  </a:lnTo>
                  <a:lnTo>
                    <a:pt x="124" y="13"/>
                  </a:lnTo>
                  <a:lnTo>
                    <a:pt x="36" y="151"/>
                  </a:lnTo>
                  <a:lnTo>
                    <a:pt x="36" y="151"/>
                  </a:lnTo>
                  <a:cubicBezTo>
                    <a:pt x="33" y="155"/>
                    <a:pt x="28" y="156"/>
                    <a:pt x="24" y="153"/>
                  </a:cubicBez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9" name="Freeform 168">
              <a:extLst>
                <a:ext uri="{FF2B5EF4-FFF2-40B4-BE49-F238E27FC236}">
                  <a16:creationId xmlns:a16="http://schemas.microsoft.com/office/drawing/2014/main" id="{557490EA-23CF-D24A-B001-7A826E660E2F}"/>
                </a:ext>
              </a:extLst>
            </p:cNvPr>
            <p:cNvSpPr>
              <a:spLocks noChangeArrowheads="1"/>
            </p:cNvSpPr>
            <p:nvPr/>
          </p:nvSpPr>
          <p:spPr bwMode="auto">
            <a:xfrm>
              <a:off x="8917663" y="5638547"/>
              <a:ext cx="133403" cy="95433"/>
            </a:xfrm>
            <a:custGeom>
              <a:avLst/>
              <a:gdLst>
                <a:gd name="connsiteX0" fmla="*/ 46542 w 133403"/>
                <a:gd name="connsiteY0" fmla="*/ 8821 h 95433"/>
                <a:gd name="connsiteX1" fmla="*/ 62821 w 133403"/>
                <a:gd name="connsiteY1" fmla="*/ 18170 h 95433"/>
                <a:gd name="connsiteX2" fmla="*/ 73674 w 133403"/>
                <a:gd name="connsiteY2" fmla="*/ 47324 h 95433"/>
                <a:gd name="connsiteX3" fmla="*/ 61615 w 133403"/>
                <a:gd name="connsiteY3" fmla="*/ 49701 h 95433"/>
                <a:gd name="connsiteX4" fmla="*/ 61518 w 133403"/>
                <a:gd name="connsiteY4" fmla="*/ 49639 h 95433"/>
                <a:gd name="connsiteX5" fmla="*/ 60871 w 133403"/>
                <a:gd name="connsiteY5" fmla="*/ 58310 h 95433"/>
                <a:gd name="connsiteX6" fmla="*/ 49991 w 133403"/>
                <a:gd name="connsiteY6" fmla="*/ 60775 h 95433"/>
                <a:gd name="connsiteX7" fmla="*/ 51028 w 133403"/>
                <a:gd name="connsiteY7" fmla="*/ 62228 h 95433"/>
                <a:gd name="connsiteX8" fmla="*/ 49884 w 133403"/>
                <a:gd name="connsiteY8" fmla="*/ 74588 h 95433"/>
                <a:gd name="connsiteX9" fmla="*/ 37296 w 133403"/>
                <a:gd name="connsiteY9" fmla="*/ 77678 h 95433"/>
                <a:gd name="connsiteX10" fmla="*/ 34759 w 133403"/>
                <a:gd name="connsiteY10" fmla="*/ 76287 h 95433"/>
                <a:gd name="connsiteX11" fmla="*/ 36977 w 133403"/>
                <a:gd name="connsiteY11" fmla="*/ 79808 h 95433"/>
                <a:gd name="connsiteX12" fmla="*/ 35146 w 133403"/>
                <a:gd name="connsiteY12" fmla="*/ 92410 h 95433"/>
                <a:gd name="connsiteX13" fmla="*/ 9512 w 133403"/>
                <a:gd name="connsiteY13" fmla="*/ 87240 h 95433"/>
                <a:gd name="connsiteX14" fmla="*/ 2188 w 133403"/>
                <a:gd name="connsiteY14" fmla="*/ 61391 h 95433"/>
                <a:gd name="connsiteX15" fmla="*/ 12443 w 133403"/>
                <a:gd name="connsiteY15" fmla="*/ 58223 h 95433"/>
                <a:gd name="connsiteX16" fmla="*/ 7542 w 133403"/>
                <a:gd name="connsiteY16" fmla="*/ 51656 h 95433"/>
                <a:gd name="connsiteX17" fmla="*/ 8032 w 133403"/>
                <a:gd name="connsiteY17" fmla="*/ 38158 h 95433"/>
                <a:gd name="connsiteX18" fmla="*/ 19117 w 133403"/>
                <a:gd name="connsiteY18" fmla="*/ 36524 h 95433"/>
                <a:gd name="connsiteX19" fmla="*/ 18529 w 133403"/>
                <a:gd name="connsiteY19" fmla="*/ 35810 h 95433"/>
                <a:gd name="connsiteX20" fmla="*/ 19019 w 133403"/>
                <a:gd name="connsiteY20" fmla="*/ 22817 h 95433"/>
                <a:gd name="connsiteX21" fmla="*/ 32098 w 133403"/>
                <a:gd name="connsiteY21" fmla="*/ 19806 h 95433"/>
                <a:gd name="connsiteX22" fmla="*/ 33989 w 133403"/>
                <a:gd name="connsiteY22" fmla="*/ 20846 h 95433"/>
                <a:gd name="connsiteX23" fmla="*/ 33881 w 133403"/>
                <a:gd name="connsiteY23" fmla="*/ 11832 h 95433"/>
                <a:gd name="connsiteX24" fmla="*/ 46542 w 133403"/>
                <a:gd name="connsiteY24" fmla="*/ 8821 h 95433"/>
                <a:gd name="connsiteX25" fmla="*/ 63222 w 133403"/>
                <a:gd name="connsiteY25" fmla="*/ 0 h 95433"/>
                <a:gd name="connsiteX26" fmla="*/ 113703 w 133403"/>
                <a:gd name="connsiteY26" fmla="*/ 6058 h 95433"/>
                <a:gd name="connsiteX27" fmla="*/ 133403 w 133403"/>
                <a:gd name="connsiteY27" fmla="*/ 54528 h 95433"/>
                <a:gd name="connsiteX28" fmla="*/ 90309 w 133403"/>
                <a:gd name="connsiteY28" fmla="*/ 54528 h 95433"/>
                <a:gd name="connsiteX29" fmla="*/ 92772 w 133403"/>
                <a:gd name="connsiteY29" fmla="*/ 25446 h 95433"/>
                <a:gd name="connsiteX30" fmla="*/ 63222 w 133403"/>
                <a:gd name="connsiteY30" fmla="*/ 0 h 95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3403" h="95433">
                  <a:moveTo>
                    <a:pt x="46542" y="8821"/>
                  </a:moveTo>
                  <a:cubicBezTo>
                    <a:pt x="51667" y="9930"/>
                    <a:pt x="57394" y="13099"/>
                    <a:pt x="62821" y="18170"/>
                  </a:cubicBezTo>
                  <a:cubicBezTo>
                    <a:pt x="73674" y="28310"/>
                    <a:pt x="78497" y="40986"/>
                    <a:pt x="73674" y="47324"/>
                  </a:cubicBezTo>
                  <a:cubicBezTo>
                    <a:pt x="71262" y="50493"/>
                    <a:pt x="66740" y="51127"/>
                    <a:pt x="61615" y="49701"/>
                  </a:cubicBezTo>
                  <a:lnTo>
                    <a:pt x="61518" y="49639"/>
                  </a:lnTo>
                  <a:lnTo>
                    <a:pt x="60871" y="58310"/>
                  </a:lnTo>
                  <a:lnTo>
                    <a:pt x="49991" y="60775"/>
                  </a:lnTo>
                  <a:lnTo>
                    <a:pt x="51028" y="62228"/>
                  </a:lnTo>
                  <a:cubicBezTo>
                    <a:pt x="53153" y="67432"/>
                    <a:pt x="53153" y="71986"/>
                    <a:pt x="49884" y="74588"/>
                  </a:cubicBezTo>
                  <a:cubicBezTo>
                    <a:pt x="47268" y="77841"/>
                    <a:pt x="42691" y="78816"/>
                    <a:pt x="37296" y="77678"/>
                  </a:cubicBezTo>
                  <a:lnTo>
                    <a:pt x="34759" y="76287"/>
                  </a:lnTo>
                  <a:lnTo>
                    <a:pt x="36977" y="79808"/>
                  </a:lnTo>
                  <a:cubicBezTo>
                    <a:pt x="38197" y="84655"/>
                    <a:pt x="37587" y="89179"/>
                    <a:pt x="35146" y="92410"/>
                  </a:cubicBezTo>
                  <a:cubicBezTo>
                    <a:pt x="30263" y="97580"/>
                    <a:pt x="18056" y="96287"/>
                    <a:pt x="9512" y="87240"/>
                  </a:cubicBezTo>
                  <a:cubicBezTo>
                    <a:pt x="967" y="79485"/>
                    <a:pt x="-2695" y="66560"/>
                    <a:pt x="2188" y="61391"/>
                  </a:cubicBezTo>
                  <a:lnTo>
                    <a:pt x="12443" y="58223"/>
                  </a:lnTo>
                  <a:lnTo>
                    <a:pt x="7542" y="51656"/>
                  </a:lnTo>
                  <a:cubicBezTo>
                    <a:pt x="5417" y="46290"/>
                    <a:pt x="5417" y="41411"/>
                    <a:pt x="8032" y="38158"/>
                  </a:cubicBezTo>
                  <a:lnTo>
                    <a:pt x="19117" y="36524"/>
                  </a:lnTo>
                  <a:lnTo>
                    <a:pt x="18529" y="35810"/>
                  </a:lnTo>
                  <a:cubicBezTo>
                    <a:pt x="16404" y="30739"/>
                    <a:pt x="16404" y="25986"/>
                    <a:pt x="19019" y="22817"/>
                  </a:cubicBezTo>
                  <a:cubicBezTo>
                    <a:pt x="21635" y="19648"/>
                    <a:pt x="26540" y="18697"/>
                    <a:pt x="32098" y="19806"/>
                  </a:cubicBezTo>
                  <a:lnTo>
                    <a:pt x="33989" y="20846"/>
                  </a:lnTo>
                  <a:lnTo>
                    <a:pt x="33881" y="11832"/>
                  </a:lnTo>
                  <a:cubicBezTo>
                    <a:pt x="36896" y="8663"/>
                    <a:pt x="41417" y="7712"/>
                    <a:pt x="46542" y="8821"/>
                  </a:cubicBezTo>
                  <a:close/>
                  <a:moveTo>
                    <a:pt x="63222" y="0"/>
                  </a:moveTo>
                  <a:lnTo>
                    <a:pt x="113703" y="6058"/>
                  </a:lnTo>
                  <a:lnTo>
                    <a:pt x="133403" y="54528"/>
                  </a:lnTo>
                  <a:cubicBezTo>
                    <a:pt x="106315" y="81186"/>
                    <a:pt x="90309" y="54528"/>
                    <a:pt x="90309" y="54528"/>
                  </a:cubicBezTo>
                  <a:lnTo>
                    <a:pt x="92772" y="25446"/>
                  </a:lnTo>
                  <a:cubicBezTo>
                    <a:pt x="63222" y="26658"/>
                    <a:pt x="63222" y="0"/>
                    <a:pt x="63222" y="0"/>
                  </a:cubicBezTo>
                  <a:close/>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0" name="Freeform 300">
              <a:extLst>
                <a:ext uri="{FF2B5EF4-FFF2-40B4-BE49-F238E27FC236}">
                  <a16:creationId xmlns:a16="http://schemas.microsoft.com/office/drawing/2014/main" id="{B62785BF-4D50-534F-AB0B-FD7AD02061A7}"/>
                </a:ext>
              </a:extLst>
            </p:cNvPr>
            <p:cNvSpPr>
              <a:spLocks noChangeArrowheads="1"/>
            </p:cNvSpPr>
            <p:nvPr/>
          </p:nvSpPr>
          <p:spPr bwMode="auto">
            <a:xfrm>
              <a:off x="8975394" y="5583616"/>
              <a:ext cx="38449" cy="32959"/>
            </a:xfrm>
            <a:custGeom>
              <a:avLst/>
              <a:gdLst>
                <a:gd name="T0" fmla="*/ 13 w 29"/>
                <a:gd name="T1" fmla="*/ 24 h 25"/>
                <a:gd name="T2" fmla="*/ 0 w 29"/>
                <a:gd name="T3" fmla="*/ 16 h 25"/>
                <a:gd name="T4" fmla="*/ 28 w 29"/>
                <a:gd name="T5" fmla="*/ 0 h 25"/>
                <a:gd name="T6" fmla="*/ 13 w 29"/>
                <a:gd name="T7" fmla="*/ 24 h 25"/>
              </a:gdLst>
              <a:ahLst/>
              <a:cxnLst>
                <a:cxn ang="0">
                  <a:pos x="T0" y="T1"/>
                </a:cxn>
                <a:cxn ang="0">
                  <a:pos x="T2" y="T3"/>
                </a:cxn>
                <a:cxn ang="0">
                  <a:pos x="T4" y="T5"/>
                </a:cxn>
                <a:cxn ang="0">
                  <a:pos x="T6" y="T7"/>
                </a:cxn>
              </a:cxnLst>
              <a:rect l="0" t="0" r="r" b="b"/>
              <a:pathLst>
                <a:path w="29" h="25">
                  <a:moveTo>
                    <a:pt x="13" y="24"/>
                  </a:moveTo>
                  <a:lnTo>
                    <a:pt x="0" y="16"/>
                  </a:lnTo>
                  <a:lnTo>
                    <a:pt x="28" y="0"/>
                  </a:lnTo>
                  <a:lnTo>
                    <a:pt x="13" y="24"/>
                  </a:lnTo>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1" name="Freeform 301">
              <a:extLst>
                <a:ext uri="{FF2B5EF4-FFF2-40B4-BE49-F238E27FC236}">
                  <a16:creationId xmlns:a16="http://schemas.microsoft.com/office/drawing/2014/main" id="{840561A7-DE06-534E-BD70-D36761A526E3}"/>
                </a:ext>
              </a:extLst>
            </p:cNvPr>
            <p:cNvSpPr>
              <a:spLocks noChangeArrowheads="1"/>
            </p:cNvSpPr>
            <p:nvPr/>
          </p:nvSpPr>
          <p:spPr bwMode="auto">
            <a:xfrm>
              <a:off x="8980887" y="5561643"/>
              <a:ext cx="82397" cy="93383"/>
            </a:xfrm>
            <a:custGeom>
              <a:avLst/>
              <a:gdLst>
                <a:gd name="T0" fmla="*/ 34 w 67"/>
                <a:gd name="T1" fmla="*/ 73 h 74"/>
                <a:gd name="T2" fmla="*/ 0 w 67"/>
                <a:gd name="T3" fmla="*/ 51 h 74"/>
                <a:gd name="T4" fmla="*/ 33 w 67"/>
                <a:gd name="T5" fmla="*/ 0 h 74"/>
                <a:gd name="T6" fmla="*/ 66 w 67"/>
                <a:gd name="T7" fmla="*/ 22 h 74"/>
                <a:gd name="T8" fmla="*/ 34 w 67"/>
                <a:gd name="T9" fmla="*/ 73 h 74"/>
              </a:gdLst>
              <a:ahLst/>
              <a:cxnLst>
                <a:cxn ang="0">
                  <a:pos x="T0" y="T1"/>
                </a:cxn>
                <a:cxn ang="0">
                  <a:pos x="T2" y="T3"/>
                </a:cxn>
                <a:cxn ang="0">
                  <a:pos x="T4" y="T5"/>
                </a:cxn>
                <a:cxn ang="0">
                  <a:pos x="T6" y="T7"/>
                </a:cxn>
                <a:cxn ang="0">
                  <a:pos x="T8" y="T9"/>
                </a:cxn>
              </a:cxnLst>
              <a:rect l="0" t="0" r="r" b="b"/>
              <a:pathLst>
                <a:path w="67" h="74">
                  <a:moveTo>
                    <a:pt x="34" y="73"/>
                  </a:moveTo>
                  <a:lnTo>
                    <a:pt x="0" y="51"/>
                  </a:lnTo>
                  <a:lnTo>
                    <a:pt x="33" y="0"/>
                  </a:lnTo>
                  <a:lnTo>
                    <a:pt x="66" y="22"/>
                  </a:lnTo>
                  <a:lnTo>
                    <a:pt x="34" y="73"/>
                  </a:ln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2" name="Freeform 171">
              <a:extLst>
                <a:ext uri="{FF2B5EF4-FFF2-40B4-BE49-F238E27FC236}">
                  <a16:creationId xmlns:a16="http://schemas.microsoft.com/office/drawing/2014/main" id="{7F7544C1-0CC6-9748-BD14-DE03BE6651D3}"/>
                </a:ext>
              </a:extLst>
            </p:cNvPr>
            <p:cNvSpPr>
              <a:spLocks noChangeArrowheads="1"/>
            </p:cNvSpPr>
            <p:nvPr/>
          </p:nvSpPr>
          <p:spPr bwMode="auto">
            <a:xfrm>
              <a:off x="8816094" y="5303472"/>
              <a:ext cx="352305" cy="313984"/>
            </a:xfrm>
            <a:custGeom>
              <a:avLst/>
              <a:gdLst>
                <a:gd name="connsiteX0" fmla="*/ 284378 w 352305"/>
                <a:gd name="connsiteY0" fmla="*/ 164791 h 313984"/>
                <a:gd name="connsiteX1" fmla="*/ 322199 w 352305"/>
                <a:gd name="connsiteY1" fmla="*/ 193415 h 313984"/>
                <a:gd name="connsiteX2" fmla="*/ 342370 w 352305"/>
                <a:gd name="connsiteY2" fmla="*/ 284264 h 313984"/>
                <a:gd name="connsiteX3" fmla="*/ 250340 w 352305"/>
                <a:gd name="connsiteY3" fmla="*/ 304176 h 313984"/>
                <a:gd name="connsiteX4" fmla="*/ 208737 w 352305"/>
                <a:gd name="connsiteY4" fmla="*/ 281775 h 313984"/>
                <a:gd name="connsiteX5" fmla="*/ 262947 w 352305"/>
                <a:gd name="connsiteY5" fmla="*/ 233239 h 313984"/>
                <a:gd name="connsiteX6" fmla="*/ 284378 w 352305"/>
                <a:gd name="connsiteY6" fmla="*/ 164791 h 313984"/>
                <a:gd name="connsiteX7" fmla="*/ 149411 w 352305"/>
                <a:gd name="connsiteY7" fmla="*/ 0 h 313984"/>
                <a:gd name="connsiteX8" fmla="*/ 213445 w 352305"/>
                <a:gd name="connsiteY8" fmla="*/ 98774 h 313984"/>
                <a:gd name="connsiteX9" fmla="*/ 257389 w 352305"/>
                <a:gd name="connsiteY9" fmla="*/ 145691 h 313984"/>
                <a:gd name="connsiteX10" fmla="*/ 261156 w 352305"/>
                <a:gd name="connsiteY10" fmla="*/ 149395 h 313984"/>
                <a:gd name="connsiteX11" fmla="*/ 239811 w 352305"/>
                <a:gd name="connsiteY11" fmla="*/ 219771 h 313984"/>
                <a:gd name="connsiteX12" fmla="*/ 184567 w 352305"/>
                <a:gd name="connsiteY12" fmla="*/ 267924 h 313984"/>
                <a:gd name="connsiteX13" fmla="*/ 180800 w 352305"/>
                <a:gd name="connsiteY13" fmla="*/ 265454 h 313984"/>
                <a:gd name="connsiteX14" fmla="*/ 118022 w 352305"/>
                <a:gd name="connsiteY14" fmla="*/ 245700 h 313984"/>
                <a:gd name="connsiteX15" fmla="*/ 0 w 352305"/>
                <a:gd name="connsiteY15" fmla="*/ 229649 h 313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2305" h="313984">
                  <a:moveTo>
                    <a:pt x="284378" y="164791"/>
                  </a:moveTo>
                  <a:lnTo>
                    <a:pt x="322199" y="193415"/>
                  </a:lnTo>
                  <a:cubicBezTo>
                    <a:pt x="352455" y="213327"/>
                    <a:pt x="361280" y="253151"/>
                    <a:pt x="342370" y="284264"/>
                  </a:cubicBezTo>
                  <a:cubicBezTo>
                    <a:pt x="322199" y="314132"/>
                    <a:pt x="281857" y="322844"/>
                    <a:pt x="250340" y="304176"/>
                  </a:cubicBezTo>
                  <a:lnTo>
                    <a:pt x="208737" y="281775"/>
                  </a:lnTo>
                  <a:cubicBezTo>
                    <a:pt x="223865" y="275552"/>
                    <a:pt x="244036" y="261863"/>
                    <a:pt x="262947" y="233239"/>
                  </a:cubicBezTo>
                  <a:cubicBezTo>
                    <a:pt x="280596" y="204615"/>
                    <a:pt x="284378" y="180970"/>
                    <a:pt x="284378" y="164791"/>
                  </a:cubicBezTo>
                  <a:close/>
                  <a:moveTo>
                    <a:pt x="149411" y="0"/>
                  </a:moveTo>
                  <a:lnTo>
                    <a:pt x="213445" y="98774"/>
                  </a:lnTo>
                  <a:cubicBezTo>
                    <a:pt x="226000" y="117294"/>
                    <a:pt x="239811" y="133345"/>
                    <a:pt x="257389" y="145691"/>
                  </a:cubicBezTo>
                  <a:lnTo>
                    <a:pt x="261156" y="149395"/>
                  </a:lnTo>
                  <a:cubicBezTo>
                    <a:pt x="262411" y="164211"/>
                    <a:pt x="259900" y="188905"/>
                    <a:pt x="239811" y="219771"/>
                  </a:cubicBezTo>
                  <a:cubicBezTo>
                    <a:pt x="220978" y="248169"/>
                    <a:pt x="199634" y="261750"/>
                    <a:pt x="184567" y="267924"/>
                  </a:cubicBezTo>
                  <a:lnTo>
                    <a:pt x="180800" y="265454"/>
                  </a:lnTo>
                  <a:cubicBezTo>
                    <a:pt x="160711" y="255577"/>
                    <a:pt x="140622" y="248169"/>
                    <a:pt x="118022" y="245700"/>
                  </a:cubicBezTo>
                  <a:lnTo>
                    <a:pt x="0" y="229649"/>
                  </a:lnTo>
                  <a:close/>
                </a:path>
              </a:pathLst>
            </a:custGeom>
            <a:solidFill>
              <a:srgbClr val="1B4E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3" name="Freeform 304">
              <a:extLst>
                <a:ext uri="{FF2B5EF4-FFF2-40B4-BE49-F238E27FC236}">
                  <a16:creationId xmlns:a16="http://schemas.microsoft.com/office/drawing/2014/main" id="{B5667D57-D56B-1242-8477-E9FE806C6EA7}"/>
                </a:ext>
              </a:extLst>
            </p:cNvPr>
            <p:cNvSpPr>
              <a:spLocks noChangeArrowheads="1"/>
            </p:cNvSpPr>
            <p:nvPr/>
          </p:nvSpPr>
          <p:spPr bwMode="auto">
            <a:xfrm>
              <a:off x="8997368" y="5451782"/>
              <a:ext cx="98874" cy="131833"/>
            </a:xfrm>
            <a:custGeom>
              <a:avLst/>
              <a:gdLst>
                <a:gd name="T0" fmla="*/ 80 w 81"/>
                <a:gd name="T1" fmla="*/ 13 h 108"/>
                <a:gd name="T2" fmla="*/ 61 w 81"/>
                <a:gd name="T3" fmla="*/ 0 h 108"/>
                <a:gd name="T4" fmla="*/ 61 w 81"/>
                <a:gd name="T5" fmla="*/ 0 h 108"/>
                <a:gd name="T6" fmla="*/ 44 w 81"/>
                <a:gd name="T7" fmla="*/ 57 h 108"/>
                <a:gd name="T8" fmla="*/ 44 w 81"/>
                <a:gd name="T9" fmla="*/ 57 h 108"/>
                <a:gd name="T10" fmla="*/ 0 w 81"/>
                <a:gd name="T11" fmla="*/ 96 h 108"/>
                <a:gd name="T12" fmla="*/ 20 w 81"/>
                <a:gd name="T13" fmla="*/ 107 h 108"/>
                <a:gd name="T14" fmla="*/ 20 w 81"/>
                <a:gd name="T15" fmla="*/ 107 h 108"/>
                <a:gd name="T16" fmla="*/ 63 w 81"/>
                <a:gd name="T17" fmla="*/ 68 h 108"/>
                <a:gd name="T18" fmla="*/ 63 w 81"/>
                <a:gd name="T19" fmla="*/ 68 h 108"/>
                <a:gd name="T20" fmla="*/ 80 w 81"/>
                <a:gd name="T21" fmla="*/ 13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 h="108">
                  <a:moveTo>
                    <a:pt x="80" y="13"/>
                  </a:moveTo>
                  <a:lnTo>
                    <a:pt x="61" y="0"/>
                  </a:lnTo>
                  <a:lnTo>
                    <a:pt x="61" y="0"/>
                  </a:lnTo>
                  <a:cubicBezTo>
                    <a:pt x="62" y="12"/>
                    <a:pt x="60" y="32"/>
                    <a:pt x="44" y="57"/>
                  </a:cubicBezTo>
                  <a:lnTo>
                    <a:pt x="44" y="57"/>
                  </a:lnTo>
                  <a:cubicBezTo>
                    <a:pt x="29" y="80"/>
                    <a:pt x="12" y="91"/>
                    <a:pt x="0" y="96"/>
                  </a:cubicBezTo>
                  <a:lnTo>
                    <a:pt x="20" y="107"/>
                  </a:lnTo>
                  <a:lnTo>
                    <a:pt x="20" y="107"/>
                  </a:lnTo>
                  <a:cubicBezTo>
                    <a:pt x="32" y="102"/>
                    <a:pt x="48" y="91"/>
                    <a:pt x="63" y="68"/>
                  </a:cubicBezTo>
                  <a:lnTo>
                    <a:pt x="63" y="68"/>
                  </a:lnTo>
                  <a:cubicBezTo>
                    <a:pt x="77" y="45"/>
                    <a:pt x="80" y="26"/>
                    <a:pt x="80" y="13"/>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4" name="Freeform 305">
              <a:extLst>
                <a:ext uri="{FF2B5EF4-FFF2-40B4-BE49-F238E27FC236}">
                  <a16:creationId xmlns:a16="http://schemas.microsoft.com/office/drawing/2014/main" id="{48585DE5-9308-234A-B2D7-79AE8953B4CD}"/>
                </a:ext>
              </a:extLst>
            </p:cNvPr>
            <p:cNvSpPr>
              <a:spLocks noChangeArrowheads="1"/>
            </p:cNvSpPr>
            <p:nvPr/>
          </p:nvSpPr>
          <p:spPr bwMode="auto">
            <a:xfrm>
              <a:off x="8794124" y="5286991"/>
              <a:ext cx="186763" cy="258175"/>
            </a:xfrm>
            <a:custGeom>
              <a:avLst/>
              <a:gdLst>
                <a:gd name="T0" fmla="*/ 103 w 151"/>
                <a:gd name="T1" fmla="*/ 121 h 207"/>
                <a:gd name="T2" fmla="*/ 103 w 151"/>
                <a:gd name="T3" fmla="*/ 121 h 207"/>
                <a:gd name="T4" fmla="*/ 16 w 151"/>
                <a:gd name="T5" fmla="*/ 196 h 207"/>
                <a:gd name="T6" fmla="*/ 16 w 151"/>
                <a:gd name="T7" fmla="*/ 196 h 207"/>
                <a:gd name="T8" fmla="*/ 47 w 151"/>
                <a:gd name="T9" fmla="*/ 86 h 207"/>
                <a:gd name="T10" fmla="*/ 47 w 151"/>
                <a:gd name="T11" fmla="*/ 86 h 207"/>
                <a:gd name="T12" fmla="*/ 135 w 151"/>
                <a:gd name="T13" fmla="*/ 10 h 207"/>
                <a:gd name="T14" fmla="*/ 135 w 151"/>
                <a:gd name="T15" fmla="*/ 10 h 207"/>
                <a:gd name="T16" fmla="*/ 103 w 151"/>
                <a:gd name="T17" fmla="*/ 121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207">
                  <a:moveTo>
                    <a:pt x="103" y="121"/>
                  </a:moveTo>
                  <a:lnTo>
                    <a:pt x="103" y="121"/>
                  </a:lnTo>
                  <a:cubicBezTo>
                    <a:pt x="70" y="173"/>
                    <a:pt x="31" y="206"/>
                    <a:pt x="16" y="196"/>
                  </a:cubicBezTo>
                  <a:lnTo>
                    <a:pt x="16" y="196"/>
                  </a:lnTo>
                  <a:cubicBezTo>
                    <a:pt x="0" y="187"/>
                    <a:pt x="14" y="137"/>
                    <a:pt x="47" y="86"/>
                  </a:cubicBezTo>
                  <a:lnTo>
                    <a:pt x="47" y="86"/>
                  </a:lnTo>
                  <a:cubicBezTo>
                    <a:pt x="80" y="34"/>
                    <a:pt x="120" y="0"/>
                    <a:pt x="135" y="10"/>
                  </a:cubicBezTo>
                  <a:lnTo>
                    <a:pt x="135" y="10"/>
                  </a:lnTo>
                  <a:cubicBezTo>
                    <a:pt x="150" y="20"/>
                    <a:pt x="136" y="69"/>
                    <a:pt x="103" y="121"/>
                  </a:cubicBezTo>
                </a:path>
              </a:pathLst>
            </a:custGeom>
            <a:solidFill>
              <a:srgbClr val="02165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5" name="Freeform 306">
              <a:extLst>
                <a:ext uri="{FF2B5EF4-FFF2-40B4-BE49-F238E27FC236}">
                  <a16:creationId xmlns:a16="http://schemas.microsoft.com/office/drawing/2014/main" id="{D7AD87AD-B074-2846-A02C-F88D7990C80C}"/>
                </a:ext>
              </a:extLst>
            </p:cNvPr>
            <p:cNvSpPr>
              <a:spLocks noChangeArrowheads="1"/>
            </p:cNvSpPr>
            <p:nvPr/>
          </p:nvSpPr>
          <p:spPr bwMode="auto">
            <a:xfrm>
              <a:off x="8849052" y="5341919"/>
              <a:ext cx="115355" cy="181272"/>
            </a:xfrm>
            <a:custGeom>
              <a:avLst/>
              <a:gdLst>
                <a:gd name="T0" fmla="*/ 93 w 94"/>
                <a:gd name="T1" fmla="*/ 0 h 146"/>
                <a:gd name="T2" fmla="*/ 93 w 94"/>
                <a:gd name="T3" fmla="*/ 0 h 146"/>
                <a:gd name="T4" fmla="*/ 36 w 94"/>
                <a:gd name="T5" fmla="*/ 66 h 146"/>
                <a:gd name="T6" fmla="*/ 36 w 94"/>
                <a:gd name="T7" fmla="*/ 66 h 146"/>
                <a:gd name="T8" fmla="*/ 0 w 94"/>
                <a:gd name="T9" fmla="*/ 145 h 146"/>
                <a:gd name="T10" fmla="*/ 0 w 94"/>
                <a:gd name="T11" fmla="*/ 145 h 146"/>
                <a:gd name="T12" fmla="*/ 57 w 94"/>
                <a:gd name="T13" fmla="*/ 79 h 146"/>
                <a:gd name="T14" fmla="*/ 57 w 94"/>
                <a:gd name="T15" fmla="*/ 79 h 146"/>
                <a:gd name="T16" fmla="*/ 93 w 94"/>
                <a:gd name="T17" fmla="*/ 0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4" h="146">
                  <a:moveTo>
                    <a:pt x="93" y="0"/>
                  </a:moveTo>
                  <a:lnTo>
                    <a:pt x="93" y="0"/>
                  </a:lnTo>
                  <a:cubicBezTo>
                    <a:pt x="75" y="13"/>
                    <a:pt x="55" y="37"/>
                    <a:pt x="36" y="66"/>
                  </a:cubicBezTo>
                  <a:lnTo>
                    <a:pt x="36" y="66"/>
                  </a:lnTo>
                  <a:cubicBezTo>
                    <a:pt x="17" y="95"/>
                    <a:pt x="5" y="124"/>
                    <a:pt x="0" y="145"/>
                  </a:cubicBezTo>
                  <a:lnTo>
                    <a:pt x="0" y="145"/>
                  </a:lnTo>
                  <a:cubicBezTo>
                    <a:pt x="17" y="132"/>
                    <a:pt x="38" y="109"/>
                    <a:pt x="57" y="79"/>
                  </a:cubicBezTo>
                  <a:lnTo>
                    <a:pt x="57" y="79"/>
                  </a:lnTo>
                  <a:cubicBezTo>
                    <a:pt x="75" y="50"/>
                    <a:pt x="88" y="21"/>
                    <a:pt x="93" y="0"/>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6" name="Freeform 308">
              <a:extLst>
                <a:ext uri="{FF2B5EF4-FFF2-40B4-BE49-F238E27FC236}">
                  <a16:creationId xmlns:a16="http://schemas.microsoft.com/office/drawing/2014/main" id="{DE6EFDC5-2DE0-6E4F-B3F4-F3C4658BE872}"/>
                </a:ext>
              </a:extLst>
            </p:cNvPr>
            <p:cNvSpPr>
              <a:spLocks noChangeArrowheads="1"/>
            </p:cNvSpPr>
            <p:nvPr/>
          </p:nvSpPr>
          <p:spPr bwMode="auto">
            <a:xfrm>
              <a:off x="9475261" y="6198836"/>
              <a:ext cx="126342" cy="115355"/>
            </a:xfrm>
            <a:custGeom>
              <a:avLst/>
              <a:gdLst>
                <a:gd name="T0" fmla="*/ 68 w 103"/>
                <a:gd name="T1" fmla="*/ 0 h 94"/>
                <a:gd name="T2" fmla="*/ 37 w 103"/>
                <a:gd name="T3" fmla="*/ 5 h 94"/>
                <a:gd name="T4" fmla="*/ 37 w 103"/>
                <a:gd name="T5" fmla="*/ 5 h 94"/>
                <a:gd name="T6" fmla="*/ 15 w 103"/>
                <a:gd name="T7" fmla="*/ 22 h 94"/>
                <a:gd name="T8" fmla="*/ 3 w 103"/>
                <a:gd name="T9" fmla="*/ 50 h 94"/>
                <a:gd name="T10" fmla="*/ 3 w 103"/>
                <a:gd name="T11" fmla="*/ 50 h 94"/>
                <a:gd name="T12" fmla="*/ 5 w 103"/>
                <a:gd name="T13" fmla="*/ 64 h 94"/>
                <a:gd name="T14" fmla="*/ 32 w 103"/>
                <a:gd name="T15" fmla="*/ 89 h 94"/>
                <a:gd name="T16" fmla="*/ 32 w 103"/>
                <a:gd name="T17" fmla="*/ 89 h 94"/>
                <a:gd name="T18" fmla="*/ 47 w 103"/>
                <a:gd name="T19" fmla="*/ 91 h 94"/>
                <a:gd name="T20" fmla="*/ 58 w 103"/>
                <a:gd name="T21" fmla="*/ 85 h 94"/>
                <a:gd name="T22" fmla="*/ 58 w 103"/>
                <a:gd name="T23" fmla="*/ 85 h 94"/>
                <a:gd name="T24" fmla="*/ 63 w 103"/>
                <a:gd name="T25" fmla="*/ 69 h 94"/>
                <a:gd name="T26" fmla="*/ 75 w 103"/>
                <a:gd name="T27" fmla="*/ 69 h 94"/>
                <a:gd name="T28" fmla="*/ 75 w 103"/>
                <a:gd name="T29" fmla="*/ 69 h 94"/>
                <a:gd name="T30" fmla="*/ 92 w 103"/>
                <a:gd name="T31" fmla="*/ 59 h 94"/>
                <a:gd name="T32" fmla="*/ 102 w 103"/>
                <a:gd name="T33" fmla="*/ 42 h 94"/>
                <a:gd name="T34" fmla="*/ 68 w 103"/>
                <a:gd name="T35"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3" h="94">
                  <a:moveTo>
                    <a:pt x="68" y="0"/>
                  </a:moveTo>
                  <a:lnTo>
                    <a:pt x="37" y="5"/>
                  </a:lnTo>
                  <a:lnTo>
                    <a:pt x="37" y="5"/>
                  </a:lnTo>
                  <a:cubicBezTo>
                    <a:pt x="28" y="7"/>
                    <a:pt x="19" y="13"/>
                    <a:pt x="15" y="22"/>
                  </a:cubicBezTo>
                  <a:lnTo>
                    <a:pt x="3" y="50"/>
                  </a:lnTo>
                  <a:lnTo>
                    <a:pt x="3" y="50"/>
                  </a:lnTo>
                  <a:cubicBezTo>
                    <a:pt x="0" y="55"/>
                    <a:pt x="1" y="61"/>
                    <a:pt x="5" y="64"/>
                  </a:cubicBezTo>
                  <a:lnTo>
                    <a:pt x="32" y="89"/>
                  </a:lnTo>
                  <a:lnTo>
                    <a:pt x="32" y="89"/>
                  </a:lnTo>
                  <a:cubicBezTo>
                    <a:pt x="36" y="92"/>
                    <a:pt x="42" y="93"/>
                    <a:pt x="47" y="91"/>
                  </a:cubicBezTo>
                  <a:lnTo>
                    <a:pt x="58" y="85"/>
                  </a:lnTo>
                  <a:lnTo>
                    <a:pt x="58" y="85"/>
                  </a:lnTo>
                  <a:cubicBezTo>
                    <a:pt x="64" y="82"/>
                    <a:pt x="66" y="75"/>
                    <a:pt x="63" y="69"/>
                  </a:cubicBezTo>
                  <a:lnTo>
                    <a:pt x="75" y="69"/>
                  </a:lnTo>
                  <a:lnTo>
                    <a:pt x="75" y="69"/>
                  </a:lnTo>
                  <a:cubicBezTo>
                    <a:pt x="83" y="69"/>
                    <a:pt x="89" y="65"/>
                    <a:pt x="92" y="59"/>
                  </a:cubicBezTo>
                  <a:lnTo>
                    <a:pt x="102" y="42"/>
                  </a:lnTo>
                  <a:lnTo>
                    <a:pt x="68" y="0"/>
                  </a:lnTo>
                </a:path>
              </a:pathLst>
            </a:custGeom>
            <a:solidFill>
              <a:srgbClr val="FAB9C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177" name="Freeform 2">
            <a:extLst>
              <a:ext uri="{FF2B5EF4-FFF2-40B4-BE49-F238E27FC236}">
                <a16:creationId xmlns:a16="http://schemas.microsoft.com/office/drawing/2014/main" id="{0DA79BA5-D8BA-1045-9B80-4F415FC3A7FA}"/>
              </a:ext>
            </a:extLst>
          </p:cNvPr>
          <p:cNvSpPr>
            <a:spLocks noChangeArrowheads="1"/>
          </p:cNvSpPr>
          <p:nvPr/>
        </p:nvSpPr>
        <p:spPr bwMode="auto">
          <a:xfrm>
            <a:off x="14215759" y="4397117"/>
            <a:ext cx="3575971" cy="653674"/>
          </a:xfrm>
          <a:custGeom>
            <a:avLst/>
            <a:gdLst>
              <a:gd name="T0" fmla="*/ 2869 w 2870"/>
              <a:gd name="T1" fmla="*/ 524 h 525"/>
              <a:gd name="T2" fmla="*/ 0 w 2870"/>
              <a:gd name="T3" fmla="*/ 524 h 525"/>
              <a:gd name="T4" fmla="*/ 0 w 2870"/>
              <a:gd name="T5" fmla="*/ 0 h 525"/>
              <a:gd name="T6" fmla="*/ 2869 w 2870"/>
              <a:gd name="T7" fmla="*/ 0 h 525"/>
              <a:gd name="T8" fmla="*/ 2869 w 2870"/>
              <a:gd name="T9" fmla="*/ 524 h 525"/>
            </a:gdLst>
            <a:ahLst/>
            <a:cxnLst>
              <a:cxn ang="0">
                <a:pos x="T0" y="T1"/>
              </a:cxn>
              <a:cxn ang="0">
                <a:pos x="T2" y="T3"/>
              </a:cxn>
              <a:cxn ang="0">
                <a:pos x="T4" y="T5"/>
              </a:cxn>
              <a:cxn ang="0">
                <a:pos x="T6" y="T7"/>
              </a:cxn>
              <a:cxn ang="0">
                <a:pos x="T8" y="T9"/>
              </a:cxn>
            </a:cxnLst>
            <a:rect l="0" t="0" r="r" b="b"/>
            <a:pathLst>
              <a:path w="2870" h="525">
                <a:moveTo>
                  <a:pt x="2869" y="524"/>
                </a:moveTo>
                <a:lnTo>
                  <a:pt x="0" y="524"/>
                </a:lnTo>
                <a:lnTo>
                  <a:pt x="0" y="0"/>
                </a:lnTo>
                <a:lnTo>
                  <a:pt x="2869" y="0"/>
                </a:lnTo>
                <a:lnTo>
                  <a:pt x="2869" y="524"/>
                </a:lnTo>
              </a:path>
            </a:pathLst>
          </a:custGeom>
          <a:solidFill>
            <a:srgbClr val="FB68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8" name="Freeform 380">
            <a:extLst>
              <a:ext uri="{FF2B5EF4-FFF2-40B4-BE49-F238E27FC236}">
                <a16:creationId xmlns:a16="http://schemas.microsoft.com/office/drawing/2014/main" id="{A00EF4C3-A2E5-ED4C-8C8F-3594C69A27FA}"/>
              </a:ext>
            </a:extLst>
          </p:cNvPr>
          <p:cNvSpPr>
            <a:spLocks noChangeArrowheads="1"/>
          </p:cNvSpPr>
          <p:nvPr/>
        </p:nvSpPr>
        <p:spPr bwMode="auto">
          <a:xfrm>
            <a:off x="19296827" y="4397117"/>
            <a:ext cx="3575975" cy="653674"/>
          </a:xfrm>
          <a:custGeom>
            <a:avLst/>
            <a:gdLst>
              <a:gd name="T0" fmla="*/ 2869 w 2870"/>
              <a:gd name="T1" fmla="*/ 524 h 525"/>
              <a:gd name="T2" fmla="*/ 0 w 2870"/>
              <a:gd name="T3" fmla="*/ 524 h 525"/>
              <a:gd name="T4" fmla="*/ 0 w 2870"/>
              <a:gd name="T5" fmla="*/ 0 h 525"/>
              <a:gd name="T6" fmla="*/ 2869 w 2870"/>
              <a:gd name="T7" fmla="*/ 0 h 525"/>
              <a:gd name="T8" fmla="*/ 2869 w 2870"/>
              <a:gd name="T9" fmla="*/ 524 h 525"/>
            </a:gdLst>
            <a:ahLst/>
            <a:cxnLst>
              <a:cxn ang="0">
                <a:pos x="T0" y="T1"/>
              </a:cxn>
              <a:cxn ang="0">
                <a:pos x="T2" y="T3"/>
              </a:cxn>
              <a:cxn ang="0">
                <a:pos x="T4" y="T5"/>
              </a:cxn>
              <a:cxn ang="0">
                <a:pos x="T6" y="T7"/>
              </a:cxn>
              <a:cxn ang="0">
                <a:pos x="T8" y="T9"/>
              </a:cxn>
            </a:cxnLst>
            <a:rect l="0" t="0" r="r" b="b"/>
            <a:pathLst>
              <a:path w="2870" h="525">
                <a:moveTo>
                  <a:pt x="2869" y="524"/>
                </a:moveTo>
                <a:lnTo>
                  <a:pt x="0" y="524"/>
                </a:lnTo>
                <a:lnTo>
                  <a:pt x="0" y="0"/>
                </a:lnTo>
                <a:lnTo>
                  <a:pt x="2869" y="0"/>
                </a:lnTo>
                <a:lnTo>
                  <a:pt x="2869" y="524"/>
                </a:lnTo>
              </a:path>
            </a:pathLst>
          </a:custGeom>
          <a:solidFill>
            <a:srgbClr val="FFCB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9" name="Freeform 452">
            <a:extLst>
              <a:ext uri="{FF2B5EF4-FFF2-40B4-BE49-F238E27FC236}">
                <a16:creationId xmlns:a16="http://schemas.microsoft.com/office/drawing/2014/main" id="{513F1241-AA78-9E4E-9216-17D833E70C21}"/>
              </a:ext>
            </a:extLst>
          </p:cNvPr>
          <p:cNvSpPr>
            <a:spLocks noChangeArrowheads="1"/>
          </p:cNvSpPr>
          <p:nvPr/>
        </p:nvSpPr>
        <p:spPr bwMode="auto">
          <a:xfrm>
            <a:off x="14215759" y="9099164"/>
            <a:ext cx="3575971" cy="653674"/>
          </a:xfrm>
          <a:custGeom>
            <a:avLst/>
            <a:gdLst>
              <a:gd name="T0" fmla="*/ 2869 w 2870"/>
              <a:gd name="T1" fmla="*/ 525 h 526"/>
              <a:gd name="T2" fmla="*/ 0 w 2870"/>
              <a:gd name="T3" fmla="*/ 525 h 526"/>
              <a:gd name="T4" fmla="*/ 0 w 2870"/>
              <a:gd name="T5" fmla="*/ 0 h 526"/>
              <a:gd name="T6" fmla="*/ 2869 w 2870"/>
              <a:gd name="T7" fmla="*/ 0 h 526"/>
              <a:gd name="T8" fmla="*/ 2869 w 2870"/>
              <a:gd name="T9" fmla="*/ 525 h 526"/>
            </a:gdLst>
            <a:ahLst/>
            <a:cxnLst>
              <a:cxn ang="0">
                <a:pos x="T0" y="T1"/>
              </a:cxn>
              <a:cxn ang="0">
                <a:pos x="T2" y="T3"/>
              </a:cxn>
              <a:cxn ang="0">
                <a:pos x="T4" y="T5"/>
              </a:cxn>
              <a:cxn ang="0">
                <a:pos x="T6" y="T7"/>
              </a:cxn>
              <a:cxn ang="0">
                <a:pos x="T8" y="T9"/>
              </a:cxn>
            </a:cxnLst>
            <a:rect l="0" t="0" r="r" b="b"/>
            <a:pathLst>
              <a:path w="2870" h="526">
                <a:moveTo>
                  <a:pt x="2869" y="525"/>
                </a:moveTo>
                <a:lnTo>
                  <a:pt x="0" y="525"/>
                </a:lnTo>
                <a:lnTo>
                  <a:pt x="0" y="0"/>
                </a:lnTo>
                <a:lnTo>
                  <a:pt x="2869" y="0"/>
                </a:lnTo>
                <a:lnTo>
                  <a:pt x="2869" y="525"/>
                </a:lnTo>
              </a:path>
            </a:pathLst>
          </a:custGeom>
          <a:solidFill>
            <a:srgbClr val="7DA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0" name="Freeform 524">
            <a:extLst>
              <a:ext uri="{FF2B5EF4-FFF2-40B4-BE49-F238E27FC236}">
                <a16:creationId xmlns:a16="http://schemas.microsoft.com/office/drawing/2014/main" id="{4572B6FE-220F-944E-B7E0-CF34C4BCCE5D}"/>
              </a:ext>
            </a:extLst>
          </p:cNvPr>
          <p:cNvSpPr>
            <a:spLocks noChangeArrowheads="1"/>
          </p:cNvSpPr>
          <p:nvPr/>
        </p:nvSpPr>
        <p:spPr bwMode="auto">
          <a:xfrm>
            <a:off x="19296827" y="9099164"/>
            <a:ext cx="3575975" cy="653674"/>
          </a:xfrm>
          <a:custGeom>
            <a:avLst/>
            <a:gdLst>
              <a:gd name="T0" fmla="*/ 2869 w 2870"/>
              <a:gd name="T1" fmla="*/ 525 h 526"/>
              <a:gd name="T2" fmla="*/ 0 w 2870"/>
              <a:gd name="T3" fmla="*/ 525 h 526"/>
              <a:gd name="T4" fmla="*/ 0 w 2870"/>
              <a:gd name="T5" fmla="*/ 0 h 526"/>
              <a:gd name="T6" fmla="*/ 2869 w 2870"/>
              <a:gd name="T7" fmla="*/ 0 h 526"/>
              <a:gd name="T8" fmla="*/ 2869 w 2870"/>
              <a:gd name="T9" fmla="*/ 525 h 526"/>
            </a:gdLst>
            <a:ahLst/>
            <a:cxnLst>
              <a:cxn ang="0">
                <a:pos x="T0" y="T1"/>
              </a:cxn>
              <a:cxn ang="0">
                <a:pos x="T2" y="T3"/>
              </a:cxn>
              <a:cxn ang="0">
                <a:pos x="T4" y="T5"/>
              </a:cxn>
              <a:cxn ang="0">
                <a:pos x="T6" y="T7"/>
              </a:cxn>
              <a:cxn ang="0">
                <a:pos x="T8" y="T9"/>
              </a:cxn>
            </a:cxnLst>
            <a:rect l="0" t="0" r="r" b="b"/>
            <a:pathLst>
              <a:path w="2870" h="526">
                <a:moveTo>
                  <a:pt x="2869" y="525"/>
                </a:moveTo>
                <a:lnTo>
                  <a:pt x="0" y="525"/>
                </a:lnTo>
                <a:lnTo>
                  <a:pt x="0" y="0"/>
                </a:lnTo>
                <a:lnTo>
                  <a:pt x="2869" y="0"/>
                </a:lnTo>
                <a:lnTo>
                  <a:pt x="2869" y="525"/>
                </a:lnTo>
              </a:path>
            </a:pathLst>
          </a:custGeom>
          <a:solidFill>
            <a:srgbClr val="5149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 name="TextBox 3">
            <a:extLst>
              <a:ext uri="{FF2B5EF4-FFF2-40B4-BE49-F238E27FC236}">
                <a16:creationId xmlns:a16="http://schemas.microsoft.com/office/drawing/2014/main" id="{A3B70753-CD5E-D24D-BAE7-5BE71AF4B2FC}"/>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F7E32E8B-1966-A344-8E16-1C80E78211C4}"/>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A583AF99-CE14-9944-8CD2-2A0BBF60D24C}"/>
              </a:ext>
            </a:extLst>
          </p:cNvPr>
          <p:cNvSpPr txBox="1"/>
          <p:nvPr/>
        </p:nvSpPr>
        <p:spPr>
          <a:xfrm>
            <a:off x="14153321" y="4443407"/>
            <a:ext cx="369303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3B4AE450-73EE-FF43-9D88-008176CD5858}"/>
              </a:ext>
            </a:extLst>
          </p:cNvPr>
          <p:cNvSpPr txBox="1"/>
          <p:nvPr/>
        </p:nvSpPr>
        <p:spPr>
          <a:xfrm>
            <a:off x="14153321" y="5215294"/>
            <a:ext cx="3693040" cy="191590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3ED10E50-727F-3844-8EFD-6A3DDCF3314B}"/>
              </a:ext>
            </a:extLst>
          </p:cNvPr>
          <p:cNvSpPr txBox="1"/>
          <p:nvPr/>
        </p:nvSpPr>
        <p:spPr>
          <a:xfrm>
            <a:off x="19230797" y="4443407"/>
            <a:ext cx="369303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D9A36B31-994C-B34B-9A68-8068370D0B5A}"/>
              </a:ext>
            </a:extLst>
          </p:cNvPr>
          <p:cNvSpPr txBox="1"/>
          <p:nvPr/>
        </p:nvSpPr>
        <p:spPr>
          <a:xfrm>
            <a:off x="19230797" y="5215294"/>
            <a:ext cx="3693040" cy="191590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780B9317-F9A4-554A-8FA3-465BF97FFC75}"/>
              </a:ext>
            </a:extLst>
          </p:cNvPr>
          <p:cNvSpPr txBox="1"/>
          <p:nvPr/>
        </p:nvSpPr>
        <p:spPr>
          <a:xfrm>
            <a:off x="14153321" y="9144077"/>
            <a:ext cx="369303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E09A71E3-B951-9D45-A77C-CFB22D61CCA4}"/>
              </a:ext>
            </a:extLst>
          </p:cNvPr>
          <p:cNvSpPr txBox="1"/>
          <p:nvPr/>
        </p:nvSpPr>
        <p:spPr>
          <a:xfrm>
            <a:off x="14153321" y="9915964"/>
            <a:ext cx="3693040" cy="191590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
        <p:nvSpPr>
          <p:cNvPr id="12" name="TextBox 11">
            <a:extLst>
              <a:ext uri="{FF2B5EF4-FFF2-40B4-BE49-F238E27FC236}">
                <a16:creationId xmlns:a16="http://schemas.microsoft.com/office/drawing/2014/main" id="{05A174E0-7619-B146-9922-69AE7C166D0A}"/>
              </a:ext>
            </a:extLst>
          </p:cNvPr>
          <p:cNvSpPr txBox="1"/>
          <p:nvPr/>
        </p:nvSpPr>
        <p:spPr>
          <a:xfrm>
            <a:off x="19230797" y="9144077"/>
            <a:ext cx="369303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CFA82247-3755-CD4A-A1C8-FDF6A5FE6DDA}"/>
              </a:ext>
            </a:extLst>
          </p:cNvPr>
          <p:cNvSpPr txBox="1"/>
          <p:nvPr/>
        </p:nvSpPr>
        <p:spPr>
          <a:xfrm>
            <a:off x="19230797" y="9915964"/>
            <a:ext cx="3693040" cy="1915909"/>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1084042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F5F6B6-F283-F947-A3FA-1FD9724BFBF9}"/>
              </a:ext>
            </a:extLst>
          </p:cNvPr>
          <p:cNvGrpSpPr/>
          <p:nvPr/>
        </p:nvGrpSpPr>
        <p:grpSpPr>
          <a:xfrm>
            <a:off x="4965769" y="6262554"/>
            <a:ext cx="14444536" cy="6725688"/>
            <a:chOff x="4965769" y="6262554"/>
            <a:chExt cx="14444536" cy="6725688"/>
          </a:xfrm>
        </p:grpSpPr>
        <p:sp>
          <p:nvSpPr>
            <p:cNvPr id="14" name="Freeform 13">
              <a:extLst>
                <a:ext uri="{FF2B5EF4-FFF2-40B4-BE49-F238E27FC236}">
                  <a16:creationId xmlns:a16="http://schemas.microsoft.com/office/drawing/2014/main" id="{E19CFB35-C13A-9047-8C57-14AF3C54E29B}"/>
                </a:ext>
              </a:extLst>
            </p:cNvPr>
            <p:cNvSpPr>
              <a:spLocks noChangeArrowheads="1"/>
            </p:cNvSpPr>
            <p:nvPr/>
          </p:nvSpPr>
          <p:spPr bwMode="auto">
            <a:xfrm>
              <a:off x="4965769" y="6262554"/>
              <a:ext cx="14444536" cy="6411340"/>
            </a:xfrm>
            <a:custGeom>
              <a:avLst/>
              <a:gdLst>
                <a:gd name="connsiteX0" fmla="*/ 12198181 w 14444536"/>
                <a:gd name="connsiteY0" fmla="*/ 56 h 6411340"/>
                <a:gd name="connsiteX1" fmla="*/ 12719623 w 14444536"/>
                <a:gd name="connsiteY1" fmla="*/ 1086995 h 6411340"/>
                <a:gd name="connsiteX2" fmla="*/ 13510569 w 14444536"/>
                <a:gd name="connsiteY2" fmla="*/ 3813308 h 6411340"/>
                <a:gd name="connsiteX3" fmla="*/ 14201867 w 14444536"/>
                <a:gd name="connsiteY3" fmla="*/ 5268006 h 6411340"/>
                <a:gd name="connsiteX4" fmla="*/ 13807017 w 14444536"/>
                <a:gd name="connsiteY4" fmla="*/ 6411340 h 6411340"/>
                <a:gd name="connsiteX5" fmla="*/ 105606 w 14444536"/>
                <a:gd name="connsiteY5" fmla="*/ 6411340 h 6411340"/>
                <a:gd name="connsiteX6" fmla="*/ 529105 w 14444536"/>
                <a:gd name="connsiteY6" fmla="*/ 3996391 h 6411340"/>
                <a:gd name="connsiteX7" fmla="*/ 4202328 w 14444536"/>
                <a:gd name="connsiteY7" fmla="*/ 931312 h 6411340"/>
                <a:gd name="connsiteX8" fmla="*/ 5021921 w 14444536"/>
                <a:gd name="connsiteY8" fmla="*/ 2060945 h 6411340"/>
                <a:gd name="connsiteX9" fmla="*/ 7577857 w 14444536"/>
                <a:gd name="connsiteY9" fmla="*/ 282427 h 6411340"/>
                <a:gd name="connsiteX10" fmla="*/ 9710295 w 14444536"/>
                <a:gd name="connsiteY10" fmla="*/ 888967 h 6411340"/>
                <a:gd name="connsiteX11" fmla="*/ 12198181 w 14444536"/>
                <a:gd name="connsiteY11" fmla="*/ 56 h 641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44536" h="6411340">
                  <a:moveTo>
                    <a:pt x="12198181" y="56"/>
                  </a:moveTo>
                  <a:cubicBezTo>
                    <a:pt x="12751231" y="4607"/>
                    <a:pt x="13059667" y="290367"/>
                    <a:pt x="12719623" y="1086995"/>
                  </a:cubicBezTo>
                  <a:cubicBezTo>
                    <a:pt x="11942379" y="2909104"/>
                    <a:pt x="14372511" y="2527993"/>
                    <a:pt x="13510569" y="3813308"/>
                  </a:cubicBezTo>
                  <a:cubicBezTo>
                    <a:pt x="13009843" y="4559340"/>
                    <a:pt x="13278891" y="4778540"/>
                    <a:pt x="14201867" y="5268006"/>
                  </a:cubicBezTo>
                  <a:cubicBezTo>
                    <a:pt x="14923059" y="5649118"/>
                    <a:pt x="13807017" y="6411340"/>
                    <a:pt x="13807017" y="6411340"/>
                  </a:cubicBezTo>
                  <a:lnTo>
                    <a:pt x="105606" y="6411340"/>
                  </a:lnTo>
                  <a:cubicBezTo>
                    <a:pt x="-642988" y="5183315"/>
                    <a:pt x="2916887" y="4744913"/>
                    <a:pt x="529105" y="3996391"/>
                  </a:cubicBezTo>
                  <a:cubicBezTo>
                    <a:pt x="-535868" y="3662608"/>
                    <a:pt x="2337692" y="1397115"/>
                    <a:pt x="4202328" y="931312"/>
                  </a:cubicBezTo>
                  <a:cubicBezTo>
                    <a:pt x="5368193" y="639874"/>
                    <a:pt x="4512479" y="2074645"/>
                    <a:pt x="5021921" y="2060945"/>
                  </a:cubicBezTo>
                  <a:cubicBezTo>
                    <a:pt x="5531365" y="2047245"/>
                    <a:pt x="6474271" y="689693"/>
                    <a:pt x="7577857" y="282427"/>
                  </a:cubicBezTo>
                  <a:cubicBezTo>
                    <a:pt x="9413847" y="-395103"/>
                    <a:pt x="8297804" y="1820571"/>
                    <a:pt x="9710295" y="888967"/>
                  </a:cubicBezTo>
                  <a:cubicBezTo>
                    <a:pt x="10371700" y="453211"/>
                    <a:pt x="11487119" y="-5795"/>
                    <a:pt x="12198181" y="56"/>
                  </a:cubicBezTo>
                  <a:close/>
                </a:path>
              </a:pathLst>
            </a:custGeom>
            <a:gradFill>
              <a:gsLst>
                <a:gs pos="38000">
                  <a:srgbClr val="939BED"/>
                </a:gs>
                <a:gs pos="1000">
                  <a:srgbClr val="5C49D8"/>
                </a:gs>
                <a:gs pos="77000">
                  <a:srgbClr val="A9B5FF">
                    <a:alpha val="99000"/>
                  </a:srgbClr>
                </a:gs>
              </a:gsLst>
              <a:lin ang="16200000" scaled="0"/>
            </a:gradFill>
            <a:ln>
              <a:noFill/>
            </a:ln>
            <a:effectLst/>
          </p:spPr>
          <p:txBody>
            <a:bodyPr wrap="square" anchor="ctr">
              <a:noAutofit/>
            </a:bodyPr>
            <a:lstStyle/>
            <a:p>
              <a:endParaRPr lang="en-US" sz="3599" dirty="0">
                <a:latin typeface="Poppins" pitchFamily="2" charset="77"/>
              </a:endParaRPr>
            </a:p>
          </p:txBody>
        </p:sp>
        <p:sp>
          <p:nvSpPr>
            <p:cNvPr id="15" name="Freeform 64">
              <a:extLst>
                <a:ext uri="{FF2B5EF4-FFF2-40B4-BE49-F238E27FC236}">
                  <a16:creationId xmlns:a16="http://schemas.microsoft.com/office/drawing/2014/main" id="{0151912B-EAB8-0448-BF36-89CA5B04DDA5}"/>
                </a:ext>
              </a:extLst>
            </p:cNvPr>
            <p:cNvSpPr>
              <a:spLocks noChangeArrowheads="1"/>
            </p:cNvSpPr>
            <p:nvPr/>
          </p:nvSpPr>
          <p:spPr bwMode="auto">
            <a:xfrm>
              <a:off x="15039714" y="6369124"/>
              <a:ext cx="1208471" cy="2076371"/>
            </a:xfrm>
            <a:custGeom>
              <a:avLst/>
              <a:gdLst>
                <a:gd name="T0" fmla="*/ 933 w 970"/>
                <a:gd name="T1" fmla="*/ 1117 h 1667"/>
                <a:gd name="T2" fmla="*/ 933 w 970"/>
                <a:gd name="T3" fmla="*/ 1117 h 1667"/>
                <a:gd name="T4" fmla="*/ 549 w 970"/>
                <a:gd name="T5" fmla="*/ 1631 h 1667"/>
                <a:gd name="T6" fmla="*/ 549 w 970"/>
                <a:gd name="T7" fmla="*/ 1631 h 1667"/>
                <a:gd name="T8" fmla="*/ 35 w 970"/>
                <a:gd name="T9" fmla="*/ 1246 h 1667"/>
                <a:gd name="T10" fmla="*/ 35 w 970"/>
                <a:gd name="T11" fmla="*/ 1246 h 1667"/>
                <a:gd name="T12" fmla="*/ 317 w 970"/>
                <a:gd name="T13" fmla="*/ 21 h 1667"/>
                <a:gd name="T14" fmla="*/ 317 w 970"/>
                <a:gd name="T15" fmla="*/ 21 h 1667"/>
                <a:gd name="T16" fmla="*/ 933 w 970"/>
                <a:gd name="T17" fmla="*/ 1117 h 16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70" h="1667">
                  <a:moveTo>
                    <a:pt x="933" y="1117"/>
                  </a:moveTo>
                  <a:lnTo>
                    <a:pt x="933" y="1117"/>
                  </a:lnTo>
                  <a:cubicBezTo>
                    <a:pt x="969" y="1366"/>
                    <a:pt x="797" y="1596"/>
                    <a:pt x="549" y="1631"/>
                  </a:cubicBezTo>
                  <a:lnTo>
                    <a:pt x="549" y="1631"/>
                  </a:lnTo>
                  <a:cubicBezTo>
                    <a:pt x="301" y="1666"/>
                    <a:pt x="71" y="1494"/>
                    <a:pt x="35" y="1246"/>
                  </a:cubicBezTo>
                  <a:lnTo>
                    <a:pt x="35" y="1246"/>
                  </a:lnTo>
                  <a:cubicBezTo>
                    <a:pt x="0" y="999"/>
                    <a:pt x="173" y="42"/>
                    <a:pt x="317" y="21"/>
                  </a:cubicBezTo>
                  <a:lnTo>
                    <a:pt x="317" y="21"/>
                  </a:lnTo>
                  <a:cubicBezTo>
                    <a:pt x="461" y="0"/>
                    <a:pt x="898" y="869"/>
                    <a:pt x="933" y="1117"/>
                  </a:cubicBez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 name="Freeform 65">
              <a:extLst>
                <a:ext uri="{FF2B5EF4-FFF2-40B4-BE49-F238E27FC236}">
                  <a16:creationId xmlns:a16="http://schemas.microsoft.com/office/drawing/2014/main" id="{07481BBC-EB48-DC4A-91B1-3EB0A356F513}"/>
                </a:ext>
              </a:extLst>
            </p:cNvPr>
            <p:cNvSpPr>
              <a:spLocks noChangeArrowheads="1"/>
            </p:cNvSpPr>
            <p:nvPr/>
          </p:nvSpPr>
          <p:spPr bwMode="auto">
            <a:xfrm>
              <a:off x="15314366" y="6577859"/>
              <a:ext cx="417472" cy="1680873"/>
            </a:xfrm>
            <a:custGeom>
              <a:avLst/>
              <a:gdLst>
                <a:gd name="T0" fmla="*/ 292 w 334"/>
                <a:gd name="T1" fmla="*/ 240 h 1348"/>
                <a:gd name="T2" fmla="*/ 292 w 334"/>
                <a:gd name="T3" fmla="*/ 240 h 1348"/>
                <a:gd name="T4" fmla="*/ 287 w 334"/>
                <a:gd name="T5" fmla="*/ 242 h 1348"/>
                <a:gd name="T6" fmla="*/ 194 w 334"/>
                <a:gd name="T7" fmla="*/ 455 h 1348"/>
                <a:gd name="T8" fmla="*/ 124 w 334"/>
                <a:gd name="T9" fmla="*/ 4 h 1348"/>
                <a:gd name="T10" fmla="*/ 124 w 334"/>
                <a:gd name="T11" fmla="*/ 4 h 1348"/>
                <a:gd name="T12" fmla="*/ 119 w 334"/>
                <a:gd name="T13" fmla="*/ 1 h 1348"/>
                <a:gd name="T14" fmla="*/ 119 w 334"/>
                <a:gd name="T15" fmla="*/ 1 h 1348"/>
                <a:gd name="T16" fmla="*/ 116 w 334"/>
                <a:gd name="T17" fmla="*/ 5 h 1348"/>
                <a:gd name="T18" fmla="*/ 286 w 334"/>
                <a:gd name="T19" fmla="*/ 1093 h 1348"/>
                <a:gd name="T20" fmla="*/ 7 w 334"/>
                <a:gd name="T21" fmla="*/ 834 h 1348"/>
                <a:gd name="T22" fmla="*/ 7 w 334"/>
                <a:gd name="T23" fmla="*/ 834 h 1348"/>
                <a:gd name="T24" fmla="*/ 1 w 334"/>
                <a:gd name="T25" fmla="*/ 834 h 1348"/>
                <a:gd name="T26" fmla="*/ 1 w 334"/>
                <a:gd name="T27" fmla="*/ 834 h 1348"/>
                <a:gd name="T28" fmla="*/ 1 w 334"/>
                <a:gd name="T29" fmla="*/ 840 h 1348"/>
                <a:gd name="T30" fmla="*/ 288 w 334"/>
                <a:gd name="T31" fmla="*/ 1105 h 1348"/>
                <a:gd name="T32" fmla="*/ 325 w 334"/>
                <a:gd name="T33" fmla="*/ 1343 h 1348"/>
                <a:gd name="T34" fmla="*/ 325 w 334"/>
                <a:gd name="T35" fmla="*/ 1343 h 1348"/>
                <a:gd name="T36" fmla="*/ 329 w 334"/>
                <a:gd name="T37" fmla="*/ 1347 h 1348"/>
                <a:gd name="T38" fmla="*/ 329 w 334"/>
                <a:gd name="T39" fmla="*/ 1347 h 1348"/>
                <a:gd name="T40" fmla="*/ 330 w 334"/>
                <a:gd name="T41" fmla="*/ 1346 h 1348"/>
                <a:gd name="T42" fmla="*/ 330 w 334"/>
                <a:gd name="T43" fmla="*/ 1346 h 1348"/>
                <a:gd name="T44" fmla="*/ 333 w 334"/>
                <a:gd name="T45" fmla="*/ 1342 h 1348"/>
                <a:gd name="T46" fmla="*/ 196 w 334"/>
                <a:gd name="T47" fmla="*/ 470 h 1348"/>
                <a:gd name="T48" fmla="*/ 196 w 334"/>
                <a:gd name="T49" fmla="*/ 470 h 1348"/>
                <a:gd name="T50" fmla="*/ 197 w 334"/>
                <a:gd name="T51" fmla="*/ 470 h 1348"/>
                <a:gd name="T52" fmla="*/ 293 w 334"/>
                <a:gd name="T53" fmla="*/ 246 h 1348"/>
                <a:gd name="T54" fmla="*/ 293 w 334"/>
                <a:gd name="T55" fmla="*/ 246 h 1348"/>
                <a:gd name="T56" fmla="*/ 292 w 334"/>
                <a:gd name="T57" fmla="*/ 240 h 1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34" h="1348">
                  <a:moveTo>
                    <a:pt x="292" y="240"/>
                  </a:moveTo>
                  <a:lnTo>
                    <a:pt x="292" y="240"/>
                  </a:lnTo>
                  <a:cubicBezTo>
                    <a:pt x="290" y="240"/>
                    <a:pt x="287" y="241"/>
                    <a:pt x="287" y="242"/>
                  </a:cubicBezTo>
                  <a:lnTo>
                    <a:pt x="194" y="455"/>
                  </a:lnTo>
                  <a:lnTo>
                    <a:pt x="124" y="4"/>
                  </a:lnTo>
                  <a:lnTo>
                    <a:pt x="124" y="4"/>
                  </a:lnTo>
                  <a:cubicBezTo>
                    <a:pt x="124" y="2"/>
                    <a:pt x="122" y="0"/>
                    <a:pt x="119" y="1"/>
                  </a:cubicBezTo>
                  <a:lnTo>
                    <a:pt x="119" y="1"/>
                  </a:lnTo>
                  <a:cubicBezTo>
                    <a:pt x="117" y="1"/>
                    <a:pt x="115" y="3"/>
                    <a:pt x="116" y="5"/>
                  </a:cubicBezTo>
                  <a:lnTo>
                    <a:pt x="286" y="1093"/>
                  </a:lnTo>
                  <a:lnTo>
                    <a:pt x="7" y="834"/>
                  </a:lnTo>
                  <a:lnTo>
                    <a:pt x="7" y="834"/>
                  </a:lnTo>
                  <a:cubicBezTo>
                    <a:pt x="5" y="833"/>
                    <a:pt x="2" y="833"/>
                    <a:pt x="1" y="834"/>
                  </a:cubicBezTo>
                  <a:lnTo>
                    <a:pt x="1" y="834"/>
                  </a:lnTo>
                  <a:cubicBezTo>
                    <a:pt x="0" y="836"/>
                    <a:pt x="0" y="839"/>
                    <a:pt x="1" y="840"/>
                  </a:cubicBezTo>
                  <a:lnTo>
                    <a:pt x="288" y="1105"/>
                  </a:lnTo>
                  <a:lnTo>
                    <a:pt x="325" y="1343"/>
                  </a:lnTo>
                  <a:lnTo>
                    <a:pt x="325" y="1343"/>
                  </a:lnTo>
                  <a:cubicBezTo>
                    <a:pt x="325" y="1346"/>
                    <a:pt x="327" y="1347"/>
                    <a:pt x="329" y="1347"/>
                  </a:cubicBezTo>
                  <a:lnTo>
                    <a:pt x="329" y="1347"/>
                  </a:lnTo>
                  <a:cubicBezTo>
                    <a:pt x="330" y="1346"/>
                    <a:pt x="330" y="1346"/>
                    <a:pt x="330" y="1346"/>
                  </a:cubicBezTo>
                  <a:lnTo>
                    <a:pt x="330" y="1346"/>
                  </a:lnTo>
                  <a:cubicBezTo>
                    <a:pt x="332" y="1346"/>
                    <a:pt x="333" y="1344"/>
                    <a:pt x="333" y="1342"/>
                  </a:cubicBezTo>
                  <a:lnTo>
                    <a:pt x="196" y="470"/>
                  </a:lnTo>
                  <a:lnTo>
                    <a:pt x="196" y="470"/>
                  </a:lnTo>
                  <a:lnTo>
                    <a:pt x="197" y="470"/>
                  </a:lnTo>
                  <a:lnTo>
                    <a:pt x="293" y="246"/>
                  </a:lnTo>
                  <a:lnTo>
                    <a:pt x="293" y="246"/>
                  </a:lnTo>
                  <a:cubicBezTo>
                    <a:pt x="295" y="244"/>
                    <a:pt x="293" y="241"/>
                    <a:pt x="292" y="24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 name="Freeform 66">
              <a:extLst>
                <a:ext uri="{FF2B5EF4-FFF2-40B4-BE49-F238E27FC236}">
                  <a16:creationId xmlns:a16="http://schemas.microsoft.com/office/drawing/2014/main" id="{786B8DC1-B10B-544C-8835-4AB82F270145}"/>
                </a:ext>
              </a:extLst>
            </p:cNvPr>
            <p:cNvSpPr>
              <a:spLocks noChangeArrowheads="1"/>
            </p:cNvSpPr>
            <p:nvPr/>
          </p:nvSpPr>
          <p:spPr bwMode="auto">
            <a:xfrm>
              <a:off x="17044675" y="10335103"/>
              <a:ext cx="2070880" cy="1329317"/>
            </a:xfrm>
            <a:custGeom>
              <a:avLst/>
              <a:gdLst>
                <a:gd name="T0" fmla="*/ 673 w 1663"/>
                <a:gd name="T1" fmla="*/ 976 h 1067"/>
                <a:gd name="T2" fmla="*/ 673 w 1663"/>
                <a:gd name="T3" fmla="*/ 976 h 1067"/>
                <a:gd name="T4" fmla="*/ 88 w 1663"/>
                <a:gd name="T5" fmla="*/ 714 h 1067"/>
                <a:gd name="T6" fmla="*/ 88 w 1663"/>
                <a:gd name="T7" fmla="*/ 714 h 1067"/>
                <a:gd name="T8" fmla="*/ 352 w 1663"/>
                <a:gd name="T9" fmla="*/ 129 h 1067"/>
                <a:gd name="T10" fmla="*/ 352 w 1663"/>
                <a:gd name="T11" fmla="*/ 129 h 1067"/>
                <a:gd name="T12" fmla="*/ 1610 w 1663"/>
                <a:gd name="T13" fmla="*/ 136 h 1067"/>
                <a:gd name="T14" fmla="*/ 1610 w 1663"/>
                <a:gd name="T15" fmla="*/ 136 h 1067"/>
                <a:gd name="T16" fmla="*/ 673 w 1663"/>
                <a:gd name="T17" fmla="*/ 976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3" h="1067">
                  <a:moveTo>
                    <a:pt x="673" y="976"/>
                  </a:moveTo>
                  <a:lnTo>
                    <a:pt x="673" y="976"/>
                  </a:lnTo>
                  <a:cubicBezTo>
                    <a:pt x="439" y="1066"/>
                    <a:pt x="178" y="948"/>
                    <a:pt x="88" y="714"/>
                  </a:cubicBezTo>
                  <a:lnTo>
                    <a:pt x="88" y="714"/>
                  </a:lnTo>
                  <a:cubicBezTo>
                    <a:pt x="0" y="479"/>
                    <a:pt x="118" y="217"/>
                    <a:pt x="352" y="129"/>
                  </a:cubicBezTo>
                  <a:lnTo>
                    <a:pt x="352" y="129"/>
                  </a:lnTo>
                  <a:cubicBezTo>
                    <a:pt x="586" y="39"/>
                    <a:pt x="1558" y="0"/>
                    <a:pt x="1610" y="136"/>
                  </a:cubicBezTo>
                  <a:lnTo>
                    <a:pt x="1610" y="136"/>
                  </a:lnTo>
                  <a:cubicBezTo>
                    <a:pt x="1662" y="273"/>
                    <a:pt x="908" y="888"/>
                    <a:pt x="673" y="976"/>
                  </a:cubicBezTo>
                </a:path>
              </a:pathLst>
            </a:custGeom>
            <a:solidFill>
              <a:srgbClr val="FFC3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67">
              <a:extLst>
                <a:ext uri="{FF2B5EF4-FFF2-40B4-BE49-F238E27FC236}">
                  <a16:creationId xmlns:a16="http://schemas.microsoft.com/office/drawing/2014/main" id="{684FE071-EE7F-DB4B-9851-4B3668314261}"/>
                </a:ext>
              </a:extLst>
            </p:cNvPr>
            <p:cNvSpPr>
              <a:spLocks noChangeArrowheads="1"/>
            </p:cNvSpPr>
            <p:nvPr/>
          </p:nvSpPr>
          <p:spPr bwMode="auto">
            <a:xfrm>
              <a:off x="17291863" y="10571302"/>
              <a:ext cx="1581997" cy="631703"/>
            </a:xfrm>
            <a:custGeom>
              <a:avLst/>
              <a:gdLst>
                <a:gd name="T0" fmla="*/ 1072 w 1271"/>
                <a:gd name="T1" fmla="*/ 224 h 506"/>
                <a:gd name="T2" fmla="*/ 1072 w 1271"/>
                <a:gd name="T3" fmla="*/ 224 h 506"/>
                <a:gd name="T4" fmla="*/ 1069 w 1271"/>
                <a:gd name="T5" fmla="*/ 219 h 506"/>
                <a:gd name="T6" fmla="*/ 841 w 1271"/>
                <a:gd name="T7" fmla="*/ 175 h 506"/>
                <a:gd name="T8" fmla="*/ 1267 w 1271"/>
                <a:gd name="T9" fmla="*/ 8 h 506"/>
                <a:gd name="T10" fmla="*/ 1267 w 1271"/>
                <a:gd name="T11" fmla="*/ 8 h 506"/>
                <a:gd name="T12" fmla="*/ 1270 w 1271"/>
                <a:gd name="T13" fmla="*/ 3 h 506"/>
                <a:gd name="T14" fmla="*/ 1270 w 1271"/>
                <a:gd name="T15" fmla="*/ 3 h 506"/>
                <a:gd name="T16" fmla="*/ 1265 w 1271"/>
                <a:gd name="T17" fmla="*/ 1 h 506"/>
                <a:gd name="T18" fmla="*/ 239 w 1271"/>
                <a:gd name="T19" fmla="*/ 404 h 506"/>
                <a:gd name="T20" fmla="*/ 431 w 1271"/>
                <a:gd name="T21" fmla="*/ 75 h 506"/>
                <a:gd name="T22" fmla="*/ 431 w 1271"/>
                <a:gd name="T23" fmla="*/ 75 h 506"/>
                <a:gd name="T24" fmla="*/ 429 w 1271"/>
                <a:gd name="T25" fmla="*/ 70 h 506"/>
                <a:gd name="T26" fmla="*/ 429 w 1271"/>
                <a:gd name="T27" fmla="*/ 70 h 506"/>
                <a:gd name="T28" fmla="*/ 424 w 1271"/>
                <a:gd name="T29" fmla="*/ 71 h 506"/>
                <a:gd name="T30" fmla="*/ 228 w 1271"/>
                <a:gd name="T31" fmla="*/ 408 h 506"/>
                <a:gd name="T32" fmla="*/ 3 w 1271"/>
                <a:gd name="T33" fmla="*/ 496 h 506"/>
                <a:gd name="T34" fmla="*/ 3 w 1271"/>
                <a:gd name="T35" fmla="*/ 496 h 506"/>
                <a:gd name="T36" fmla="*/ 1 w 1271"/>
                <a:gd name="T37" fmla="*/ 501 h 506"/>
                <a:gd name="T38" fmla="*/ 1 w 1271"/>
                <a:gd name="T39" fmla="*/ 501 h 506"/>
                <a:gd name="T40" fmla="*/ 1 w 1271"/>
                <a:gd name="T41" fmla="*/ 502 h 506"/>
                <a:gd name="T42" fmla="*/ 1 w 1271"/>
                <a:gd name="T43" fmla="*/ 502 h 506"/>
                <a:gd name="T44" fmla="*/ 6 w 1271"/>
                <a:gd name="T45" fmla="*/ 504 h 506"/>
                <a:gd name="T46" fmla="*/ 828 w 1271"/>
                <a:gd name="T47" fmla="*/ 180 h 506"/>
                <a:gd name="T48" fmla="*/ 828 w 1271"/>
                <a:gd name="T49" fmla="*/ 180 h 506"/>
                <a:gd name="T50" fmla="*/ 828 w 1271"/>
                <a:gd name="T51" fmla="*/ 181 h 506"/>
                <a:gd name="T52" fmla="*/ 1068 w 1271"/>
                <a:gd name="T53" fmla="*/ 227 h 506"/>
                <a:gd name="T54" fmla="*/ 1068 w 1271"/>
                <a:gd name="T55" fmla="*/ 227 h 506"/>
                <a:gd name="T56" fmla="*/ 1072 w 1271"/>
                <a:gd name="T57" fmla="*/ 224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71" h="506">
                  <a:moveTo>
                    <a:pt x="1072" y="224"/>
                  </a:moveTo>
                  <a:lnTo>
                    <a:pt x="1072" y="224"/>
                  </a:lnTo>
                  <a:cubicBezTo>
                    <a:pt x="1073" y="221"/>
                    <a:pt x="1072" y="219"/>
                    <a:pt x="1069" y="219"/>
                  </a:cubicBezTo>
                  <a:lnTo>
                    <a:pt x="841" y="175"/>
                  </a:lnTo>
                  <a:lnTo>
                    <a:pt x="1267" y="8"/>
                  </a:lnTo>
                  <a:lnTo>
                    <a:pt x="1267" y="8"/>
                  </a:lnTo>
                  <a:cubicBezTo>
                    <a:pt x="1270" y="7"/>
                    <a:pt x="1270" y="5"/>
                    <a:pt x="1270" y="3"/>
                  </a:cubicBezTo>
                  <a:lnTo>
                    <a:pt x="1270" y="3"/>
                  </a:lnTo>
                  <a:cubicBezTo>
                    <a:pt x="1269" y="1"/>
                    <a:pt x="1267" y="0"/>
                    <a:pt x="1265" y="1"/>
                  </a:cubicBezTo>
                  <a:lnTo>
                    <a:pt x="239" y="404"/>
                  </a:lnTo>
                  <a:lnTo>
                    <a:pt x="431" y="75"/>
                  </a:lnTo>
                  <a:lnTo>
                    <a:pt x="431" y="75"/>
                  </a:lnTo>
                  <a:cubicBezTo>
                    <a:pt x="431" y="73"/>
                    <a:pt x="431" y="71"/>
                    <a:pt x="429" y="70"/>
                  </a:cubicBezTo>
                  <a:lnTo>
                    <a:pt x="429" y="70"/>
                  </a:lnTo>
                  <a:cubicBezTo>
                    <a:pt x="427" y="69"/>
                    <a:pt x="425" y="69"/>
                    <a:pt x="424" y="71"/>
                  </a:cubicBezTo>
                  <a:lnTo>
                    <a:pt x="228" y="408"/>
                  </a:lnTo>
                  <a:lnTo>
                    <a:pt x="3" y="496"/>
                  </a:lnTo>
                  <a:lnTo>
                    <a:pt x="3" y="496"/>
                  </a:lnTo>
                  <a:cubicBezTo>
                    <a:pt x="1" y="497"/>
                    <a:pt x="0" y="500"/>
                    <a:pt x="1" y="501"/>
                  </a:cubicBezTo>
                  <a:lnTo>
                    <a:pt x="1" y="501"/>
                  </a:lnTo>
                  <a:lnTo>
                    <a:pt x="1" y="502"/>
                  </a:lnTo>
                  <a:lnTo>
                    <a:pt x="1" y="502"/>
                  </a:lnTo>
                  <a:cubicBezTo>
                    <a:pt x="2" y="504"/>
                    <a:pt x="4" y="505"/>
                    <a:pt x="6" y="504"/>
                  </a:cubicBezTo>
                  <a:lnTo>
                    <a:pt x="828" y="180"/>
                  </a:lnTo>
                  <a:lnTo>
                    <a:pt x="828" y="180"/>
                  </a:lnTo>
                  <a:lnTo>
                    <a:pt x="828" y="181"/>
                  </a:lnTo>
                  <a:lnTo>
                    <a:pt x="1068" y="227"/>
                  </a:lnTo>
                  <a:lnTo>
                    <a:pt x="1068" y="227"/>
                  </a:lnTo>
                  <a:cubicBezTo>
                    <a:pt x="1070" y="227"/>
                    <a:pt x="1072" y="226"/>
                    <a:pt x="1072" y="22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68">
              <a:extLst>
                <a:ext uri="{FF2B5EF4-FFF2-40B4-BE49-F238E27FC236}">
                  <a16:creationId xmlns:a16="http://schemas.microsoft.com/office/drawing/2014/main" id="{9BABAC81-113B-0C4C-A137-31649785100D}"/>
                </a:ext>
              </a:extLst>
            </p:cNvPr>
            <p:cNvSpPr>
              <a:spLocks noChangeArrowheads="1"/>
            </p:cNvSpPr>
            <p:nvPr/>
          </p:nvSpPr>
          <p:spPr bwMode="auto">
            <a:xfrm>
              <a:off x="16011982" y="6533913"/>
              <a:ext cx="944804" cy="1779747"/>
            </a:xfrm>
            <a:custGeom>
              <a:avLst/>
              <a:gdLst>
                <a:gd name="T0" fmla="*/ 700 w 759"/>
                <a:gd name="T1" fmla="*/ 569 h 1427"/>
                <a:gd name="T2" fmla="*/ 700 w 759"/>
                <a:gd name="T3" fmla="*/ 569 h 1427"/>
                <a:gd name="T4" fmla="*/ 204 w 759"/>
                <a:gd name="T5" fmla="*/ 1375 h 1427"/>
                <a:gd name="T6" fmla="*/ 204 w 759"/>
                <a:gd name="T7" fmla="*/ 1375 h 1427"/>
                <a:gd name="T8" fmla="*/ 142 w 759"/>
                <a:gd name="T9" fmla="*/ 431 h 1427"/>
                <a:gd name="T10" fmla="*/ 142 w 759"/>
                <a:gd name="T11" fmla="*/ 431 h 1427"/>
                <a:gd name="T12" fmla="*/ 536 w 759"/>
                <a:gd name="T13" fmla="*/ 38 h 1427"/>
                <a:gd name="T14" fmla="*/ 536 w 759"/>
                <a:gd name="T15" fmla="*/ 38 h 1427"/>
                <a:gd name="T16" fmla="*/ 700 w 759"/>
                <a:gd name="T17" fmla="*/ 569 h 1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427">
                  <a:moveTo>
                    <a:pt x="700" y="569"/>
                  </a:moveTo>
                  <a:lnTo>
                    <a:pt x="700" y="569"/>
                  </a:lnTo>
                  <a:cubicBezTo>
                    <a:pt x="641" y="805"/>
                    <a:pt x="409" y="1426"/>
                    <a:pt x="204" y="1375"/>
                  </a:cubicBezTo>
                  <a:lnTo>
                    <a:pt x="204" y="1375"/>
                  </a:lnTo>
                  <a:cubicBezTo>
                    <a:pt x="0" y="1325"/>
                    <a:pt x="84" y="667"/>
                    <a:pt x="142" y="431"/>
                  </a:cubicBezTo>
                  <a:lnTo>
                    <a:pt x="142" y="431"/>
                  </a:lnTo>
                  <a:cubicBezTo>
                    <a:pt x="201" y="197"/>
                    <a:pt x="382" y="0"/>
                    <a:pt x="536" y="38"/>
                  </a:cubicBezTo>
                  <a:lnTo>
                    <a:pt x="536" y="38"/>
                  </a:lnTo>
                  <a:cubicBezTo>
                    <a:pt x="689" y="76"/>
                    <a:pt x="758" y="334"/>
                    <a:pt x="700" y="569"/>
                  </a:cubicBezTo>
                </a:path>
              </a:pathLst>
            </a:custGeom>
            <a:solidFill>
              <a:srgbClr val="5C49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69">
              <a:extLst>
                <a:ext uri="{FF2B5EF4-FFF2-40B4-BE49-F238E27FC236}">
                  <a16:creationId xmlns:a16="http://schemas.microsoft.com/office/drawing/2014/main" id="{BDA7D434-C60C-0248-B2F9-B6AB55D74D01}"/>
                </a:ext>
              </a:extLst>
            </p:cNvPr>
            <p:cNvSpPr>
              <a:spLocks noChangeArrowheads="1"/>
            </p:cNvSpPr>
            <p:nvPr/>
          </p:nvSpPr>
          <p:spPr bwMode="auto">
            <a:xfrm>
              <a:off x="16286636" y="6715182"/>
              <a:ext cx="346064" cy="1362275"/>
            </a:xfrm>
            <a:custGeom>
              <a:avLst/>
              <a:gdLst>
                <a:gd name="T0" fmla="*/ 275 w 279"/>
                <a:gd name="T1" fmla="*/ 0 h 1095"/>
                <a:gd name="T2" fmla="*/ 275 w 279"/>
                <a:gd name="T3" fmla="*/ 0 h 1095"/>
                <a:gd name="T4" fmla="*/ 270 w 279"/>
                <a:gd name="T5" fmla="*/ 3 h 1095"/>
                <a:gd name="T6" fmla="*/ 99 w 279"/>
                <a:gd name="T7" fmla="*/ 692 h 1095"/>
                <a:gd name="T8" fmla="*/ 70 w 279"/>
                <a:gd name="T9" fmla="*/ 244 h 1095"/>
                <a:gd name="T10" fmla="*/ 70 w 279"/>
                <a:gd name="T11" fmla="*/ 244 h 1095"/>
                <a:gd name="T12" fmla="*/ 66 w 279"/>
                <a:gd name="T13" fmla="*/ 240 h 1095"/>
                <a:gd name="T14" fmla="*/ 66 w 279"/>
                <a:gd name="T15" fmla="*/ 240 h 1095"/>
                <a:gd name="T16" fmla="*/ 62 w 279"/>
                <a:gd name="T17" fmla="*/ 244 h 1095"/>
                <a:gd name="T18" fmla="*/ 93 w 279"/>
                <a:gd name="T19" fmla="*/ 717 h 1095"/>
                <a:gd name="T20" fmla="*/ 0 w 279"/>
                <a:gd name="T21" fmla="*/ 1089 h 1095"/>
                <a:gd name="T22" fmla="*/ 0 w 279"/>
                <a:gd name="T23" fmla="*/ 1089 h 1095"/>
                <a:gd name="T24" fmla="*/ 4 w 279"/>
                <a:gd name="T25" fmla="*/ 1094 h 1095"/>
                <a:gd name="T26" fmla="*/ 4 w 279"/>
                <a:gd name="T27" fmla="*/ 1094 h 1095"/>
                <a:gd name="T28" fmla="*/ 5 w 279"/>
                <a:gd name="T29" fmla="*/ 1094 h 1095"/>
                <a:gd name="T30" fmla="*/ 5 w 279"/>
                <a:gd name="T31" fmla="*/ 1094 h 1095"/>
                <a:gd name="T32" fmla="*/ 9 w 279"/>
                <a:gd name="T33" fmla="*/ 1090 h 1095"/>
                <a:gd name="T34" fmla="*/ 278 w 279"/>
                <a:gd name="T35" fmla="*/ 5 h 1095"/>
                <a:gd name="T36" fmla="*/ 278 w 279"/>
                <a:gd name="T37" fmla="*/ 5 h 1095"/>
                <a:gd name="T38" fmla="*/ 275 w 279"/>
                <a:gd name="T39" fmla="*/ 0 h 1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79" h="1095">
                  <a:moveTo>
                    <a:pt x="275" y="0"/>
                  </a:moveTo>
                  <a:lnTo>
                    <a:pt x="275" y="0"/>
                  </a:lnTo>
                  <a:cubicBezTo>
                    <a:pt x="273" y="0"/>
                    <a:pt x="270" y="1"/>
                    <a:pt x="270" y="3"/>
                  </a:cubicBezTo>
                  <a:lnTo>
                    <a:pt x="99" y="692"/>
                  </a:lnTo>
                  <a:lnTo>
                    <a:pt x="70" y="244"/>
                  </a:lnTo>
                  <a:lnTo>
                    <a:pt x="70" y="244"/>
                  </a:lnTo>
                  <a:cubicBezTo>
                    <a:pt x="70" y="242"/>
                    <a:pt x="68" y="240"/>
                    <a:pt x="66" y="240"/>
                  </a:cubicBezTo>
                  <a:lnTo>
                    <a:pt x="66" y="240"/>
                  </a:lnTo>
                  <a:cubicBezTo>
                    <a:pt x="63" y="240"/>
                    <a:pt x="62" y="242"/>
                    <a:pt x="62" y="244"/>
                  </a:cubicBezTo>
                  <a:lnTo>
                    <a:pt x="93" y="717"/>
                  </a:lnTo>
                  <a:lnTo>
                    <a:pt x="0" y="1089"/>
                  </a:lnTo>
                  <a:lnTo>
                    <a:pt x="0" y="1089"/>
                  </a:lnTo>
                  <a:cubicBezTo>
                    <a:pt x="0" y="1091"/>
                    <a:pt x="2" y="1093"/>
                    <a:pt x="4" y="1094"/>
                  </a:cubicBezTo>
                  <a:lnTo>
                    <a:pt x="4" y="1094"/>
                  </a:lnTo>
                  <a:lnTo>
                    <a:pt x="5" y="1094"/>
                  </a:lnTo>
                  <a:lnTo>
                    <a:pt x="5" y="1094"/>
                  </a:lnTo>
                  <a:cubicBezTo>
                    <a:pt x="7" y="1093"/>
                    <a:pt x="8" y="1092"/>
                    <a:pt x="9" y="1090"/>
                  </a:cubicBezTo>
                  <a:lnTo>
                    <a:pt x="278" y="5"/>
                  </a:lnTo>
                  <a:lnTo>
                    <a:pt x="278" y="5"/>
                  </a:lnTo>
                  <a:cubicBezTo>
                    <a:pt x="278" y="3"/>
                    <a:pt x="276" y="0"/>
                    <a:pt x="275"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70">
              <a:extLst>
                <a:ext uri="{FF2B5EF4-FFF2-40B4-BE49-F238E27FC236}">
                  <a16:creationId xmlns:a16="http://schemas.microsoft.com/office/drawing/2014/main" id="{C255080E-992B-064F-AB84-1A1EFB471829}"/>
                </a:ext>
              </a:extLst>
            </p:cNvPr>
            <p:cNvSpPr>
              <a:spLocks noChangeArrowheads="1"/>
            </p:cNvSpPr>
            <p:nvPr/>
          </p:nvSpPr>
          <p:spPr bwMode="auto">
            <a:xfrm>
              <a:off x="17236933" y="11235961"/>
              <a:ext cx="1774253" cy="895364"/>
            </a:xfrm>
            <a:custGeom>
              <a:avLst/>
              <a:gdLst>
                <a:gd name="T0" fmla="*/ 867 w 1425"/>
                <a:gd name="T1" fmla="*/ 670 h 720"/>
                <a:gd name="T2" fmla="*/ 867 w 1425"/>
                <a:gd name="T3" fmla="*/ 670 h 720"/>
                <a:gd name="T4" fmla="*/ 43 w 1425"/>
                <a:gd name="T5" fmla="*/ 206 h 720"/>
                <a:gd name="T6" fmla="*/ 43 w 1425"/>
                <a:gd name="T7" fmla="*/ 206 h 720"/>
                <a:gd name="T8" fmla="*/ 983 w 1425"/>
                <a:gd name="T9" fmla="*/ 108 h 720"/>
                <a:gd name="T10" fmla="*/ 983 w 1425"/>
                <a:gd name="T11" fmla="*/ 108 h 720"/>
                <a:gd name="T12" fmla="*/ 1393 w 1425"/>
                <a:gd name="T13" fmla="*/ 486 h 720"/>
                <a:gd name="T14" fmla="*/ 1393 w 1425"/>
                <a:gd name="T15" fmla="*/ 486 h 720"/>
                <a:gd name="T16" fmla="*/ 867 w 1425"/>
                <a:gd name="T17" fmla="*/ 670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5" h="720">
                  <a:moveTo>
                    <a:pt x="867" y="670"/>
                  </a:moveTo>
                  <a:lnTo>
                    <a:pt x="867" y="670"/>
                  </a:lnTo>
                  <a:cubicBezTo>
                    <a:pt x="629" y="621"/>
                    <a:pt x="0" y="412"/>
                    <a:pt x="43" y="206"/>
                  </a:cubicBezTo>
                  <a:lnTo>
                    <a:pt x="43" y="206"/>
                  </a:lnTo>
                  <a:cubicBezTo>
                    <a:pt x="86" y="0"/>
                    <a:pt x="746" y="59"/>
                    <a:pt x="983" y="108"/>
                  </a:cubicBezTo>
                  <a:lnTo>
                    <a:pt x="983" y="108"/>
                  </a:lnTo>
                  <a:cubicBezTo>
                    <a:pt x="1221" y="158"/>
                    <a:pt x="1424" y="331"/>
                    <a:pt x="1393" y="486"/>
                  </a:cubicBezTo>
                  <a:lnTo>
                    <a:pt x="1393" y="486"/>
                  </a:lnTo>
                  <a:cubicBezTo>
                    <a:pt x="1360" y="641"/>
                    <a:pt x="1104" y="719"/>
                    <a:pt x="867" y="670"/>
                  </a:cubicBezTo>
                </a:path>
              </a:pathLst>
            </a:custGeom>
            <a:solidFill>
              <a:srgbClr val="5C49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71">
              <a:extLst>
                <a:ext uri="{FF2B5EF4-FFF2-40B4-BE49-F238E27FC236}">
                  <a16:creationId xmlns:a16="http://schemas.microsoft.com/office/drawing/2014/main" id="{DCB1B65B-1E3F-8644-B1DE-C123C4488169}"/>
                </a:ext>
              </a:extLst>
            </p:cNvPr>
            <p:cNvSpPr>
              <a:spLocks noChangeArrowheads="1"/>
            </p:cNvSpPr>
            <p:nvPr/>
          </p:nvSpPr>
          <p:spPr bwMode="auto">
            <a:xfrm>
              <a:off x="17462149" y="11510615"/>
              <a:ext cx="1378757" cy="296624"/>
            </a:xfrm>
            <a:custGeom>
              <a:avLst/>
              <a:gdLst>
                <a:gd name="T0" fmla="*/ 1104 w 1105"/>
                <a:gd name="T1" fmla="*/ 233 h 238"/>
                <a:gd name="T2" fmla="*/ 1104 w 1105"/>
                <a:gd name="T3" fmla="*/ 233 h 238"/>
                <a:gd name="T4" fmla="*/ 1101 w 1105"/>
                <a:gd name="T5" fmla="*/ 229 h 238"/>
                <a:gd name="T6" fmla="*/ 404 w 1105"/>
                <a:gd name="T7" fmla="*/ 84 h 238"/>
                <a:gd name="T8" fmla="*/ 852 w 1105"/>
                <a:gd name="T9" fmla="*/ 38 h 238"/>
                <a:gd name="T10" fmla="*/ 852 w 1105"/>
                <a:gd name="T11" fmla="*/ 38 h 238"/>
                <a:gd name="T12" fmla="*/ 855 w 1105"/>
                <a:gd name="T13" fmla="*/ 34 h 238"/>
                <a:gd name="T14" fmla="*/ 855 w 1105"/>
                <a:gd name="T15" fmla="*/ 34 h 238"/>
                <a:gd name="T16" fmla="*/ 851 w 1105"/>
                <a:gd name="T17" fmla="*/ 31 h 238"/>
                <a:gd name="T18" fmla="*/ 380 w 1105"/>
                <a:gd name="T19" fmla="*/ 79 h 238"/>
                <a:gd name="T20" fmla="*/ 4 w 1105"/>
                <a:gd name="T21" fmla="*/ 1 h 238"/>
                <a:gd name="T22" fmla="*/ 4 w 1105"/>
                <a:gd name="T23" fmla="*/ 1 h 238"/>
                <a:gd name="T24" fmla="*/ 0 w 1105"/>
                <a:gd name="T25" fmla="*/ 4 h 238"/>
                <a:gd name="T26" fmla="*/ 0 w 1105"/>
                <a:gd name="T27" fmla="*/ 4 h 238"/>
                <a:gd name="T28" fmla="*/ 0 w 1105"/>
                <a:gd name="T29" fmla="*/ 6 h 238"/>
                <a:gd name="T30" fmla="*/ 0 w 1105"/>
                <a:gd name="T31" fmla="*/ 6 h 238"/>
                <a:gd name="T32" fmla="*/ 3 w 1105"/>
                <a:gd name="T33" fmla="*/ 9 h 238"/>
                <a:gd name="T34" fmla="*/ 1099 w 1105"/>
                <a:gd name="T35" fmla="*/ 236 h 238"/>
                <a:gd name="T36" fmla="*/ 1099 w 1105"/>
                <a:gd name="T37" fmla="*/ 236 h 238"/>
                <a:gd name="T38" fmla="*/ 1104 w 1105"/>
                <a:gd name="T39" fmla="*/ 233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05" h="238">
                  <a:moveTo>
                    <a:pt x="1104" y="233"/>
                  </a:moveTo>
                  <a:lnTo>
                    <a:pt x="1104" y="233"/>
                  </a:lnTo>
                  <a:cubicBezTo>
                    <a:pt x="1104" y="231"/>
                    <a:pt x="1103" y="229"/>
                    <a:pt x="1101" y="229"/>
                  </a:cubicBezTo>
                  <a:lnTo>
                    <a:pt x="404" y="84"/>
                  </a:lnTo>
                  <a:lnTo>
                    <a:pt x="852" y="38"/>
                  </a:lnTo>
                  <a:lnTo>
                    <a:pt x="852" y="38"/>
                  </a:lnTo>
                  <a:cubicBezTo>
                    <a:pt x="854" y="38"/>
                    <a:pt x="855" y="36"/>
                    <a:pt x="855" y="34"/>
                  </a:cubicBezTo>
                  <a:lnTo>
                    <a:pt x="855" y="34"/>
                  </a:lnTo>
                  <a:cubicBezTo>
                    <a:pt x="855" y="32"/>
                    <a:pt x="853" y="30"/>
                    <a:pt x="851" y="31"/>
                  </a:cubicBezTo>
                  <a:lnTo>
                    <a:pt x="380" y="79"/>
                  </a:lnTo>
                  <a:lnTo>
                    <a:pt x="4" y="1"/>
                  </a:lnTo>
                  <a:lnTo>
                    <a:pt x="4" y="1"/>
                  </a:lnTo>
                  <a:cubicBezTo>
                    <a:pt x="3" y="0"/>
                    <a:pt x="0" y="2"/>
                    <a:pt x="0" y="4"/>
                  </a:cubicBezTo>
                  <a:lnTo>
                    <a:pt x="0" y="4"/>
                  </a:lnTo>
                  <a:cubicBezTo>
                    <a:pt x="0" y="5"/>
                    <a:pt x="0" y="5"/>
                    <a:pt x="0" y="6"/>
                  </a:cubicBezTo>
                  <a:lnTo>
                    <a:pt x="0" y="6"/>
                  </a:lnTo>
                  <a:cubicBezTo>
                    <a:pt x="0" y="7"/>
                    <a:pt x="2" y="9"/>
                    <a:pt x="3" y="9"/>
                  </a:cubicBezTo>
                  <a:lnTo>
                    <a:pt x="1099" y="236"/>
                  </a:lnTo>
                  <a:lnTo>
                    <a:pt x="1099" y="236"/>
                  </a:lnTo>
                  <a:cubicBezTo>
                    <a:pt x="1101" y="237"/>
                    <a:pt x="1104" y="235"/>
                    <a:pt x="1104" y="23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72">
              <a:extLst>
                <a:ext uri="{FF2B5EF4-FFF2-40B4-BE49-F238E27FC236}">
                  <a16:creationId xmlns:a16="http://schemas.microsoft.com/office/drawing/2014/main" id="{091A6552-38CC-DF47-B27C-40EBCAAF6CAD}"/>
                </a:ext>
              </a:extLst>
            </p:cNvPr>
            <p:cNvSpPr>
              <a:spLocks noChangeArrowheads="1"/>
            </p:cNvSpPr>
            <p:nvPr/>
          </p:nvSpPr>
          <p:spPr bwMode="auto">
            <a:xfrm>
              <a:off x="16528330" y="7110684"/>
              <a:ext cx="1395234" cy="1290868"/>
            </a:xfrm>
            <a:custGeom>
              <a:avLst/>
              <a:gdLst>
                <a:gd name="T0" fmla="*/ 677 w 1120"/>
                <a:gd name="T1" fmla="*/ 903 h 1037"/>
                <a:gd name="T2" fmla="*/ 677 w 1120"/>
                <a:gd name="T3" fmla="*/ 903 h 1037"/>
                <a:gd name="T4" fmla="*/ 132 w 1120"/>
                <a:gd name="T5" fmla="*/ 836 h 1037"/>
                <a:gd name="T6" fmla="*/ 132 w 1120"/>
                <a:gd name="T7" fmla="*/ 836 h 1037"/>
                <a:gd name="T8" fmla="*/ 200 w 1120"/>
                <a:gd name="T9" fmla="*/ 292 h 1037"/>
                <a:gd name="T10" fmla="*/ 200 w 1120"/>
                <a:gd name="T11" fmla="*/ 292 h 1037"/>
                <a:gd name="T12" fmla="*/ 988 w 1120"/>
                <a:gd name="T13" fmla="*/ 168 h 1037"/>
                <a:gd name="T14" fmla="*/ 988 w 1120"/>
                <a:gd name="T15" fmla="*/ 168 h 1037"/>
                <a:gd name="T16" fmla="*/ 677 w 1120"/>
                <a:gd name="T17" fmla="*/ 903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0" h="1037">
                  <a:moveTo>
                    <a:pt x="677" y="903"/>
                  </a:moveTo>
                  <a:lnTo>
                    <a:pt x="677" y="903"/>
                  </a:lnTo>
                  <a:cubicBezTo>
                    <a:pt x="508" y="1036"/>
                    <a:pt x="264" y="1005"/>
                    <a:pt x="132" y="836"/>
                  </a:cubicBezTo>
                  <a:lnTo>
                    <a:pt x="132" y="836"/>
                  </a:lnTo>
                  <a:cubicBezTo>
                    <a:pt x="0" y="667"/>
                    <a:pt x="30" y="423"/>
                    <a:pt x="200" y="292"/>
                  </a:cubicBezTo>
                  <a:lnTo>
                    <a:pt x="200" y="292"/>
                  </a:lnTo>
                  <a:cubicBezTo>
                    <a:pt x="368" y="159"/>
                    <a:pt x="856" y="0"/>
                    <a:pt x="988" y="168"/>
                  </a:cubicBezTo>
                  <a:lnTo>
                    <a:pt x="988" y="168"/>
                  </a:lnTo>
                  <a:cubicBezTo>
                    <a:pt x="1119" y="338"/>
                    <a:pt x="846" y="771"/>
                    <a:pt x="677" y="903"/>
                  </a:cubicBezTo>
                </a:path>
              </a:pathLst>
            </a:custGeom>
            <a:solidFill>
              <a:srgbClr val="F7AA4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73">
              <a:extLst>
                <a:ext uri="{FF2B5EF4-FFF2-40B4-BE49-F238E27FC236}">
                  <a16:creationId xmlns:a16="http://schemas.microsoft.com/office/drawing/2014/main" id="{E73F1EDE-8F94-9B4D-9577-7B77DBD312B7}"/>
                </a:ext>
              </a:extLst>
            </p:cNvPr>
            <p:cNvSpPr>
              <a:spLocks noChangeArrowheads="1"/>
            </p:cNvSpPr>
            <p:nvPr/>
          </p:nvSpPr>
          <p:spPr bwMode="auto">
            <a:xfrm>
              <a:off x="16775519" y="7363362"/>
              <a:ext cx="884379" cy="719592"/>
            </a:xfrm>
            <a:custGeom>
              <a:avLst/>
              <a:gdLst>
                <a:gd name="T0" fmla="*/ 706 w 708"/>
                <a:gd name="T1" fmla="*/ 24 h 576"/>
                <a:gd name="T2" fmla="*/ 706 w 708"/>
                <a:gd name="T3" fmla="*/ 24 h 576"/>
                <a:gd name="T4" fmla="*/ 700 w 708"/>
                <a:gd name="T5" fmla="*/ 23 h 576"/>
                <a:gd name="T6" fmla="*/ 505 w 708"/>
                <a:gd name="T7" fmla="*/ 175 h 576"/>
                <a:gd name="T8" fmla="*/ 492 w 708"/>
                <a:gd name="T9" fmla="*/ 3 h 576"/>
                <a:gd name="T10" fmla="*/ 492 w 708"/>
                <a:gd name="T11" fmla="*/ 3 h 576"/>
                <a:gd name="T12" fmla="*/ 487 w 708"/>
                <a:gd name="T13" fmla="*/ 0 h 576"/>
                <a:gd name="T14" fmla="*/ 487 w 708"/>
                <a:gd name="T15" fmla="*/ 0 h 576"/>
                <a:gd name="T16" fmla="*/ 484 w 708"/>
                <a:gd name="T17" fmla="*/ 4 h 576"/>
                <a:gd name="T18" fmla="*/ 498 w 708"/>
                <a:gd name="T19" fmla="*/ 179 h 576"/>
                <a:gd name="T20" fmla="*/ 498 w 708"/>
                <a:gd name="T21" fmla="*/ 179 h 576"/>
                <a:gd name="T22" fmla="*/ 498 w 708"/>
                <a:gd name="T23" fmla="*/ 181 h 576"/>
                <a:gd name="T24" fmla="*/ 2 w 708"/>
                <a:gd name="T25" fmla="*/ 568 h 576"/>
                <a:gd name="T26" fmla="*/ 2 w 708"/>
                <a:gd name="T27" fmla="*/ 568 h 576"/>
                <a:gd name="T28" fmla="*/ 1 w 708"/>
                <a:gd name="T29" fmla="*/ 573 h 576"/>
                <a:gd name="T30" fmla="*/ 1 w 708"/>
                <a:gd name="T31" fmla="*/ 573 h 576"/>
                <a:gd name="T32" fmla="*/ 4 w 708"/>
                <a:gd name="T33" fmla="*/ 575 h 576"/>
                <a:gd name="T34" fmla="*/ 4 w 708"/>
                <a:gd name="T35" fmla="*/ 575 h 576"/>
                <a:gd name="T36" fmla="*/ 7 w 708"/>
                <a:gd name="T37" fmla="*/ 573 h 576"/>
                <a:gd name="T38" fmla="*/ 203 w 708"/>
                <a:gd name="T39" fmla="*/ 420 h 576"/>
                <a:gd name="T40" fmla="*/ 203 w 708"/>
                <a:gd name="T41" fmla="*/ 420 h 576"/>
                <a:gd name="T42" fmla="*/ 205 w 708"/>
                <a:gd name="T43" fmla="*/ 422 h 576"/>
                <a:gd name="T44" fmla="*/ 585 w 708"/>
                <a:gd name="T45" fmla="*/ 442 h 576"/>
                <a:gd name="T46" fmla="*/ 585 w 708"/>
                <a:gd name="T47" fmla="*/ 442 h 576"/>
                <a:gd name="T48" fmla="*/ 585 w 708"/>
                <a:gd name="T49" fmla="*/ 442 h 576"/>
                <a:gd name="T50" fmla="*/ 585 w 708"/>
                <a:gd name="T51" fmla="*/ 442 h 576"/>
                <a:gd name="T52" fmla="*/ 589 w 708"/>
                <a:gd name="T53" fmla="*/ 438 h 576"/>
                <a:gd name="T54" fmla="*/ 589 w 708"/>
                <a:gd name="T55" fmla="*/ 438 h 576"/>
                <a:gd name="T56" fmla="*/ 585 w 708"/>
                <a:gd name="T57" fmla="*/ 434 h 576"/>
                <a:gd name="T58" fmla="*/ 211 w 708"/>
                <a:gd name="T59" fmla="*/ 414 h 576"/>
                <a:gd name="T60" fmla="*/ 705 w 708"/>
                <a:gd name="T61" fmla="*/ 29 h 576"/>
                <a:gd name="T62" fmla="*/ 705 w 708"/>
                <a:gd name="T63" fmla="*/ 29 h 576"/>
                <a:gd name="T64" fmla="*/ 706 w 708"/>
                <a:gd name="T65" fmla="*/ 24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08" h="576">
                  <a:moveTo>
                    <a:pt x="706" y="24"/>
                  </a:moveTo>
                  <a:lnTo>
                    <a:pt x="706" y="24"/>
                  </a:lnTo>
                  <a:cubicBezTo>
                    <a:pt x="704" y="22"/>
                    <a:pt x="702" y="22"/>
                    <a:pt x="700" y="23"/>
                  </a:cubicBezTo>
                  <a:lnTo>
                    <a:pt x="505" y="175"/>
                  </a:lnTo>
                  <a:lnTo>
                    <a:pt x="492" y="3"/>
                  </a:lnTo>
                  <a:lnTo>
                    <a:pt x="492" y="3"/>
                  </a:lnTo>
                  <a:cubicBezTo>
                    <a:pt x="492" y="2"/>
                    <a:pt x="490" y="0"/>
                    <a:pt x="487" y="0"/>
                  </a:cubicBezTo>
                  <a:lnTo>
                    <a:pt x="487" y="0"/>
                  </a:lnTo>
                  <a:cubicBezTo>
                    <a:pt x="486" y="0"/>
                    <a:pt x="484" y="2"/>
                    <a:pt x="484" y="4"/>
                  </a:cubicBezTo>
                  <a:lnTo>
                    <a:pt x="498" y="179"/>
                  </a:lnTo>
                  <a:lnTo>
                    <a:pt x="498" y="179"/>
                  </a:lnTo>
                  <a:cubicBezTo>
                    <a:pt x="498" y="179"/>
                    <a:pt x="498" y="180"/>
                    <a:pt x="498" y="181"/>
                  </a:cubicBezTo>
                  <a:lnTo>
                    <a:pt x="2" y="568"/>
                  </a:lnTo>
                  <a:lnTo>
                    <a:pt x="2" y="568"/>
                  </a:lnTo>
                  <a:cubicBezTo>
                    <a:pt x="1" y="569"/>
                    <a:pt x="0" y="571"/>
                    <a:pt x="1" y="573"/>
                  </a:cubicBezTo>
                  <a:lnTo>
                    <a:pt x="1" y="573"/>
                  </a:lnTo>
                  <a:cubicBezTo>
                    <a:pt x="2" y="574"/>
                    <a:pt x="3" y="575"/>
                    <a:pt x="4" y="575"/>
                  </a:cubicBezTo>
                  <a:lnTo>
                    <a:pt x="4" y="575"/>
                  </a:lnTo>
                  <a:cubicBezTo>
                    <a:pt x="5" y="575"/>
                    <a:pt x="6" y="574"/>
                    <a:pt x="7" y="573"/>
                  </a:cubicBezTo>
                  <a:lnTo>
                    <a:pt x="203" y="420"/>
                  </a:lnTo>
                  <a:lnTo>
                    <a:pt x="203" y="420"/>
                  </a:lnTo>
                  <a:cubicBezTo>
                    <a:pt x="204" y="421"/>
                    <a:pt x="204" y="422"/>
                    <a:pt x="205" y="422"/>
                  </a:cubicBezTo>
                  <a:lnTo>
                    <a:pt x="585" y="442"/>
                  </a:lnTo>
                  <a:lnTo>
                    <a:pt x="585" y="442"/>
                  </a:lnTo>
                  <a:lnTo>
                    <a:pt x="585" y="442"/>
                  </a:lnTo>
                  <a:lnTo>
                    <a:pt x="585" y="442"/>
                  </a:lnTo>
                  <a:cubicBezTo>
                    <a:pt x="587" y="442"/>
                    <a:pt x="589" y="440"/>
                    <a:pt x="589" y="438"/>
                  </a:cubicBezTo>
                  <a:lnTo>
                    <a:pt x="589" y="438"/>
                  </a:lnTo>
                  <a:cubicBezTo>
                    <a:pt x="589" y="436"/>
                    <a:pt x="588" y="434"/>
                    <a:pt x="585" y="434"/>
                  </a:cubicBezTo>
                  <a:lnTo>
                    <a:pt x="211" y="414"/>
                  </a:lnTo>
                  <a:lnTo>
                    <a:pt x="705" y="29"/>
                  </a:lnTo>
                  <a:lnTo>
                    <a:pt x="705" y="29"/>
                  </a:lnTo>
                  <a:cubicBezTo>
                    <a:pt x="707" y="28"/>
                    <a:pt x="707" y="25"/>
                    <a:pt x="706" y="2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74">
              <a:extLst>
                <a:ext uri="{FF2B5EF4-FFF2-40B4-BE49-F238E27FC236}">
                  <a16:creationId xmlns:a16="http://schemas.microsoft.com/office/drawing/2014/main" id="{2B140C01-DA24-194E-93EB-C1395FC632EC}"/>
                </a:ext>
              </a:extLst>
            </p:cNvPr>
            <p:cNvSpPr>
              <a:spLocks noChangeArrowheads="1"/>
            </p:cNvSpPr>
            <p:nvPr/>
          </p:nvSpPr>
          <p:spPr bwMode="auto">
            <a:xfrm>
              <a:off x="8728204" y="7368858"/>
              <a:ext cx="2784976" cy="2554265"/>
            </a:xfrm>
            <a:custGeom>
              <a:avLst/>
              <a:gdLst>
                <a:gd name="T0" fmla="*/ 1043 w 2236"/>
                <a:gd name="T1" fmla="*/ 1809 h 2050"/>
                <a:gd name="T2" fmla="*/ 1043 w 2236"/>
                <a:gd name="T3" fmla="*/ 1809 h 2050"/>
                <a:gd name="T4" fmla="*/ 1995 w 2236"/>
                <a:gd name="T5" fmla="*/ 1727 h 2050"/>
                <a:gd name="T6" fmla="*/ 1995 w 2236"/>
                <a:gd name="T7" fmla="*/ 1727 h 2050"/>
                <a:gd name="T8" fmla="*/ 1913 w 2236"/>
                <a:gd name="T9" fmla="*/ 775 h 2050"/>
                <a:gd name="T10" fmla="*/ 1913 w 2236"/>
                <a:gd name="T11" fmla="*/ 775 h 2050"/>
                <a:gd name="T12" fmla="*/ 141 w 2236"/>
                <a:gd name="T13" fmla="*/ 167 h 2050"/>
                <a:gd name="T14" fmla="*/ 141 w 2236"/>
                <a:gd name="T15" fmla="*/ 167 h 2050"/>
                <a:gd name="T16" fmla="*/ 1043 w 2236"/>
                <a:gd name="T17" fmla="*/ 1809 h 20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36" h="2050">
                  <a:moveTo>
                    <a:pt x="1043" y="1809"/>
                  </a:moveTo>
                  <a:lnTo>
                    <a:pt x="1043" y="1809"/>
                  </a:lnTo>
                  <a:cubicBezTo>
                    <a:pt x="1329" y="2049"/>
                    <a:pt x="1755" y="2012"/>
                    <a:pt x="1995" y="1727"/>
                  </a:cubicBezTo>
                  <a:lnTo>
                    <a:pt x="1995" y="1727"/>
                  </a:lnTo>
                  <a:cubicBezTo>
                    <a:pt x="2235" y="1442"/>
                    <a:pt x="2198" y="1015"/>
                    <a:pt x="1913" y="775"/>
                  </a:cubicBezTo>
                  <a:lnTo>
                    <a:pt x="1913" y="775"/>
                  </a:lnTo>
                  <a:cubicBezTo>
                    <a:pt x="1627" y="535"/>
                    <a:pt x="281" y="0"/>
                    <a:pt x="141" y="167"/>
                  </a:cubicBezTo>
                  <a:lnTo>
                    <a:pt x="141" y="167"/>
                  </a:lnTo>
                  <a:cubicBezTo>
                    <a:pt x="0" y="333"/>
                    <a:pt x="758" y="1569"/>
                    <a:pt x="1043" y="1809"/>
                  </a:cubicBezTo>
                </a:path>
              </a:pathLst>
            </a:custGeom>
            <a:solidFill>
              <a:srgbClr val="FFC3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75">
              <a:extLst>
                <a:ext uri="{FF2B5EF4-FFF2-40B4-BE49-F238E27FC236}">
                  <a16:creationId xmlns:a16="http://schemas.microsoft.com/office/drawing/2014/main" id="{268616C8-0DF1-174A-8B0C-070099C4F16C}"/>
                </a:ext>
              </a:extLst>
            </p:cNvPr>
            <p:cNvSpPr>
              <a:spLocks noChangeArrowheads="1"/>
            </p:cNvSpPr>
            <p:nvPr/>
          </p:nvSpPr>
          <p:spPr bwMode="auto">
            <a:xfrm>
              <a:off x="9112717" y="7753371"/>
              <a:ext cx="1922567" cy="1658899"/>
            </a:xfrm>
            <a:custGeom>
              <a:avLst/>
              <a:gdLst>
                <a:gd name="T0" fmla="*/ 171 w 1543"/>
                <a:gd name="T1" fmla="*/ 410 h 1332"/>
                <a:gd name="T2" fmla="*/ 171 w 1543"/>
                <a:gd name="T3" fmla="*/ 410 h 1332"/>
                <a:gd name="T4" fmla="*/ 177 w 1543"/>
                <a:gd name="T5" fmla="*/ 406 h 1332"/>
                <a:gd name="T6" fmla="*/ 519 w 1543"/>
                <a:gd name="T7" fmla="*/ 456 h 1332"/>
                <a:gd name="T8" fmla="*/ 2 w 1543"/>
                <a:gd name="T9" fmla="*/ 11 h 1332"/>
                <a:gd name="T10" fmla="*/ 2 w 1543"/>
                <a:gd name="T11" fmla="*/ 11 h 1332"/>
                <a:gd name="T12" fmla="*/ 2 w 1543"/>
                <a:gd name="T13" fmla="*/ 3 h 1332"/>
                <a:gd name="T14" fmla="*/ 2 w 1543"/>
                <a:gd name="T15" fmla="*/ 3 h 1332"/>
                <a:gd name="T16" fmla="*/ 10 w 1543"/>
                <a:gd name="T17" fmla="*/ 3 h 1332"/>
                <a:gd name="T18" fmla="*/ 1253 w 1543"/>
                <a:gd name="T19" fmla="*/ 1073 h 1332"/>
                <a:gd name="T20" fmla="*/ 1146 w 1543"/>
                <a:gd name="T21" fmla="*/ 518 h 1332"/>
                <a:gd name="T22" fmla="*/ 1146 w 1543"/>
                <a:gd name="T23" fmla="*/ 518 h 1332"/>
                <a:gd name="T24" fmla="*/ 1150 w 1543"/>
                <a:gd name="T25" fmla="*/ 511 h 1332"/>
                <a:gd name="T26" fmla="*/ 1150 w 1543"/>
                <a:gd name="T27" fmla="*/ 511 h 1332"/>
                <a:gd name="T28" fmla="*/ 1157 w 1543"/>
                <a:gd name="T29" fmla="*/ 515 h 1332"/>
                <a:gd name="T30" fmla="*/ 1267 w 1543"/>
                <a:gd name="T31" fmla="*/ 1086 h 1332"/>
                <a:gd name="T32" fmla="*/ 1539 w 1543"/>
                <a:gd name="T33" fmla="*/ 1320 h 1332"/>
                <a:gd name="T34" fmla="*/ 1539 w 1543"/>
                <a:gd name="T35" fmla="*/ 1320 h 1332"/>
                <a:gd name="T36" fmla="*/ 1540 w 1543"/>
                <a:gd name="T37" fmla="*/ 1329 h 1332"/>
                <a:gd name="T38" fmla="*/ 1540 w 1543"/>
                <a:gd name="T39" fmla="*/ 1329 h 1332"/>
                <a:gd name="T40" fmla="*/ 1539 w 1543"/>
                <a:gd name="T41" fmla="*/ 1329 h 1332"/>
                <a:gd name="T42" fmla="*/ 1539 w 1543"/>
                <a:gd name="T43" fmla="*/ 1329 h 1332"/>
                <a:gd name="T44" fmla="*/ 1532 w 1543"/>
                <a:gd name="T45" fmla="*/ 1329 h 1332"/>
                <a:gd name="T46" fmla="*/ 535 w 1543"/>
                <a:gd name="T47" fmla="*/ 470 h 1332"/>
                <a:gd name="T48" fmla="*/ 535 w 1543"/>
                <a:gd name="T49" fmla="*/ 470 h 1332"/>
                <a:gd name="T50" fmla="*/ 535 w 1543"/>
                <a:gd name="T51" fmla="*/ 470 h 1332"/>
                <a:gd name="T52" fmla="*/ 175 w 1543"/>
                <a:gd name="T53" fmla="*/ 417 h 1332"/>
                <a:gd name="T54" fmla="*/ 175 w 1543"/>
                <a:gd name="T55" fmla="*/ 417 h 1332"/>
                <a:gd name="T56" fmla="*/ 171 w 1543"/>
                <a:gd name="T57" fmla="*/ 410 h 1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43" h="1332">
                  <a:moveTo>
                    <a:pt x="171" y="410"/>
                  </a:moveTo>
                  <a:lnTo>
                    <a:pt x="171" y="410"/>
                  </a:lnTo>
                  <a:cubicBezTo>
                    <a:pt x="171" y="407"/>
                    <a:pt x="174" y="405"/>
                    <a:pt x="177" y="406"/>
                  </a:cubicBezTo>
                  <a:lnTo>
                    <a:pt x="519" y="456"/>
                  </a:lnTo>
                  <a:lnTo>
                    <a:pt x="2" y="11"/>
                  </a:lnTo>
                  <a:lnTo>
                    <a:pt x="2" y="11"/>
                  </a:lnTo>
                  <a:cubicBezTo>
                    <a:pt x="0" y="9"/>
                    <a:pt x="0" y="6"/>
                    <a:pt x="2" y="3"/>
                  </a:cubicBezTo>
                  <a:lnTo>
                    <a:pt x="2" y="3"/>
                  </a:lnTo>
                  <a:cubicBezTo>
                    <a:pt x="4" y="1"/>
                    <a:pt x="7" y="0"/>
                    <a:pt x="10" y="3"/>
                  </a:cubicBezTo>
                  <a:lnTo>
                    <a:pt x="1253" y="1073"/>
                  </a:lnTo>
                  <a:lnTo>
                    <a:pt x="1146" y="518"/>
                  </a:lnTo>
                  <a:lnTo>
                    <a:pt x="1146" y="518"/>
                  </a:lnTo>
                  <a:cubicBezTo>
                    <a:pt x="1145" y="514"/>
                    <a:pt x="1147" y="512"/>
                    <a:pt x="1150" y="511"/>
                  </a:cubicBezTo>
                  <a:lnTo>
                    <a:pt x="1150" y="511"/>
                  </a:lnTo>
                  <a:cubicBezTo>
                    <a:pt x="1153" y="510"/>
                    <a:pt x="1156" y="512"/>
                    <a:pt x="1157" y="515"/>
                  </a:cubicBezTo>
                  <a:lnTo>
                    <a:pt x="1267" y="1086"/>
                  </a:lnTo>
                  <a:lnTo>
                    <a:pt x="1539" y="1320"/>
                  </a:lnTo>
                  <a:lnTo>
                    <a:pt x="1539" y="1320"/>
                  </a:lnTo>
                  <a:cubicBezTo>
                    <a:pt x="1542" y="1323"/>
                    <a:pt x="1542" y="1326"/>
                    <a:pt x="1540" y="1329"/>
                  </a:cubicBezTo>
                  <a:lnTo>
                    <a:pt x="1540" y="1329"/>
                  </a:lnTo>
                  <a:cubicBezTo>
                    <a:pt x="1539" y="1329"/>
                    <a:pt x="1539" y="1329"/>
                    <a:pt x="1539" y="1329"/>
                  </a:cubicBezTo>
                  <a:lnTo>
                    <a:pt x="1539" y="1329"/>
                  </a:lnTo>
                  <a:cubicBezTo>
                    <a:pt x="1537" y="1331"/>
                    <a:pt x="1534" y="1331"/>
                    <a:pt x="1532" y="1329"/>
                  </a:cubicBezTo>
                  <a:lnTo>
                    <a:pt x="535" y="470"/>
                  </a:lnTo>
                  <a:lnTo>
                    <a:pt x="535" y="470"/>
                  </a:lnTo>
                  <a:lnTo>
                    <a:pt x="535" y="470"/>
                  </a:lnTo>
                  <a:lnTo>
                    <a:pt x="175" y="417"/>
                  </a:lnTo>
                  <a:lnTo>
                    <a:pt x="175" y="417"/>
                  </a:lnTo>
                  <a:cubicBezTo>
                    <a:pt x="173" y="416"/>
                    <a:pt x="170" y="414"/>
                    <a:pt x="171" y="41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76">
              <a:extLst>
                <a:ext uri="{FF2B5EF4-FFF2-40B4-BE49-F238E27FC236}">
                  <a16:creationId xmlns:a16="http://schemas.microsoft.com/office/drawing/2014/main" id="{58AA5CA5-7EC7-884C-A157-5CFA2A9488E4}"/>
                </a:ext>
              </a:extLst>
            </p:cNvPr>
            <p:cNvSpPr>
              <a:spLocks noChangeArrowheads="1"/>
            </p:cNvSpPr>
            <p:nvPr/>
          </p:nvSpPr>
          <p:spPr bwMode="auto">
            <a:xfrm>
              <a:off x="10139918" y="7022793"/>
              <a:ext cx="1499601" cy="1581997"/>
            </a:xfrm>
            <a:custGeom>
              <a:avLst/>
              <a:gdLst>
                <a:gd name="T0" fmla="*/ 226 w 1202"/>
                <a:gd name="T1" fmla="*/ 652 h 1268"/>
                <a:gd name="T2" fmla="*/ 226 w 1202"/>
                <a:gd name="T3" fmla="*/ 652 h 1268"/>
                <a:gd name="T4" fmla="*/ 1045 w 1202"/>
                <a:gd name="T5" fmla="*/ 1126 h 1268"/>
                <a:gd name="T6" fmla="*/ 1045 w 1202"/>
                <a:gd name="T7" fmla="*/ 1126 h 1268"/>
                <a:gd name="T8" fmla="*/ 651 w 1202"/>
                <a:gd name="T9" fmla="*/ 266 h 1268"/>
                <a:gd name="T10" fmla="*/ 651 w 1202"/>
                <a:gd name="T11" fmla="*/ 266 h 1268"/>
                <a:gd name="T12" fmla="*/ 118 w 1202"/>
                <a:gd name="T13" fmla="*/ 106 h 1268"/>
                <a:gd name="T14" fmla="*/ 118 w 1202"/>
                <a:gd name="T15" fmla="*/ 106 h 1268"/>
                <a:gd name="T16" fmla="*/ 226 w 1202"/>
                <a:gd name="T17" fmla="*/ 652 h 1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2" h="1268">
                  <a:moveTo>
                    <a:pt x="226" y="652"/>
                  </a:moveTo>
                  <a:lnTo>
                    <a:pt x="226" y="652"/>
                  </a:lnTo>
                  <a:cubicBezTo>
                    <a:pt x="390" y="831"/>
                    <a:pt x="889" y="1267"/>
                    <a:pt x="1045" y="1126"/>
                  </a:cubicBezTo>
                  <a:lnTo>
                    <a:pt x="1045" y="1126"/>
                  </a:lnTo>
                  <a:cubicBezTo>
                    <a:pt x="1201" y="984"/>
                    <a:pt x="814" y="446"/>
                    <a:pt x="651" y="266"/>
                  </a:cubicBezTo>
                  <a:lnTo>
                    <a:pt x="651" y="266"/>
                  </a:lnTo>
                  <a:cubicBezTo>
                    <a:pt x="488" y="87"/>
                    <a:pt x="234" y="0"/>
                    <a:pt x="118" y="106"/>
                  </a:cubicBezTo>
                  <a:lnTo>
                    <a:pt x="118" y="106"/>
                  </a:lnTo>
                  <a:cubicBezTo>
                    <a:pt x="0" y="213"/>
                    <a:pt x="63" y="473"/>
                    <a:pt x="226" y="652"/>
                  </a:cubicBezTo>
                </a:path>
              </a:pathLst>
            </a:custGeom>
            <a:solidFill>
              <a:srgbClr val="5C49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77">
              <a:extLst>
                <a:ext uri="{FF2B5EF4-FFF2-40B4-BE49-F238E27FC236}">
                  <a16:creationId xmlns:a16="http://schemas.microsoft.com/office/drawing/2014/main" id="{18D2D6DC-047A-5348-8E8F-44F28D2937D7}"/>
                </a:ext>
              </a:extLst>
            </p:cNvPr>
            <p:cNvSpPr>
              <a:spLocks noChangeArrowheads="1"/>
            </p:cNvSpPr>
            <p:nvPr/>
          </p:nvSpPr>
          <p:spPr bwMode="auto">
            <a:xfrm>
              <a:off x="10392600" y="7248011"/>
              <a:ext cx="950295" cy="1043678"/>
            </a:xfrm>
            <a:custGeom>
              <a:avLst/>
              <a:gdLst>
                <a:gd name="T0" fmla="*/ 2 w 763"/>
                <a:gd name="T1" fmla="*/ 1 h 837"/>
                <a:gd name="T2" fmla="*/ 2 w 763"/>
                <a:gd name="T3" fmla="*/ 1 h 837"/>
                <a:gd name="T4" fmla="*/ 7 w 763"/>
                <a:gd name="T5" fmla="*/ 2 h 837"/>
                <a:gd name="T6" fmla="*/ 486 w 763"/>
                <a:gd name="T7" fmla="*/ 528 h 837"/>
                <a:gd name="T8" fmla="*/ 298 w 763"/>
                <a:gd name="T9" fmla="*/ 119 h 837"/>
                <a:gd name="T10" fmla="*/ 298 w 763"/>
                <a:gd name="T11" fmla="*/ 119 h 837"/>
                <a:gd name="T12" fmla="*/ 300 w 763"/>
                <a:gd name="T13" fmla="*/ 114 h 837"/>
                <a:gd name="T14" fmla="*/ 300 w 763"/>
                <a:gd name="T15" fmla="*/ 114 h 837"/>
                <a:gd name="T16" fmla="*/ 305 w 763"/>
                <a:gd name="T17" fmla="*/ 116 h 837"/>
                <a:gd name="T18" fmla="*/ 503 w 763"/>
                <a:gd name="T19" fmla="*/ 547 h 837"/>
                <a:gd name="T20" fmla="*/ 760 w 763"/>
                <a:gd name="T21" fmla="*/ 830 h 837"/>
                <a:gd name="T22" fmla="*/ 760 w 763"/>
                <a:gd name="T23" fmla="*/ 830 h 837"/>
                <a:gd name="T24" fmla="*/ 760 w 763"/>
                <a:gd name="T25" fmla="*/ 835 h 837"/>
                <a:gd name="T26" fmla="*/ 760 w 763"/>
                <a:gd name="T27" fmla="*/ 835 h 837"/>
                <a:gd name="T28" fmla="*/ 759 w 763"/>
                <a:gd name="T29" fmla="*/ 836 h 837"/>
                <a:gd name="T30" fmla="*/ 759 w 763"/>
                <a:gd name="T31" fmla="*/ 836 h 837"/>
                <a:gd name="T32" fmla="*/ 755 w 763"/>
                <a:gd name="T33" fmla="*/ 835 h 837"/>
                <a:gd name="T34" fmla="*/ 2 w 763"/>
                <a:gd name="T35" fmla="*/ 7 h 837"/>
                <a:gd name="T36" fmla="*/ 2 w 763"/>
                <a:gd name="T37" fmla="*/ 7 h 837"/>
                <a:gd name="T38" fmla="*/ 2 w 763"/>
                <a:gd name="T39" fmla="*/ 1 h 8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63" h="837">
                  <a:moveTo>
                    <a:pt x="2" y="1"/>
                  </a:moveTo>
                  <a:lnTo>
                    <a:pt x="2" y="1"/>
                  </a:lnTo>
                  <a:cubicBezTo>
                    <a:pt x="3" y="0"/>
                    <a:pt x="6" y="0"/>
                    <a:pt x="7" y="2"/>
                  </a:cubicBezTo>
                  <a:lnTo>
                    <a:pt x="486" y="528"/>
                  </a:lnTo>
                  <a:lnTo>
                    <a:pt x="298" y="119"/>
                  </a:lnTo>
                  <a:lnTo>
                    <a:pt x="298" y="119"/>
                  </a:lnTo>
                  <a:cubicBezTo>
                    <a:pt x="297" y="117"/>
                    <a:pt x="298" y="115"/>
                    <a:pt x="300" y="114"/>
                  </a:cubicBezTo>
                  <a:lnTo>
                    <a:pt x="300" y="114"/>
                  </a:lnTo>
                  <a:cubicBezTo>
                    <a:pt x="302" y="113"/>
                    <a:pt x="304" y="114"/>
                    <a:pt x="305" y="116"/>
                  </a:cubicBezTo>
                  <a:lnTo>
                    <a:pt x="503" y="547"/>
                  </a:lnTo>
                  <a:lnTo>
                    <a:pt x="760" y="830"/>
                  </a:lnTo>
                  <a:lnTo>
                    <a:pt x="760" y="830"/>
                  </a:lnTo>
                  <a:cubicBezTo>
                    <a:pt x="762" y="832"/>
                    <a:pt x="762" y="834"/>
                    <a:pt x="760" y="835"/>
                  </a:cubicBezTo>
                  <a:lnTo>
                    <a:pt x="760" y="835"/>
                  </a:lnTo>
                  <a:cubicBezTo>
                    <a:pt x="760" y="836"/>
                    <a:pt x="759" y="836"/>
                    <a:pt x="759" y="836"/>
                  </a:cubicBezTo>
                  <a:lnTo>
                    <a:pt x="759" y="836"/>
                  </a:lnTo>
                  <a:cubicBezTo>
                    <a:pt x="757" y="836"/>
                    <a:pt x="756" y="836"/>
                    <a:pt x="755" y="835"/>
                  </a:cubicBezTo>
                  <a:lnTo>
                    <a:pt x="2" y="7"/>
                  </a:lnTo>
                  <a:lnTo>
                    <a:pt x="2" y="7"/>
                  </a:lnTo>
                  <a:cubicBezTo>
                    <a:pt x="0" y="6"/>
                    <a:pt x="0" y="3"/>
                    <a:pt x="2" y="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78">
              <a:extLst>
                <a:ext uri="{FF2B5EF4-FFF2-40B4-BE49-F238E27FC236}">
                  <a16:creationId xmlns:a16="http://schemas.microsoft.com/office/drawing/2014/main" id="{CA9CC906-6796-DE46-9729-C48B6EA9DA2F}"/>
                </a:ext>
              </a:extLst>
            </p:cNvPr>
            <p:cNvSpPr>
              <a:spLocks noChangeArrowheads="1"/>
            </p:cNvSpPr>
            <p:nvPr/>
          </p:nvSpPr>
          <p:spPr bwMode="auto">
            <a:xfrm>
              <a:off x="11244019" y="7017300"/>
              <a:ext cx="1087623" cy="1450164"/>
            </a:xfrm>
            <a:custGeom>
              <a:avLst/>
              <a:gdLst>
                <a:gd name="T0" fmla="*/ 67 w 872"/>
                <a:gd name="T1" fmla="*/ 850 h 1166"/>
                <a:gd name="T2" fmla="*/ 67 w 872"/>
                <a:gd name="T3" fmla="*/ 850 h 1166"/>
                <a:gd name="T4" fmla="*/ 558 w 872"/>
                <a:gd name="T5" fmla="*/ 1097 h 1166"/>
                <a:gd name="T6" fmla="*/ 558 w 872"/>
                <a:gd name="T7" fmla="*/ 1097 h 1166"/>
                <a:gd name="T8" fmla="*/ 804 w 872"/>
                <a:gd name="T9" fmla="*/ 607 h 1166"/>
                <a:gd name="T10" fmla="*/ 804 w 872"/>
                <a:gd name="T11" fmla="*/ 607 h 1166"/>
                <a:gd name="T12" fmla="*/ 217 w 872"/>
                <a:gd name="T13" fmla="*/ 67 h 1166"/>
                <a:gd name="T14" fmla="*/ 217 w 872"/>
                <a:gd name="T15" fmla="*/ 67 h 1166"/>
                <a:gd name="T16" fmla="*/ 67 w 872"/>
                <a:gd name="T17" fmla="*/ 850 h 1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2" h="1166">
                  <a:moveTo>
                    <a:pt x="67" y="850"/>
                  </a:moveTo>
                  <a:lnTo>
                    <a:pt x="67" y="850"/>
                  </a:lnTo>
                  <a:cubicBezTo>
                    <a:pt x="134" y="1054"/>
                    <a:pt x="354" y="1165"/>
                    <a:pt x="558" y="1097"/>
                  </a:cubicBezTo>
                  <a:lnTo>
                    <a:pt x="558" y="1097"/>
                  </a:lnTo>
                  <a:cubicBezTo>
                    <a:pt x="761" y="1030"/>
                    <a:pt x="871" y="811"/>
                    <a:pt x="804" y="607"/>
                  </a:cubicBezTo>
                  <a:lnTo>
                    <a:pt x="804" y="607"/>
                  </a:lnTo>
                  <a:cubicBezTo>
                    <a:pt x="737" y="403"/>
                    <a:pt x="421" y="0"/>
                    <a:pt x="217" y="67"/>
                  </a:cubicBezTo>
                  <a:lnTo>
                    <a:pt x="217" y="67"/>
                  </a:lnTo>
                  <a:cubicBezTo>
                    <a:pt x="13" y="134"/>
                    <a:pt x="0" y="647"/>
                    <a:pt x="67" y="850"/>
                  </a:cubicBez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79">
              <a:extLst>
                <a:ext uri="{FF2B5EF4-FFF2-40B4-BE49-F238E27FC236}">
                  <a16:creationId xmlns:a16="http://schemas.microsoft.com/office/drawing/2014/main" id="{0D0E9BC6-782D-354F-B01A-F56A3028B7EC}"/>
                </a:ext>
              </a:extLst>
            </p:cNvPr>
            <p:cNvSpPr>
              <a:spLocks noChangeArrowheads="1"/>
            </p:cNvSpPr>
            <p:nvPr/>
          </p:nvSpPr>
          <p:spPr bwMode="auto">
            <a:xfrm>
              <a:off x="11392331" y="7215054"/>
              <a:ext cx="521838" cy="1060155"/>
            </a:xfrm>
            <a:custGeom>
              <a:avLst/>
              <a:gdLst>
                <a:gd name="T0" fmla="*/ 135 w 419"/>
                <a:gd name="T1" fmla="*/ 1 h 850"/>
                <a:gd name="T2" fmla="*/ 135 w 419"/>
                <a:gd name="T3" fmla="*/ 1 h 850"/>
                <a:gd name="T4" fmla="*/ 139 w 419"/>
                <a:gd name="T5" fmla="*/ 3 h 850"/>
                <a:gd name="T6" fmla="*/ 217 w 419"/>
                <a:gd name="T7" fmla="*/ 238 h 850"/>
                <a:gd name="T8" fmla="*/ 324 w 419"/>
                <a:gd name="T9" fmla="*/ 103 h 850"/>
                <a:gd name="T10" fmla="*/ 324 w 419"/>
                <a:gd name="T11" fmla="*/ 103 h 850"/>
                <a:gd name="T12" fmla="*/ 329 w 419"/>
                <a:gd name="T13" fmla="*/ 102 h 850"/>
                <a:gd name="T14" fmla="*/ 329 w 419"/>
                <a:gd name="T15" fmla="*/ 102 h 850"/>
                <a:gd name="T16" fmla="*/ 330 w 419"/>
                <a:gd name="T17" fmla="*/ 108 h 850"/>
                <a:gd name="T18" fmla="*/ 221 w 419"/>
                <a:gd name="T19" fmla="*/ 245 h 850"/>
                <a:gd name="T20" fmla="*/ 221 w 419"/>
                <a:gd name="T21" fmla="*/ 245 h 850"/>
                <a:gd name="T22" fmla="*/ 220 w 419"/>
                <a:gd name="T23" fmla="*/ 247 h 850"/>
                <a:gd name="T24" fmla="*/ 417 w 419"/>
                <a:gd name="T25" fmla="*/ 844 h 850"/>
                <a:gd name="T26" fmla="*/ 417 w 419"/>
                <a:gd name="T27" fmla="*/ 844 h 850"/>
                <a:gd name="T28" fmla="*/ 415 w 419"/>
                <a:gd name="T29" fmla="*/ 849 h 850"/>
                <a:gd name="T30" fmla="*/ 415 w 419"/>
                <a:gd name="T31" fmla="*/ 849 h 850"/>
                <a:gd name="T32" fmla="*/ 411 w 419"/>
                <a:gd name="T33" fmla="*/ 848 h 850"/>
                <a:gd name="T34" fmla="*/ 411 w 419"/>
                <a:gd name="T35" fmla="*/ 848 h 850"/>
                <a:gd name="T36" fmla="*/ 410 w 419"/>
                <a:gd name="T37" fmla="*/ 846 h 850"/>
                <a:gd name="T38" fmla="*/ 332 w 419"/>
                <a:gd name="T39" fmla="*/ 610 h 850"/>
                <a:gd name="T40" fmla="*/ 332 w 419"/>
                <a:gd name="T41" fmla="*/ 610 h 850"/>
                <a:gd name="T42" fmla="*/ 330 w 419"/>
                <a:gd name="T43" fmla="*/ 609 h 850"/>
                <a:gd name="T44" fmla="*/ 2 w 419"/>
                <a:gd name="T45" fmla="*/ 415 h 850"/>
                <a:gd name="T46" fmla="*/ 2 w 419"/>
                <a:gd name="T47" fmla="*/ 415 h 850"/>
                <a:gd name="T48" fmla="*/ 2 w 419"/>
                <a:gd name="T49" fmla="*/ 415 h 850"/>
                <a:gd name="T50" fmla="*/ 2 w 419"/>
                <a:gd name="T51" fmla="*/ 415 h 850"/>
                <a:gd name="T52" fmla="*/ 1 w 419"/>
                <a:gd name="T53" fmla="*/ 410 h 850"/>
                <a:gd name="T54" fmla="*/ 1 w 419"/>
                <a:gd name="T55" fmla="*/ 410 h 850"/>
                <a:gd name="T56" fmla="*/ 7 w 419"/>
                <a:gd name="T57" fmla="*/ 408 h 850"/>
                <a:gd name="T58" fmla="*/ 329 w 419"/>
                <a:gd name="T59" fmla="*/ 600 h 850"/>
                <a:gd name="T60" fmla="*/ 132 w 419"/>
                <a:gd name="T61" fmla="*/ 6 h 850"/>
                <a:gd name="T62" fmla="*/ 132 w 419"/>
                <a:gd name="T63" fmla="*/ 6 h 850"/>
                <a:gd name="T64" fmla="*/ 135 w 419"/>
                <a:gd name="T65" fmla="*/ 1 h 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19" h="850">
                  <a:moveTo>
                    <a:pt x="135" y="1"/>
                  </a:moveTo>
                  <a:lnTo>
                    <a:pt x="135" y="1"/>
                  </a:lnTo>
                  <a:cubicBezTo>
                    <a:pt x="136" y="0"/>
                    <a:pt x="139" y="1"/>
                    <a:pt x="139" y="3"/>
                  </a:cubicBezTo>
                  <a:lnTo>
                    <a:pt x="217" y="238"/>
                  </a:lnTo>
                  <a:lnTo>
                    <a:pt x="324" y="103"/>
                  </a:lnTo>
                  <a:lnTo>
                    <a:pt x="324" y="103"/>
                  </a:lnTo>
                  <a:cubicBezTo>
                    <a:pt x="325" y="101"/>
                    <a:pt x="328" y="101"/>
                    <a:pt x="329" y="102"/>
                  </a:cubicBezTo>
                  <a:lnTo>
                    <a:pt x="329" y="102"/>
                  </a:lnTo>
                  <a:cubicBezTo>
                    <a:pt x="331" y="103"/>
                    <a:pt x="331" y="106"/>
                    <a:pt x="330" y="108"/>
                  </a:cubicBezTo>
                  <a:lnTo>
                    <a:pt x="221" y="245"/>
                  </a:lnTo>
                  <a:lnTo>
                    <a:pt x="221" y="245"/>
                  </a:lnTo>
                  <a:cubicBezTo>
                    <a:pt x="221" y="246"/>
                    <a:pt x="220" y="246"/>
                    <a:pt x="220" y="247"/>
                  </a:cubicBezTo>
                  <a:lnTo>
                    <a:pt x="417" y="844"/>
                  </a:lnTo>
                  <a:lnTo>
                    <a:pt x="417" y="844"/>
                  </a:lnTo>
                  <a:cubicBezTo>
                    <a:pt x="418" y="846"/>
                    <a:pt x="417" y="848"/>
                    <a:pt x="415" y="849"/>
                  </a:cubicBezTo>
                  <a:lnTo>
                    <a:pt x="415" y="849"/>
                  </a:lnTo>
                  <a:cubicBezTo>
                    <a:pt x="414" y="849"/>
                    <a:pt x="412" y="849"/>
                    <a:pt x="411" y="848"/>
                  </a:cubicBezTo>
                  <a:lnTo>
                    <a:pt x="411" y="848"/>
                  </a:lnTo>
                  <a:cubicBezTo>
                    <a:pt x="411" y="848"/>
                    <a:pt x="410" y="847"/>
                    <a:pt x="410" y="846"/>
                  </a:cubicBezTo>
                  <a:lnTo>
                    <a:pt x="332" y="610"/>
                  </a:lnTo>
                  <a:lnTo>
                    <a:pt x="332" y="610"/>
                  </a:lnTo>
                  <a:cubicBezTo>
                    <a:pt x="331" y="610"/>
                    <a:pt x="330" y="610"/>
                    <a:pt x="330" y="609"/>
                  </a:cubicBezTo>
                  <a:lnTo>
                    <a:pt x="2" y="415"/>
                  </a:lnTo>
                  <a:lnTo>
                    <a:pt x="2" y="415"/>
                  </a:lnTo>
                  <a:lnTo>
                    <a:pt x="2" y="415"/>
                  </a:lnTo>
                  <a:lnTo>
                    <a:pt x="2" y="415"/>
                  </a:lnTo>
                  <a:cubicBezTo>
                    <a:pt x="1" y="414"/>
                    <a:pt x="0" y="412"/>
                    <a:pt x="1" y="410"/>
                  </a:cubicBezTo>
                  <a:lnTo>
                    <a:pt x="1" y="410"/>
                  </a:lnTo>
                  <a:cubicBezTo>
                    <a:pt x="2" y="408"/>
                    <a:pt x="5" y="407"/>
                    <a:pt x="7" y="408"/>
                  </a:cubicBezTo>
                  <a:lnTo>
                    <a:pt x="329" y="600"/>
                  </a:lnTo>
                  <a:lnTo>
                    <a:pt x="132" y="6"/>
                  </a:lnTo>
                  <a:lnTo>
                    <a:pt x="132" y="6"/>
                  </a:lnTo>
                  <a:cubicBezTo>
                    <a:pt x="132" y="3"/>
                    <a:pt x="133" y="1"/>
                    <a:pt x="135" y="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80">
              <a:extLst>
                <a:ext uri="{FF2B5EF4-FFF2-40B4-BE49-F238E27FC236}">
                  <a16:creationId xmlns:a16="http://schemas.microsoft.com/office/drawing/2014/main" id="{84EEEF86-F0EC-714D-8A20-791FFAE57101}"/>
                </a:ext>
              </a:extLst>
            </p:cNvPr>
            <p:cNvSpPr>
              <a:spLocks noChangeArrowheads="1"/>
            </p:cNvSpPr>
            <p:nvPr/>
          </p:nvSpPr>
          <p:spPr bwMode="auto">
            <a:xfrm>
              <a:off x="10200341" y="7973093"/>
              <a:ext cx="3817669" cy="4663595"/>
            </a:xfrm>
            <a:custGeom>
              <a:avLst/>
              <a:gdLst>
                <a:gd name="T0" fmla="*/ 2626 w 3065"/>
                <a:gd name="T1" fmla="*/ 1524 h 3746"/>
                <a:gd name="T2" fmla="*/ 2271 w 3065"/>
                <a:gd name="T3" fmla="*/ 1267 h 3746"/>
                <a:gd name="T4" fmla="*/ 1756 w 3065"/>
                <a:gd name="T5" fmla="*/ 1176 h 3746"/>
                <a:gd name="T6" fmla="*/ 1571 w 3065"/>
                <a:gd name="T7" fmla="*/ 1183 h 3746"/>
                <a:gd name="T8" fmla="*/ 1650 w 3065"/>
                <a:gd name="T9" fmla="*/ 915 h 3746"/>
                <a:gd name="T10" fmla="*/ 2354 w 3065"/>
                <a:gd name="T11" fmla="*/ 915 h 3746"/>
                <a:gd name="T12" fmla="*/ 2596 w 3065"/>
                <a:gd name="T13" fmla="*/ 885 h 3746"/>
                <a:gd name="T14" fmla="*/ 2798 w 3065"/>
                <a:gd name="T15" fmla="*/ 784 h 3746"/>
                <a:gd name="T16" fmla="*/ 2933 w 3065"/>
                <a:gd name="T17" fmla="*/ 624 h 3746"/>
                <a:gd name="T18" fmla="*/ 3064 w 3065"/>
                <a:gd name="T19" fmla="*/ 0 h 3746"/>
                <a:gd name="T20" fmla="*/ 939 w 3065"/>
                <a:gd name="T21" fmla="*/ 50 h 3746"/>
                <a:gd name="T22" fmla="*/ 1004 w 3065"/>
                <a:gd name="T23" fmla="*/ 2122 h 3746"/>
                <a:gd name="T24" fmla="*/ 1049 w 3065"/>
                <a:gd name="T25" fmla="*/ 2105 h 3746"/>
                <a:gd name="T26" fmla="*/ 1463 w 3065"/>
                <a:gd name="T27" fmla="*/ 2027 h 3746"/>
                <a:gd name="T28" fmla="*/ 1755 w 3065"/>
                <a:gd name="T29" fmla="*/ 2122 h 3746"/>
                <a:gd name="T30" fmla="*/ 1808 w 3065"/>
                <a:gd name="T31" fmla="*/ 2401 h 3746"/>
                <a:gd name="T32" fmla="*/ 1750 w 3065"/>
                <a:gd name="T33" fmla="*/ 2605 h 3746"/>
                <a:gd name="T34" fmla="*/ 1657 w 3065"/>
                <a:gd name="T35" fmla="*/ 2752 h 3746"/>
                <a:gd name="T36" fmla="*/ 1526 w 3065"/>
                <a:gd name="T37" fmla="*/ 2843 h 3746"/>
                <a:gd name="T38" fmla="*/ 1329 w 3065"/>
                <a:gd name="T39" fmla="*/ 2879 h 3746"/>
                <a:gd name="T40" fmla="*/ 1137 w 3065"/>
                <a:gd name="T41" fmla="*/ 2850 h 3746"/>
                <a:gd name="T42" fmla="*/ 998 w 3065"/>
                <a:gd name="T43" fmla="*/ 2778 h 3746"/>
                <a:gd name="T44" fmla="*/ 876 w 3065"/>
                <a:gd name="T45" fmla="*/ 2693 h 3746"/>
                <a:gd name="T46" fmla="*/ 679 w 3065"/>
                <a:gd name="T47" fmla="*/ 2634 h 3746"/>
                <a:gd name="T48" fmla="*/ 508 w 3065"/>
                <a:gd name="T49" fmla="*/ 2675 h 3746"/>
                <a:gd name="T50" fmla="*/ 0 w 3065"/>
                <a:gd name="T51" fmla="*/ 3183 h 3746"/>
                <a:gd name="T52" fmla="*/ 73 w 3065"/>
                <a:gd name="T53" fmla="*/ 3268 h 3746"/>
                <a:gd name="T54" fmla="*/ 267 w 3065"/>
                <a:gd name="T55" fmla="*/ 3451 h 3746"/>
                <a:gd name="T56" fmla="*/ 511 w 3065"/>
                <a:gd name="T57" fmla="*/ 3602 h 3746"/>
                <a:gd name="T58" fmla="*/ 805 w 3065"/>
                <a:gd name="T59" fmla="*/ 3706 h 3746"/>
                <a:gd name="T60" fmla="*/ 1150 w 3065"/>
                <a:gd name="T61" fmla="*/ 3745 h 3746"/>
                <a:gd name="T62" fmla="*/ 1742 w 3065"/>
                <a:gd name="T63" fmla="*/ 3646 h 3746"/>
                <a:gd name="T64" fmla="*/ 2249 w 3065"/>
                <a:gd name="T65" fmla="*/ 3361 h 3746"/>
                <a:gd name="T66" fmla="*/ 2622 w 3065"/>
                <a:gd name="T67" fmla="*/ 2923 h 3746"/>
                <a:gd name="T68" fmla="*/ 2819 w 3065"/>
                <a:gd name="T69" fmla="*/ 2366 h 3746"/>
                <a:gd name="T70" fmla="*/ 2810 w 3065"/>
                <a:gd name="T71" fmla="*/ 1907 h 3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65" h="3746">
                  <a:moveTo>
                    <a:pt x="2626" y="1524"/>
                  </a:moveTo>
                  <a:lnTo>
                    <a:pt x="2626" y="1524"/>
                  </a:lnTo>
                  <a:cubicBezTo>
                    <a:pt x="2536" y="1415"/>
                    <a:pt x="2417" y="1329"/>
                    <a:pt x="2271" y="1267"/>
                  </a:cubicBezTo>
                  <a:lnTo>
                    <a:pt x="2271" y="1267"/>
                  </a:lnTo>
                  <a:cubicBezTo>
                    <a:pt x="2127" y="1206"/>
                    <a:pt x="1954" y="1176"/>
                    <a:pt x="1756" y="1176"/>
                  </a:cubicBezTo>
                  <a:lnTo>
                    <a:pt x="1756" y="1176"/>
                  </a:lnTo>
                  <a:cubicBezTo>
                    <a:pt x="1697" y="1176"/>
                    <a:pt x="1635" y="1178"/>
                    <a:pt x="1571" y="1183"/>
                  </a:cubicBezTo>
                  <a:lnTo>
                    <a:pt x="1571" y="1183"/>
                  </a:lnTo>
                  <a:cubicBezTo>
                    <a:pt x="1568" y="1183"/>
                    <a:pt x="1566" y="1184"/>
                    <a:pt x="1563" y="1184"/>
                  </a:cubicBezTo>
                  <a:lnTo>
                    <a:pt x="1650" y="915"/>
                  </a:lnTo>
                  <a:lnTo>
                    <a:pt x="2354" y="915"/>
                  </a:lnTo>
                  <a:lnTo>
                    <a:pt x="2354" y="915"/>
                  </a:lnTo>
                  <a:cubicBezTo>
                    <a:pt x="2444" y="915"/>
                    <a:pt x="2525" y="905"/>
                    <a:pt x="2596" y="885"/>
                  </a:cubicBezTo>
                  <a:lnTo>
                    <a:pt x="2596" y="885"/>
                  </a:lnTo>
                  <a:cubicBezTo>
                    <a:pt x="2674" y="863"/>
                    <a:pt x="2742" y="829"/>
                    <a:pt x="2798" y="784"/>
                  </a:cubicBezTo>
                  <a:lnTo>
                    <a:pt x="2798" y="784"/>
                  </a:lnTo>
                  <a:cubicBezTo>
                    <a:pt x="2855" y="739"/>
                    <a:pt x="2900" y="686"/>
                    <a:pt x="2933" y="624"/>
                  </a:cubicBezTo>
                  <a:lnTo>
                    <a:pt x="2933" y="624"/>
                  </a:lnTo>
                  <a:cubicBezTo>
                    <a:pt x="2964" y="568"/>
                    <a:pt x="2984" y="505"/>
                    <a:pt x="2995" y="439"/>
                  </a:cubicBezTo>
                  <a:lnTo>
                    <a:pt x="3064" y="0"/>
                  </a:lnTo>
                  <a:lnTo>
                    <a:pt x="1054" y="0"/>
                  </a:lnTo>
                  <a:lnTo>
                    <a:pt x="939" y="50"/>
                  </a:lnTo>
                  <a:lnTo>
                    <a:pt x="413" y="1955"/>
                  </a:lnTo>
                  <a:lnTo>
                    <a:pt x="1004" y="2122"/>
                  </a:lnTo>
                  <a:lnTo>
                    <a:pt x="1049" y="2105"/>
                  </a:lnTo>
                  <a:lnTo>
                    <a:pt x="1049" y="2105"/>
                  </a:lnTo>
                  <a:cubicBezTo>
                    <a:pt x="1188" y="2054"/>
                    <a:pt x="1327" y="2027"/>
                    <a:pt x="1463" y="2027"/>
                  </a:cubicBezTo>
                  <a:lnTo>
                    <a:pt x="1463" y="2027"/>
                  </a:lnTo>
                  <a:cubicBezTo>
                    <a:pt x="1599" y="2027"/>
                    <a:pt x="1696" y="2059"/>
                    <a:pt x="1755" y="2122"/>
                  </a:cubicBezTo>
                  <a:lnTo>
                    <a:pt x="1755" y="2122"/>
                  </a:lnTo>
                  <a:cubicBezTo>
                    <a:pt x="1810" y="2182"/>
                    <a:pt x="1828" y="2274"/>
                    <a:pt x="1808" y="2401"/>
                  </a:cubicBezTo>
                  <a:lnTo>
                    <a:pt x="1808" y="2401"/>
                  </a:lnTo>
                  <a:cubicBezTo>
                    <a:pt x="1796" y="2474"/>
                    <a:pt x="1777" y="2542"/>
                    <a:pt x="1750" y="2605"/>
                  </a:cubicBezTo>
                  <a:lnTo>
                    <a:pt x="1750" y="2605"/>
                  </a:lnTo>
                  <a:cubicBezTo>
                    <a:pt x="1726" y="2663"/>
                    <a:pt x="1696" y="2711"/>
                    <a:pt x="1657" y="2752"/>
                  </a:cubicBezTo>
                  <a:lnTo>
                    <a:pt x="1657" y="2752"/>
                  </a:lnTo>
                  <a:cubicBezTo>
                    <a:pt x="1621" y="2791"/>
                    <a:pt x="1579" y="2821"/>
                    <a:pt x="1526" y="2843"/>
                  </a:cubicBezTo>
                  <a:lnTo>
                    <a:pt x="1526" y="2843"/>
                  </a:lnTo>
                  <a:cubicBezTo>
                    <a:pt x="1472" y="2867"/>
                    <a:pt x="1405" y="2879"/>
                    <a:pt x="1329" y="2879"/>
                  </a:cubicBezTo>
                  <a:lnTo>
                    <a:pt x="1329" y="2879"/>
                  </a:lnTo>
                  <a:cubicBezTo>
                    <a:pt x="1249" y="2879"/>
                    <a:pt x="1184" y="2869"/>
                    <a:pt x="1137" y="2850"/>
                  </a:cubicBezTo>
                  <a:lnTo>
                    <a:pt x="1137" y="2850"/>
                  </a:lnTo>
                  <a:cubicBezTo>
                    <a:pt x="1083" y="2829"/>
                    <a:pt x="1036" y="2804"/>
                    <a:pt x="998" y="2778"/>
                  </a:cubicBezTo>
                  <a:lnTo>
                    <a:pt x="998" y="2778"/>
                  </a:lnTo>
                  <a:cubicBezTo>
                    <a:pt x="954" y="2748"/>
                    <a:pt x="913" y="2719"/>
                    <a:pt x="876" y="2693"/>
                  </a:cubicBezTo>
                  <a:lnTo>
                    <a:pt x="876" y="2693"/>
                  </a:lnTo>
                  <a:cubicBezTo>
                    <a:pt x="819" y="2654"/>
                    <a:pt x="752" y="2634"/>
                    <a:pt x="679" y="2634"/>
                  </a:cubicBezTo>
                  <a:lnTo>
                    <a:pt x="679" y="2634"/>
                  </a:lnTo>
                  <a:cubicBezTo>
                    <a:pt x="621" y="2634"/>
                    <a:pt x="563" y="2648"/>
                    <a:pt x="508" y="2675"/>
                  </a:cubicBezTo>
                  <a:lnTo>
                    <a:pt x="508" y="2675"/>
                  </a:lnTo>
                  <a:cubicBezTo>
                    <a:pt x="454" y="2700"/>
                    <a:pt x="405" y="2738"/>
                    <a:pt x="362" y="2785"/>
                  </a:cubicBezTo>
                  <a:lnTo>
                    <a:pt x="0" y="3183"/>
                  </a:lnTo>
                  <a:lnTo>
                    <a:pt x="73" y="3268"/>
                  </a:lnTo>
                  <a:lnTo>
                    <a:pt x="73" y="3268"/>
                  </a:lnTo>
                  <a:cubicBezTo>
                    <a:pt x="129" y="3333"/>
                    <a:pt x="194" y="3394"/>
                    <a:pt x="267" y="3451"/>
                  </a:cubicBezTo>
                  <a:lnTo>
                    <a:pt x="267" y="3451"/>
                  </a:lnTo>
                  <a:cubicBezTo>
                    <a:pt x="340" y="3508"/>
                    <a:pt x="422" y="3559"/>
                    <a:pt x="511" y="3602"/>
                  </a:cubicBezTo>
                  <a:lnTo>
                    <a:pt x="511" y="3602"/>
                  </a:lnTo>
                  <a:cubicBezTo>
                    <a:pt x="601" y="3646"/>
                    <a:pt x="700" y="3681"/>
                    <a:pt x="805" y="3706"/>
                  </a:cubicBezTo>
                  <a:lnTo>
                    <a:pt x="805" y="3706"/>
                  </a:lnTo>
                  <a:cubicBezTo>
                    <a:pt x="912" y="3732"/>
                    <a:pt x="1028" y="3745"/>
                    <a:pt x="1150" y="3745"/>
                  </a:cubicBezTo>
                  <a:lnTo>
                    <a:pt x="1150" y="3745"/>
                  </a:lnTo>
                  <a:cubicBezTo>
                    <a:pt x="1357" y="3745"/>
                    <a:pt x="1556" y="3712"/>
                    <a:pt x="1742" y="3646"/>
                  </a:cubicBezTo>
                  <a:lnTo>
                    <a:pt x="1742" y="3646"/>
                  </a:lnTo>
                  <a:cubicBezTo>
                    <a:pt x="1930" y="3579"/>
                    <a:pt x="2100" y="3484"/>
                    <a:pt x="2249" y="3361"/>
                  </a:cubicBezTo>
                  <a:lnTo>
                    <a:pt x="2249" y="3361"/>
                  </a:lnTo>
                  <a:cubicBezTo>
                    <a:pt x="2397" y="3239"/>
                    <a:pt x="2523" y="3092"/>
                    <a:pt x="2622" y="2923"/>
                  </a:cubicBezTo>
                  <a:lnTo>
                    <a:pt x="2622" y="2923"/>
                  </a:lnTo>
                  <a:cubicBezTo>
                    <a:pt x="2720" y="2755"/>
                    <a:pt x="2787" y="2567"/>
                    <a:pt x="2819" y="2366"/>
                  </a:cubicBezTo>
                  <a:lnTo>
                    <a:pt x="2819" y="2366"/>
                  </a:lnTo>
                  <a:cubicBezTo>
                    <a:pt x="2844" y="2204"/>
                    <a:pt x="2841" y="2049"/>
                    <a:pt x="2810" y="1907"/>
                  </a:cubicBezTo>
                  <a:lnTo>
                    <a:pt x="2810" y="1907"/>
                  </a:lnTo>
                  <a:cubicBezTo>
                    <a:pt x="2779" y="1761"/>
                    <a:pt x="2717" y="1632"/>
                    <a:pt x="2626" y="1524"/>
                  </a:cubicBezTo>
                </a:path>
              </a:pathLst>
            </a:custGeom>
            <a:solidFill>
              <a:srgbClr val="EDEA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81">
              <a:extLst>
                <a:ext uri="{FF2B5EF4-FFF2-40B4-BE49-F238E27FC236}">
                  <a16:creationId xmlns:a16="http://schemas.microsoft.com/office/drawing/2014/main" id="{DB9B2C59-F7FF-B841-A738-42C7F8F9C876}"/>
                </a:ext>
              </a:extLst>
            </p:cNvPr>
            <p:cNvSpPr>
              <a:spLocks noChangeArrowheads="1"/>
            </p:cNvSpPr>
            <p:nvPr/>
          </p:nvSpPr>
          <p:spPr bwMode="auto">
            <a:xfrm>
              <a:off x="13853218" y="7929149"/>
              <a:ext cx="4553734" cy="4713033"/>
            </a:xfrm>
            <a:custGeom>
              <a:avLst/>
              <a:gdLst>
                <a:gd name="T0" fmla="*/ 1746 w 3657"/>
                <a:gd name="T1" fmla="*/ 2305 h 3784"/>
                <a:gd name="T2" fmla="*/ 2286 w 3657"/>
                <a:gd name="T3" fmla="*/ 2546 h 3784"/>
                <a:gd name="T4" fmla="*/ 2240 w 3657"/>
                <a:gd name="T5" fmla="*/ 2835 h 3784"/>
                <a:gd name="T6" fmla="*/ 2112 w 3657"/>
                <a:gd name="T7" fmla="*/ 2872 h 3784"/>
                <a:gd name="T8" fmla="*/ 1880 w 3657"/>
                <a:gd name="T9" fmla="*/ 2896 h 3784"/>
                <a:gd name="T10" fmla="*/ 1516 w 3657"/>
                <a:gd name="T11" fmla="*/ 2829 h 3784"/>
                <a:gd name="T12" fmla="*/ 1266 w 3657"/>
                <a:gd name="T13" fmla="*/ 2640 h 3784"/>
                <a:gd name="T14" fmla="*/ 1130 w 3657"/>
                <a:gd name="T15" fmla="*/ 2330 h 3784"/>
                <a:gd name="T16" fmla="*/ 1132 w 3657"/>
                <a:gd name="T17" fmla="*/ 1891 h 3784"/>
                <a:gd name="T18" fmla="*/ 1257 w 3657"/>
                <a:gd name="T19" fmla="*/ 1486 h 3784"/>
                <a:gd name="T20" fmla="*/ 1472 w 3657"/>
                <a:gd name="T21" fmla="*/ 1187 h 3784"/>
                <a:gd name="T22" fmla="*/ 1759 w 3657"/>
                <a:gd name="T23" fmla="*/ 1000 h 3784"/>
                <a:gd name="T24" fmla="*/ 2117 w 3657"/>
                <a:gd name="T25" fmla="*/ 932 h 3784"/>
                <a:gd name="T26" fmla="*/ 2315 w 3657"/>
                <a:gd name="T27" fmla="*/ 943 h 3784"/>
                <a:gd name="T28" fmla="*/ 2472 w 3657"/>
                <a:gd name="T29" fmla="*/ 976 h 3784"/>
                <a:gd name="T30" fmla="*/ 2612 w 3657"/>
                <a:gd name="T31" fmla="*/ 1034 h 3784"/>
                <a:gd name="T32" fmla="*/ 2764 w 3657"/>
                <a:gd name="T33" fmla="*/ 1127 h 3784"/>
                <a:gd name="T34" fmla="*/ 3040 w 3657"/>
                <a:gd name="T35" fmla="*/ 1186 h 3784"/>
                <a:gd name="T36" fmla="*/ 3656 w 3657"/>
                <a:gd name="T37" fmla="*/ 579 h 3784"/>
                <a:gd name="T38" fmla="*/ 3585 w 3657"/>
                <a:gd name="T39" fmla="*/ 500 h 3784"/>
                <a:gd name="T40" fmla="*/ 3361 w 3657"/>
                <a:gd name="T41" fmla="*/ 300 h 3784"/>
                <a:gd name="T42" fmla="*/ 3070 w 3657"/>
                <a:gd name="T43" fmla="*/ 141 h 3784"/>
                <a:gd name="T44" fmla="*/ 2714 w 3657"/>
                <a:gd name="T45" fmla="*/ 38 h 3784"/>
                <a:gd name="T46" fmla="*/ 2292 w 3657"/>
                <a:gd name="T47" fmla="*/ 0 h 3784"/>
                <a:gd name="T48" fmla="*/ 1470 w 3657"/>
                <a:gd name="T49" fmla="*/ 138 h 3784"/>
                <a:gd name="T50" fmla="*/ 789 w 3657"/>
                <a:gd name="T51" fmla="*/ 532 h 3784"/>
                <a:gd name="T52" fmla="*/ 299 w 3657"/>
                <a:gd name="T53" fmla="*/ 1134 h 3784"/>
                <a:gd name="T54" fmla="*/ 42 w 3657"/>
                <a:gd name="T55" fmla="*/ 1891 h 3784"/>
                <a:gd name="T56" fmla="*/ 69 w 3657"/>
                <a:gd name="T57" fmla="*/ 2642 h 3784"/>
                <a:gd name="T58" fmla="*/ 387 w 3657"/>
                <a:gd name="T59" fmla="*/ 3245 h 3784"/>
                <a:gd name="T60" fmla="*/ 965 w 3657"/>
                <a:gd name="T61" fmla="*/ 3641 h 3784"/>
                <a:gd name="T62" fmla="*/ 1764 w 3657"/>
                <a:gd name="T63" fmla="*/ 3783 h 3784"/>
                <a:gd name="T64" fmla="*/ 2440 w 3657"/>
                <a:gd name="T65" fmla="*/ 3690 h 3784"/>
                <a:gd name="T66" fmla="*/ 3155 w 3657"/>
                <a:gd name="T67" fmla="*/ 3348 h 3784"/>
                <a:gd name="T68" fmla="*/ 1921 w 3657"/>
                <a:gd name="T69" fmla="*/ 1692 h 3784"/>
                <a:gd name="T70" fmla="*/ 1746 w 3657"/>
                <a:gd name="T71" fmla="*/ 2305 h 3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657" h="3784">
                  <a:moveTo>
                    <a:pt x="1746" y="2305"/>
                  </a:moveTo>
                  <a:lnTo>
                    <a:pt x="1746" y="2305"/>
                  </a:lnTo>
                  <a:cubicBezTo>
                    <a:pt x="1737" y="2500"/>
                    <a:pt x="1976" y="2546"/>
                    <a:pt x="2084" y="2546"/>
                  </a:cubicBezTo>
                  <a:lnTo>
                    <a:pt x="2286" y="2546"/>
                  </a:lnTo>
                  <a:lnTo>
                    <a:pt x="2240" y="2835"/>
                  </a:lnTo>
                  <a:lnTo>
                    <a:pt x="2240" y="2835"/>
                  </a:lnTo>
                  <a:cubicBezTo>
                    <a:pt x="2198" y="2850"/>
                    <a:pt x="2155" y="2861"/>
                    <a:pt x="2112" y="2872"/>
                  </a:cubicBezTo>
                  <a:lnTo>
                    <a:pt x="2112" y="2872"/>
                  </a:lnTo>
                  <a:cubicBezTo>
                    <a:pt x="2043" y="2887"/>
                    <a:pt x="1964" y="2896"/>
                    <a:pt x="1880" y="2896"/>
                  </a:cubicBezTo>
                  <a:lnTo>
                    <a:pt x="1880" y="2896"/>
                  </a:lnTo>
                  <a:cubicBezTo>
                    <a:pt x="1743" y="2896"/>
                    <a:pt x="1620" y="2873"/>
                    <a:pt x="1516" y="2829"/>
                  </a:cubicBezTo>
                  <a:lnTo>
                    <a:pt x="1516" y="2829"/>
                  </a:lnTo>
                  <a:cubicBezTo>
                    <a:pt x="1414" y="2786"/>
                    <a:pt x="1330" y="2722"/>
                    <a:pt x="1266" y="2640"/>
                  </a:cubicBezTo>
                  <a:lnTo>
                    <a:pt x="1266" y="2640"/>
                  </a:lnTo>
                  <a:cubicBezTo>
                    <a:pt x="1200" y="2557"/>
                    <a:pt x="1155" y="2453"/>
                    <a:pt x="1130" y="2330"/>
                  </a:cubicBezTo>
                  <a:lnTo>
                    <a:pt x="1130" y="2330"/>
                  </a:lnTo>
                  <a:cubicBezTo>
                    <a:pt x="1105" y="2204"/>
                    <a:pt x="1106" y="2056"/>
                    <a:pt x="1132" y="1891"/>
                  </a:cubicBezTo>
                  <a:lnTo>
                    <a:pt x="1132" y="1891"/>
                  </a:lnTo>
                  <a:cubicBezTo>
                    <a:pt x="1156" y="1741"/>
                    <a:pt x="1198" y="1605"/>
                    <a:pt x="1257" y="1486"/>
                  </a:cubicBezTo>
                  <a:lnTo>
                    <a:pt x="1257" y="1486"/>
                  </a:lnTo>
                  <a:cubicBezTo>
                    <a:pt x="1315" y="1369"/>
                    <a:pt x="1387" y="1269"/>
                    <a:pt x="1472" y="1187"/>
                  </a:cubicBezTo>
                  <a:lnTo>
                    <a:pt x="1472" y="1187"/>
                  </a:lnTo>
                  <a:cubicBezTo>
                    <a:pt x="1555" y="1107"/>
                    <a:pt x="1652" y="1044"/>
                    <a:pt x="1759" y="1000"/>
                  </a:cubicBezTo>
                  <a:lnTo>
                    <a:pt x="1759" y="1000"/>
                  </a:lnTo>
                  <a:cubicBezTo>
                    <a:pt x="1867" y="955"/>
                    <a:pt x="1988" y="932"/>
                    <a:pt x="2117" y="932"/>
                  </a:cubicBezTo>
                  <a:lnTo>
                    <a:pt x="2117" y="932"/>
                  </a:lnTo>
                  <a:cubicBezTo>
                    <a:pt x="2191" y="932"/>
                    <a:pt x="2258" y="936"/>
                    <a:pt x="2315" y="943"/>
                  </a:cubicBezTo>
                  <a:lnTo>
                    <a:pt x="2315" y="943"/>
                  </a:lnTo>
                  <a:cubicBezTo>
                    <a:pt x="2371" y="950"/>
                    <a:pt x="2423" y="961"/>
                    <a:pt x="2472" y="976"/>
                  </a:cubicBezTo>
                  <a:lnTo>
                    <a:pt x="2472" y="976"/>
                  </a:lnTo>
                  <a:cubicBezTo>
                    <a:pt x="2519" y="991"/>
                    <a:pt x="2566" y="1011"/>
                    <a:pt x="2612" y="1034"/>
                  </a:cubicBezTo>
                  <a:lnTo>
                    <a:pt x="2612" y="1034"/>
                  </a:lnTo>
                  <a:cubicBezTo>
                    <a:pt x="2659" y="1060"/>
                    <a:pt x="2711" y="1091"/>
                    <a:pt x="2764" y="1127"/>
                  </a:cubicBezTo>
                  <a:lnTo>
                    <a:pt x="2764" y="1127"/>
                  </a:lnTo>
                  <a:cubicBezTo>
                    <a:pt x="2851" y="1186"/>
                    <a:pt x="2944" y="1206"/>
                    <a:pt x="3040" y="1186"/>
                  </a:cubicBezTo>
                  <a:lnTo>
                    <a:pt x="3040" y="1186"/>
                  </a:lnTo>
                  <a:cubicBezTo>
                    <a:pt x="3136" y="1166"/>
                    <a:pt x="3222" y="1110"/>
                    <a:pt x="3292" y="1026"/>
                  </a:cubicBezTo>
                  <a:lnTo>
                    <a:pt x="3656" y="579"/>
                  </a:lnTo>
                  <a:lnTo>
                    <a:pt x="3585" y="500"/>
                  </a:lnTo>
                  <a:lnTo>
                    <a:pt x="3585" y="500"/>
                  </a:lnTo>
                  <a:cubicBezTo>
                    <a:pt x="3522" y="428"/>
                    <a:pt x="3446" y="361"/>
                    <a:pt x="3361" y="300"/>
                  </a:cubicBezTo>
                  <a:lnTo>
                    <a:pt x="3361" y="300"/>
                  </a:lnTo>
                  <a:cubicBezTo>
                    <a:pt x="3275" y="238"/>
                    <a:pt x="3177" y="185"/>
                    <a:pt x="3070" y="141"/>
                  </a:cubicBezTo>
                  <a:lnTo>
                    <a:pt x="3070" y="141"/>
                  </a:lnTo>
                  <a:cubicBezTo>
                    <a:pt x="2963" y="98"/>
                    <a:pt x="2844" y="63"/>
                    <a:pt x="2714" y="38"/>
                  </a:cubicBezTo>
                  <a:lnTo>
                    <a:pt x="2714" y="38"/>
                  </a:lnTo>
                  <a:cubicBezTo>
                    <a:pt x="2585" y="12"/>
                    <a:pt x="2443" y="0"/>
                    <a:pt x="2292" y="0"/>
                  </a:cubicBezTo>
                  <a:lnTo>
                    <a:pt x="2292" y="0"/>
                  </a:lnTo>
                  <a:cubicBezTo>
                    <a:pt x="2000" y="0"/>
                    <a:pt x="1723" y="47"/>
                    <a:pt x="1470" y="138"/>
                  </a:cubicBezTo>
                  <a:lnTo>
                    <a:pt x="1470" y="138"/>
                  </a:lnTo>
                  <a:cubicBezTo>
                    <a:pt x="1216" y="231"/>
                    <a:pt x="986" y="364"/>
                    <a:pt x="789" y="532"/>
                  </a:cubicBezTo>
                  <a:lnTo>
                    <a:pt x="789" y="532"/>
                  </a:lnTo>
                  <a:cubicBezTo>
                    <a:pt x="592" y="701"/>
                    <a:pt x="426" y="903"/>
                    <a:pt x="299" y="1134"/>
                  </a:cubicBezTo>
                  <a:lnTo>
                    <a:pt x="299" y="1134"/>
                  </a:lnTo>
                  <a:cubicBezTo>
                    <a:pt x="172" y="1363"/>
                    <a:pt x="85" y="1619"/>
                    <a:pt x="42" y="1891"/>
                  </a:cubicBezTo>
                  <a:lnTo>
                    <a:pt x="42" y="1891"/>
                  </a:lnTo>
                  <a:cubicBezTo>
                    <a:pt x="0" y="2159"/>
                    <a:pt x="9" y="2412"/>
                    <a:pt x="69" y="2642"/>
                  </a:cubicBezTo>
                  <a:lnTo>
                    <a:pt x="69" y="2642"/>
                  </a:lnTo>
                  <a:cubicBezTo>
                    <a:pt x="129" y="2873"/>
                    <a:pt x="236" y="3076"/>
                    <a:pt x="387" y="3245"/>
                  </a:cubicBezTo>
                  <a:lnTo>
                    <a:pt x="387" y="3245"/>
                  </a:lnTo>
                  <a:cubicBezTo>
                    <a:pt x="539" y="3413"/>
                    <a:pt x="733" y="3546"/>
                    <a:pt x="965" y="3641"/>
                  </a:cubicBezTo>
                  <a:lnTo>
                    <a:pt x="965" y="3641"/>
                  </a:lnTo>
                  <a:cubicBezTo>
                    <a:pt x="1196" y="3735"/>
                    <a:pt x="1465" y="3783"/>
                    <a:pt x="1764" y="3783"/>
                  </a:cubicBezTo>
                  <a:lnTo>
                    <a:pt x="1764" y="3783"/>
                  </a:lnTo>
                  <a:cubicBezTo>
                    <a:pt x="1993" y="3783"/>
                    <a:pt x="2220" y="3752"/>
                    <a:pt x="2440" y="3690"/>
                  </a:cubicBezTo>
                  <a:lnTo>
                    <a:pt x="2440" y="3690"/>
                  </a:lnTo>
                  <a:cubicBezTo>
                    <a:pt x="2663" y="3628"/>
                    <a:pt x="2882" y="3527"/>
                    <a:pt x="3092" y="3389"/>
                  </a:cubicBezTo>
                  <a:lnTo>
                    <a:pt x="3155" y="3348"/>
                  </a:lnTo>
                  <a:lnTo>
                    <a:pt x="3416" y="1692"/>
                  </a:lnTo>
                  <a:lnTo>
                    <a:pt x="1921" y="1692"/>
                  </a:lnTo>
                  <a:lnTo>
                    <a:pt x="1806" y="1742"/>
                  </a:lnTo>
                  <a:lnTo>
                    <a:pt x="1746" y="2305"/>
                  </a:lnTo>
                </a:path>
              </a:pathLst>
            </a:custGeom>
            <a:solidFill>
              <a:srgbClr val="EDEA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82">
              <a:extLst>
                <a:ext uri="{FF2B5EF4-FFF2-40B4-BE49-F238E27FC236}">
                  <a16:creationId xmlns:a16="http://schemas.microsoft.com/office/drawing/2014/main" id="{3D4B77E2-7372-7945-9E54-B18354BBE1E3}"/>
                </a:ext>
              </a:extLst>
            </p:cNvPr>
            <p:cNvSpPr>
              <a:spLocks noChangeArrowheads="1"/>
            </p:cNvSpPr>
            <p:nvPr/>
          </p:nvSpPr>
          <p:spPr bwMode="auto">
            <a:xfrm>
              <a:off x="10057521" y="8039010"/>
              <a:ext cx="3817669" cy="4663595"/>
            </a:xfrm>
            <a:custGeom>
              <a:avLst/>
              <a:gdLst>
                <a:gd name="T0" fmla="*/ 2627 w 3065"/>
                <a:gd name="T1" fmla="*/ 1524 h 3746"/>
                <a:gd name="T2" fmla="*/ 2271 w 3065"/>
                <a:gd name="T3" fmla="*/ 1268 h 3746"/>
                <a:gd name="T4" fmla="*/ 1756 w 3065"/>
                <a:gd name="T5" fmla="*/ 1176 h 3746"/>
                <a:gd name="T6" fmla="*/ 1572 w 3065"/>
                <a:gd name="T7" fmla="*/ 1183 h 3746"/>
                <a:gd name="T8" fmla="*/ 1651 w 3065"/>
                <a:gd name="T9" fmla="*/ 916 h 3746"/>
                <a:gd name="T10" fmla="*/ 2354 w 3065"/>
                <a:gd name="T11" fmla="*/ 916 h 3746"/>
                <a:gd name="T12" fmla="*/ 2596 w 3065"/>
                <a:gd name="T13" fmla="*/ 885 h 3746"/>
                <a:gd name="T14" fmla="*/ 2798 w 3065"/>
                <a:gd name="T15" fmla="*/ 784 h 3746"/>
                <a:gd name="T16" fmla="*/ 2933 w 3065"/>
                <a:gd name="T17" fmla="*/ 625 h 3746"/>
                <a:gd name="T18" fmla="*/ 3064 w 3065"/>
                <a:gd name="T19" fmla="*/ 0 h 3746"/>
                <a:gd name="T20" fmla="*/ 413 w 3065"/>
                <a:gd name="T21" fmla="*/ 1955 h 3746"/>
                <a:gd name="T22" fmla="*/ 1049 w 3065"/>
                <a:gd name="T23" fmla="*/ 2105 h 3746"/>
                <a:gd name="T24" fmla="*/ 1463 w 3065"/>
                <a:gd name="T25" fmla="*/ 2028 h 3746"/>
                <a:gd name="T26" fmla="*/ 1755 w 3065"/>
                <a:gd name="T27" fmla="*/ 2122 h 3746"/>
                <a:gd name="T28" fmla="*/ 1808 w 3065"/>
                <a:gd name="T29" fmla="*/ 2401 h 3746"/>
                <a:gd name="T30" fmla="*/ 1750 w 3065"/>
                <a:gd name="T31" fmla="*/ 2606 h 3746"/>
                <a:gd name="T32" fmla="*/ 1658 w 3065"/>
                <a:gd name="T33" fmla="*/ 2752 h 3746"/>
                <a:gd name="T34" fmla="*/ 1526 w 3065"/>
                <a:gd name="T35" fmla="*/ 2843 h 3746"/>
                <a:gd name="T36" fmla="*/ 1329 w 3065"/>
                <a:gd name="T37" fmla="*/ 2879 h 3746"/>
                <a:gd name="T38" fmla="*/ 1137 w 3065"/>
                <a:gd name="T39" fmla="*/ 2850 h 3746"/>
                <a:gd name="T40" fmla="*/ 998 w 3065"/>
                <a:gd name="T41" fmla="*/ 2779 h 3746"/>
                <a:gd name="T42" fmla="*/ 876 w 3065"/>
                <a:gd name="T43" fmla="*/ 2694 h 3746"/>
                <a:gd name="T44" fmla="*/ 679 w 3065"/>
                <a:gd name="T45" fmla="*/ 2634 h 3746"/>
                <a:gd name="T46" fmla="*/ 508 w 3065"/>
                <a:gd name="T47" fmla="*/ 2675 h 3746"/>
                <a:gd name="T48" fmla="*/ 362 w 3065"/>
                <a:gd name="T49" fmla="*/ 2785 h 3746"/>
                <a:gd name="T50" fmla="*/ 73 w 3065"/>
                <a:gd name="T51" fmla="*/ 3268 h 3746"/>
                <a:gd name="T52" fmla="*/ 267 w 3065"/>
                <a:gd name="T53" fmla="*/ 3451 h 3746"/>
                <a:gd name="T54" fmla="*/ 511 w 3065"/>
                <a:gd name="T55" fmla="*/ 3602 h 3746"/>
                <a:gd name="T56" fmla="*/ 805 w 3065"/>
                <a:gd name="T57" fmla="*/ 3706 h 3746"/>
                <a:gd name="T58" fmla="*/ 1150 w 3065"/>
                <a:gd name="T59" fmla="*/ 3745 h 3746"/>
                <a:gd name="T60" fmla="*/ 1742 w 3065"/>
                <a:gd name="T61" fmla="*/ 3646 h 3746"/>
                <a:gd name="T62" fmla="*/ 2249 w 3065"/>
                <a:gd name="T63" fmla="*/ 3361 h 3746"/>
                <a:gd name="T64" fmla="*/ 2622 w 3065"/>
                <a:gd name="T65" fmla="*/ 2924 h 3746"/>
                <a:gd name="T66" fmla="*/ 2819 w 3065"/>
                <a:gd name="T67" fmla="*/ 2366 h 3746"/>
                <a:gd name="T68" fmla="*/ 2810 w 3065"/>
                <a:gd name="T69" fmla="*/ 1907 h 3746"/>
                <a:gd name="T70" fmla="*/ 2627 w 3065"/>
                <a:gd name="T71" fmla="*/ 1524 h 3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65" h="3746">
                  <a:moveTo>
                    <a:pt x="2627" y="1524"/>
                  </a:moveTo>
                  <a:lnTo>
                    <a:pt x="2627" y="1524"/>
                  </a:lnTo>
                  <a:cubicBezTo>
                    <a:pt x="2536" y="1416"/>
                    <a:pt x="2417" y="1329"/>
                    <a:pt x="2271" y="1268"/>
                  </a:cubicBezTo>
                  <a:lnTo>
                    <a:pt x="2271" y="1268"/>
                  </a:lnTo>
                  <a:cubicBezTo>
                    <a:pt x="2127" y="1206"/>
                    <a:pt x="1954" y="1176"/>
                    <a:pt x="1756" y="1176"/>
                  </a:cubicBezTo>
                  <a:lnTo>
                    <a:pt x="1756" y="1176"/>
                  </a:lnTo>
                  <a:cubicBezTo>
                    <a:pt x="1698" y="1176"/>
                    <a:pt x="1636" y="1178"/>
                    <a:pt x="1572" y="1183"/>
                  </a:cubicBezTo>
                  <a:lnTo>
                    <a:pt x="1572" y="1183"/>
                  </a:lnTo>
                  <a:cubicBezTo>
                    <a:pt x="1568" y="1183"/>
                    <a:pt x="1566" y="1184"/>
                    <a:pt x="1563" y="1184"/>
                  </a:cubicBezTo>
                  <a:lnTo>
                    <a:pt x="1651" y="916"/>
                  </a:lnTo>
                  <a:lnTo>
                    <a:pt x="2354" y="916"/>
                  </a:lnTo>
                  <a:lnTo>
                    <a:pt x="2354" y="916"/>
                  </a:lnTo>
                  <a:cubicBezTo>
                    <a:pt x="2444" y="916"/>
                    <a:pt x="2525" y="906"/>
                    <a:pt x="2596" y="885"/>
                  </a:cubicBezTo>
                  <a:lnTo>
                    <a:pt x="2596" y="885"/>
                  </a:lnTo>
                  <a:cubicBezTo>
                    <a:pt x="2674" y="863"/>
                    <a:pt x="2742" y="829"/>
                    <a:pt x="2798" y="784"/>
                  </a:cubicBezTo>
                  <a:lnTo>
                    <a:pt x="2798" y="784"/>
                  </a:lnTo>
                  <a:cubicBezTo>
                    <a:pt x="2855" y="739"/>
                    <a:pt x="2900" y="686"/>
                    <a:pt x="2933" y="625"/>
                  </a:cubicBezTo>
                  <a:lnTo>
                    <a:pt x="2933" y="625"/>
                  </a:lnTo>
                  <a:cubicBezTo>
                    <a:pt x="2964" y="568"/>
                    <a:pt x="2984" y="505"/>
                    <a:pt x="2995" y="439"/>
                  </a:cubicBezTo>
                  <a:lnTo>
                    <a:pt x="3064" y="0"/>
                  </a:lnTo>
                  <a:lnTo>
                    <a:pt x="1054" y="0"/>
                  </a:lnTo>
                  <a:lnTo>
                    <a:pt x="413" y="1955"/>
                  </a:lnTo>
                  <a:lnTo>
                    <a:pt x="1004" y="2122"/>
                  </a:lnTo>
                  <a:lnTo>
                    <a:pt x="1049" y="2105"/>
                  </a:lnTo>
                  <a:lnTo>
                    <a:pt x="1049" y="2105"/>
                  </a:lnTo>
                  <a:cubicBezTo>
                    <a:pt x="1188" y="2054"/>
                    <a:pt x="1327" y="2028"/>
                    <a:pt x="1463" y="2028"/>
                  </a:cubicBezTo>
                  <a:lnTo>
                    <a:pt x="1463" y="2028"/>
                  </a:lnTo>
                  <a:cubicBezTo>
                    <a:pt x="1599" y="2028"/>
                    <a:pt x="1698" y="2060"/>
                    <a:pt x="1755" y="2122"/>
                  </a:cubicBezTo>
                  <a:lnTo>
                    <a:pt x="1755" y="2122"/>
                  </a:lnTo>
                  <a:cubicBezTo>
                    <a:pt x="1810" y="2182"/>
                    <a:pt x="1828" y="2274"/>
                    <a:pt x="1808" y="2401"/>
                  </a:cubicBezTo>
                  <a:lnTo>
                    <a:pt x="1808" y="2401"/>
                  </a:lnTo>
                  <a:cubicBezTo>
                    <a:pt x="1796" y="2474"/>
                    <a:pt x="1777" y="2543"/>
                    <a:pt x="1750" y="2606"/>
                  </a:cubicBezTo>
                  <a:lnTo>
                    <a:pt x="1750" y="2606"/>
                  </a:lnTo>
                  <a:cubicBezTo>
                    <a:pt x="1726" y="2663"/>
                    <a:pt x="1697" y="2711"/>
                    <a:pt x="1658" y="2752"/>
                  </a:cubicBezTo>
                  <a:lnTo>
                    <a:pt x="1658" y="2752"/>
                  </a:lnTo>
                  <a:cubicBezTo>
                    <a:pt x="1622" y="2791"/>
                    <a:pt x="1579" y="2821"/>
                    <a:pt x="1526" y="2843"/>
                  </a:cubicBezTo>
                  <a:lnTo>
                    <a:pt x="1526" y="2843"/>
                  </a:lnTo>
                  <a:cubicBezTo>
                    <a:pt x="1472" y="2867"/>
                    <a:pt x="1405" y="2879"/>
                    <a:pt x="1329" y="2879"/>
                  </a:cubicBezTo>
                  <a:lnTo>
                    <a:pt x="1329" y="2879"/>
                  </a:lnTo>
                  <a:cubicBezTo>
                    <a:pt x="1249" y="2879"/>
                    <a:pt x="1184" y="2869"/>
                    <a:pt x="1137" y="2850"/>
                  </a:cubicBezTo>
                  <a:lnTo>
                    <a:pt x="1137" y="2850"/>
                  </a:lnTo>
                  <a:cubicBezTo>
                    <a:pt x="1083" y="2829"/>
                    <a:pt x="1036" y="2804"/>
                    <a:pt x="998" y="2779"/>
                  </a:cubicBezTo>
                  <a:lnTo>
                    <a:pt x="998" y="2779"/>
                  </a:lnTo>
                  <a:cubicBezTo>
                    <a:pt x="954" y="2748"/>
                    <a:pt x="913" y="2719"/>
                    <a:pt x="876" y="2694"/>
                  </a:cubicBezTo>
                  <a:lnTo>
                    <a:pt x="876" y="2694"/>
                  </a:lnTo>
                  <a:cubicBezTo>
                    <a:pt x="819" y="2654"/>
                    <a:pt x="753" y="2634"/>
                    <a:pt x="679" y="2634"/>
                  </a:cubicBezTo>
                  <a:lnTo>
                    <a:pt x="679" y="2634"/>
                  </a:lnTo>
                  <a:cubicBezTo>
                    <a:pt x="621" y="2634"/>
                    <a:pt x="563" y="2648"/>
                    <a:pt x="508" y="2675"/>
                  </a:cubicBezTo>
                  <a:lnTo>
                    <a:pt x="508" y="2675"/>
                  </a:lnTo>
                  <a:cubicBezTo>
                    <a:pt x="454" y="2700"/>
                    <a:pt x="405" y="2738"/>
                    <a:pt x="362" y="2785"/>
                  </a:cubicBezTo>
                  <a:lnTo>
                    <a:pt x="0" y="3184"/>
                  </a:lnTo>
                  <a:lnTo>
                    <a:pt x="73" y="3268"/>
                  </a:lnTo>
                  <a:lnTo>
                    <a:pt x="73" y="3268"/>
                  </a:lnTo>
                  <a:cubicBezTo>
                    <a:pt x="130" y="3333"/>
                    <a:pt x="194" y="3394"/>
                    <a:pt x="267" y="3451"/>
                  </a:cubicBezTo>
                  <a:lnTo>
                    <a:pt x="267" y="3451"/>
                  </a:lnTo>
                  <a:cubicBezTo>
                    <a:pt x="340" y="3508"/>
                    <a:pt x="422" y="3559"/>
                    <a:pt x="511" y="3602"/>
                  </a:cubicBezTo>
                  <a:lnTo>
                    <a:pt x="511" y="3602"/>
                  </a:lnTo>
                  <a:cubicBezTo>
                    <a:pt x="601" y="3646"/>
                    <a:pt x="700" y="3681"/>
                    <a:pt x="805" y="3706"/>
                  </a:cubicBezTo>
                  <a:lnTo>
                    <a:pt x="805" y="3706"/>
                  </a:lnTo>
                  <a:cubicBezTo>
                    <a:pt x="912" y="3732"/>
                    <a:pt x="1028" y="3745"/>
                    <a:pt x="1150" y="3745"/>
                  </a:cubicBezTo>
                  <a:lnTo>
                    <a:pt x="1150" y="3745"/>
                  </a:lnTo>
                  <a:cubicBezTo>
                    <a:pt x="1357" y="3745"/>
                    <a:pt x="1556" y="3712"/>
                    <a:pt x="1742" y="3646"/>
                  </a:cubicBezTo>
                  <a:lnTo>
                    <a:pt x="1742" y="3646"/>
                  </a:lnTo>
                  <a:cubicBezTo>
                    <a:pt x="1930" y="3579"/>
                    <a:pt x="2100" y="3484"/>
                    <a:pt x="2249" y="3361"/>
                  </a:cubicBezTo>
                  <a:lnTo>
                    <a:pt x="2249" y="3361"/>
                  </a:lnTo>
                  <a:cubicBezTo>
                    <a:pt x="2397" y="3239"/>
                    <a:pt x="2523" y="3092"/>
                    <a:pt x="2622" y="2924"/>
                  </a:cubicBezTo>
                  <a:lnTo>
                    <a:pt x="2622" y="2924"/>
                  </a:lnTo>
                  <a:cubicBezTo>
                    <a:pt x="2720" y="2756"/>
                    <a:pt x="2787" y="2568"/>
                    <a:pt x="2819" y="2366"/>
                  </a:cubicBezTo>
                  <a:lnTo>
                    <a:pt x="2819" y="2366"/>
                  </a:lnTo>
                  <a:cubicBezTo>
                    <a:pt x="2844" y="2204"/>
                    <a:pt x="2841" y="2050"/>
                    <a:pt x="2810" y="1907"/>
                  </a:cubicBezTo>
                  <a:lnTo>
                    <a:pt x="2810" y="1907"/>
                  </a:lnTo>
                  <a:cubicBezTo>
                    <a:pt x="2779" y="1761"/>
                    <a:pt x="2717" y="1632"/>
                    <a:pt x="2627" y="152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83">
              <a:extLst>
                <a:ext uri="{FF2B5EF4-FFF2-40B4-BE49-F238E27FC236}">
                  <a16:creationId xmlns:a16="http://schemas.microsoft.com/office/drawing/2014/main" id="{AEA55286-4A92-B74A-BB00-DCABA874A5E3}"/>
                </a:ext>
              </a:extLst>
            </p:cNvPr>
            <p:cNvSpPr>
              <a:spLocks noChangeArrowheads="1"/>
            </p:cNvSpPr>
            <p:nvPr/>
          </p:nvSpPr>
          <p:spPr bwMode="auto">
            <a:xfrm>
              <a:off x="13710399" y="7989570"/>
              <a:ext cx="4553734" cy="4713033"/>
            </a:xfrm>
            <a:custGeom>
              <a:avLst/>
              <a:gdLst>
                <a:gd name="T0" fmla="*/ 1830 w 3657"/>
                <a:gd name="T1" fmla="*/ 2266 h 3783"/>
                <a:gd name="T2" fmla="*/ 1884 w 3657"/>
                <a:gd name="T3" fmla="*/ 2468 h 3783"/>
                <a:gd name="T4" fmla="*/ 2286 w 3657"/>
                <a:gd name="T5" fmla="*/ 2545 h 3783"/>
                <a:gd name="T6" fmla="*/ 2240 w 3657"/>
                <a:gd name="T7" fmla="*/ 2835 h 3783"/>
                <a:gd name="T8" fmla="*/ 2112 w 3657"/>
                <a:gd name="T9" fmla="*/ 2871 h 3783"/>
                <a:gd name="T10" fmla="*/ 1880 w 3657"/>
                <a:gd name="T11" fmla="*/ 2895 h 3783"/>
                <a:gd name="T12" fmla="*/ 1516 w 3657"/>
                <a:gd name="T13" fmla="*/ 2828 h 3783"/>
                <a:gd name="T14" fmla="*/ 1266 w 3657"/>
                <a:gd name="T15" fmla="*/ 2639 h 3783"/>
                <a:gd name="T16" fmla="*/ 1130 w 3657"/>
                <a:gd name="T17" fmla="*/ 2329 h 3783"/>
                <a:gd name="T18" fmla="*/ 1132 w 3657"/>
                <a:gd name="T19" fmla="*/ 1890 h 3783"/>
                <a:gd name="T20" fmla="*/ 1257 w 3657"/>
                <a:gd name="T21" fmla="*/ 1485 h 3783"/>
                <a:gd name="T22" fmla="*/ 1472 w 3657"/>
                <a:gd name="T23" fmla="*/ 1186 h 3783"/>
                <a:gd name="T24" fmla="*/ 1759 w 3657"/>
                <a:gd name="T25" fmla="*/ 999 h 3783"/>
                <a:gd name="T26" fmla="*/ 2117 w 3657"/>
                <a:gd name="T27" fmla="*/ 931 h 3783"/>
                <a:gd name="T28" fmla="*/ 2315 w 3657"/>
                <a:gd name="T29" fmla="*/ 942 h 3783"/>
                <a:gd name="T30" fmla="*/ 2472 w 3657"/>
                <a:gd name="T31" fmla="*/ 975 h 3783"/>
                <a:gd name="T32" fmla="*/ 2612 w 3657"/>
                <a:gd name="T33" fmla="*/ 1034 h 3783"/>
                <a:gd name="T34" fmla="*/ 2764 w 3657"/>
                <a:gd name="T35" fmla="*/ 1126 h 3783"/>
                <a:gd name="T36" fmla="*/ 3040 w 3657"/>
                <a:gd name="T37" fmla="*/ 1185 h 3783"/>
                <a:gd name="T38" fmla="*/ 3656 w 3657"/>
                <a:gd name="T39" fmla="*/ 578 h 3783"/>
                <a:gd name="T40" fmla="*/ 3585 w 3657"/>
                <a:gd name="T41" fmla="*/ 499 h 3783"/>
                <a:gd name="T42" fmla="*/ 3361 w 3657"/>
                <a:gd name="T43" fmla="*/ 299 h 3783"/>
                <a:gd name="T44" fmla="*/ 3070 w 3657"/>
                <a:gd name="T45" fmla="*/ 140 h 3783"/>
                <a:gd name="T46" fmla="*/ 2714 w 3657"/>
                <a:gd name="T47" fmla="*/ 37 h 3783"/>
                <a:gd name="T48" fmla="*/ 2292 w 3657"/>
                <a:gd name="T49" fmla="*/ 0 h 3783"/>
                <a:gd name="T50" fmla="*/ 1470 w 3657"/>
                <a:gd name="T51" fmla="*/ 138 h 3783"/>
                <a:gd name="T52" fmla="*/ 789 w 3657"/>
                <a:gd name="T53" fmla="*/ 531 h 3783"/>
                <a:gd name="T54" fmla="*/ 299 w 3657"/>
                <a:gd name="T55" fmla="*/ 1133 h 3783"/>
                <a:gd name="T56" fmla="*/ 42 w 3657"/>
                <a:gd name="T57" fmla="*/ 1890 h 3783"/>
                <a:gd name="T58" fmla="*/ 69 w 3657"/>
                <a:gd name="T59" fmla="*/ 2641 h 3783"/>
                <a:gd name="T60" fmla="*/ 387 w 3657"/>
                <a:gd name="T61" fmla="*/ 3244 h 3783"/>
                <a:gd name="T62" fmla="*/ 965 w 3657"/>
                <a:gd name="T63" fmla="*/ 3640 h 3783"/>
                <a:gd name="T64" fmla="*/ 1764 w 3657"/>
                <a:gd name="T65" fmla="*/ 3782 h 3783"/>
                <a:gd name="T66" fmla="*/ 2440 w 3657"/>
                <a:gd name="T67" fmla="*/ 3690 h 3783"/>
                <a:gd name="T68" fmla="*/ 3155 w 3657"/>
                <a:gd name="T69" fmla="*/ 3347 h 3783"/>
                <a:gd name="T70" fmla="*/ 1921 w 3657"/>
                <a:gd name="T71" fmla="*/ 1691 h 3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657" h="3783">
                  <a:moveTo>
                    <a:pt x="1830" y="2266"/>
                  </a:moveTo>
                  <a:lnTo>
                    <a:pt x="1830" y="2266"/>
                  </a:lnTo>
                  <a:cubicBezTo>
                    <a:pt x="1818" y="2345"/>
                    <a:pt x="1836" y="2415"/>
                    <a:pt x="1884" y="2468"/>
                  </a:cubicBezTo>
                  <a:lnTo>
                    <a:pt x="1884" y="2468"/>
                  </a:lnTo>
                  <a:cubicBezTo>
                    <a:pt x="1916" y="2503"/>
                    <a:pt x="1976" y="2545"/>
                    <a:pt x="2084" y="2545"/>
                  </a:cubicBezTo>
                  <a:lnTo>
                    <a:pt x="2286" y="2545"/>
                  </a:lnTo>
                  <a:lnTo>
                    <a:pt x="2240" y="2835"/>
                  </a:lnTo>
                  <a:lnTo>
                    <a:pt x="2240" y="2835"/>
                  </a:lnTo>
                  <a:cubicBezTo>
                    <a:pt x="2198" y="2849"/>
                    <a:pt x="2155" y="2860"/>
                    <a:pt x="2112" y="2871"/>
                  </a:cubicBezTo>
                  <a:lnTo>
                    <a:pt x="2112" y="2871"/>
                  </a:lnTo>
                  <a:cubicBezTo>
                    <a:pt x="2043" y="2887"/>
                    <a:pt x="1965" y="2895"/>
                    <a:pt x="1880" y="2895"/>
                  </a:cubicBezTo>
                  <a:lnTo>
                    <a:pt x="1880" y="2895"/>
                  </a:lnTo>
                  <a:cubicBezTo>
                    <a:pt x="1743" y="2895"/>
                    <a:pt x="1620" y="2873"/>
                    <a:pt x="1516" y="2828"/>
                  </a:cubicBezTo>
                  <a:lnTo>
                    <a:pt x="1516" y="2828"/>
                  </a:lnTo>
                  <a:cubicBezTo>
                    <a:pt x="1414" y="2785"/>
                    <a:pt x="1330" y="2721"/>
                    <a:pt x="1266" y="2639"/>
                  </a:cubicBezTo>
                  <a:lnTo>
                    <a:pt x="1266" y="2639"/>
                  </a:lnTo>
                  <a:cubicBezTo>
                    <a:pt x="1200" y="2556"/>
                    <a:pt x="1155" y="2452"/>
                    <a:pt x="1130" y="2329"/>
                  </a:cubicBezTo>
                  <a:lnTo>
                    <a:pt x="1130" y="2329"/>
                  </a:lnTo>
                  <a:cubicBezTo>
                    <a:pt x="1105" y="2203"/>
                    <a:pt x="1106" y="2056"/>
                    <a:pt x="1132" y="1890"/>
                  </a:cubicBezTo>
                  <a:lnTo>
                    <a:pt x="1132" y="1890"/>
                  </a:lnTo>
                  <a:cubicBezTo>
                    <a:pt x="1156" y="1741"/>
                    <a:pt x="1198" y="1604"/>
                    <a:pt x="1257" y="1485"/>
                  </a:cubicBezTo>
                  <a:lnTo>
                    <a:pt x="1257" y="1485"/>
                  </a:lnTo>
                  <a:cubicBezTo>
                    <a:pt x="1315" y="1368"/>
                    <a:pt x="1387" y="1268"/>
                    <a:pt x="1472" y="1186"/>
                  </a:cubicBezTo>
                  <a:lnTo>
                    <a:pt x="1472" y="1186"/>
                  </a:lnTo>
                  <a:cubicBezTo>
                    <a:pt x="1555" y="1106"/>
                    <a:pt x="1652" y="1043"/>
                    <a:pt x="1759" y="999"/>
                  </a:cubicBezTo>
                  <a:lnTo>
                    <a:pt x="1759" y="999"/>
                  </a:lnTo>
                  <a:cubicBezTo>
                    <a:pt x="1867" y="954"/>
                    <a:pt x="1988" y="931"/>
                    <a:pt x="2117" y="931"/>
                  </a:cubicBezTo>
                  <a:lnTo>
                    <a:pt x="2117" y="931"/>
                  </a:lnTo>
                  <a:cubicBezTo>
                    <a:pt x="2191" y="931"/>
                    <a:pt x="2258" y="935"/>
                    <a:pt x="2315" y="942"/>
                  </a:cubicBezTo>
                  <a:lnTo>
                    <a:pt x="2315" y="942"/>
                  </a:lnTo>
                  <a:cubicBezTo>
                    <a:pt x="2371" y="949"/>
                    <a:pt x="2423" y="960"/>
                    <a:pt x="2472" y="975"/>
                  </a:cubicBezTo>
                  <a:lnTo>
                    <a:pt x="2472" y="975"/>
                  </a:lnTo>
                  <a:cubicBezTo>
                    <a:pt x="2519" y="990"/>
                    <a:pt x="2566" y="1010"/>
                    <a:pt x="2612" y="1034"/>
                  </a:cubicBezTo>
                  <a:lnTo>
                    <a:pt x="2612" y="1034"/>
                  </a:lnTo>
                  <a:cubicBezTo>
                    <a:pt x="2659" y="1059"/>
                    <a:pt x="2711" y="1091"/>
                    <a:pt x="2764" y="1126"/>
                  </a:cubicBezTo>
                  <a:lnTo>
                    <a:pt x="2764" y="1126"/>
                  </a:lnTo>
                  <a:cubicBezTo>
                    <a:pt x="2851" y="1185"/>
                    <a:pt x="2944" y="1206"/>
                    <a:pt x="3040" y="1185"/>
                  </a:cubicBezTo>
                  <a:lnTo>
                    <a:pt x="3040" y="1185"/>
                  </a:lnTo>
                  <a:cubicBezTo>
                    <a:pt x="3136" y="1165"/>
                    <a:pt x="3222" y="1109"/>
                    <a:pt x="3292" y="1025"/>
                  </a:cubicBezTo>
                  <a:lnTo>
                    <a:pt x="3656" y="578"/>
                  </a:lnTo>
                  <a:lnTo>
                    <a:pt x="3585" y="499"/>
                  </a:lnTo>
                  <a:lnTo>
                    <a:pt x="3585" y="499"/>
                  </a:lnTo>
                  <a:cubicBezTo>
                    <a:pt x="3522" y="427"/>
                    <a:pt x="3446" y="360"/>
                    <a:pt x="3361" y="299"/>
                  </a:cubicBezTo>
                  <a:lnTo>
                    <a:pt x="3361" y="299"/>
                  </a:lnTo>
                  <a:cubicBezTo>
                    <a:pt x="3275" y="237"/>
                    <a:pt x="3177" y="184"/>
                    <a:pt x="3070" y="140"/>
                  </a:cubicBezTo>
                  <a:lnTo>
                    <a:pt x="3070" y="140"/>
                  </a:lnTo>
                  <a:cubicBezTo>
                    <a:pt x="2963" y="97"/>
                    <a:pt x="2844" y="62"/>
                    <a:pt x="2714" y="37"/>
                  </a:cubicBezTo>
                  <a:lnTo>
                    <a:pt x="2714" y="37"/>
                  </a:lnTo>
                  <a:cubicBezTo>
                    <a:pt x="2585" y="12"/>
                    <a:pt x="2443" y="0"/>
                    <a:pt x="2292" y="0"/>
                  </a:cubicBezTo>
                  <a:lnTo>
                    <a:pt x="2292" y="0"/>
                  </a:lnTo>
                  <a:cubicBezTo>
                    <a:pt x="2000" y="0"/>
                    <a:pt x="1724" y="46"/>
                    <a:pt x="1470" y="138"/>
                  </a:cubicBezTo>
                  <a:lnTo>
                    <a:pt x="1470" y="138"/>
                  </a:lnTo>
                  <a:cubicBezTo>
                    <a:pt x="1216" y="231"/>
                    <a:pt x="986" y="363"/>
                    <a:pt x="789" y="531"/>
                  </a:cubicBezTo>
                  <a:lnTo>
                    <a:pt x="789" y="531"/>
                  </a:lnTo>
                  <a:cubicBezTo>
                    <a:pt x="592" y="700"/>
                    <a:pt x="426" y="902"/>
                    <a:pt x="299" y="1133"/>
                  </a:cubicBezTo>
                  <a:lnTo>
                    <a:pt x="299" y="1133"/>
                  </a:lnTo>
                  <a:cubicBezTo>
                    <a:pt x="172" y="1363"/>
                    <a:pt x="85" y="1618"/>
                    <a:pt x="42" y="1890"/>
                  </a:cubicBezTo>
                  <a:lnTo>
                    <a:pt x="42" y="1890"/>
                  </a:lnTo>
                  <a:cubicBezTo>
                    <a:pt x="0" y="2158"/>
                    <a:pt x="9" y="2411"/>
                    <a:pt x="69" y="2641"/>
                  </a:cubicBezTo>
                  <a:lnTo>
                    <a:pt x="69" y="2641"/>
                  </a:lnTo>
                  <a:cubicBezTo>
                    <a:pt x="129" y="2873"/>
                    <a:pt x="236" y="3075"/>
                    <a:pt x="387" y="3244"/>
                  </a:cubicBezTo>
                  <a:lnTo>
                    <a:pt x="387" y="3244"/>
                  </a:lnTo>
                  <a:cubicBezTo>
                    <a:pt x="539" y="3412"/>
                    <a:pt x="733" y="3545"/>
                    <a:pt x="965" y="3640"/>
                  </a:cubicBezTo>
                  <a:lnTo>
                    <a:pt x="965" y="3640"/>
                  </a:lnTo>
                  <a:cubicBezTo>
                    <a:pt x="1196" y="3734"/>
                    <a:pt x="1465" y="3782"/>
                    <a:pt x="1764" y="3782"/>
                  </a:cubicBezTo>
                  <a:lnTo>
                    <a:pt x="1764" y="3782"/>
                  </a:lnTo>
                  <a:cubicBezTo>
                    <a:pt x="1993" y="3782"/>
                    <a:pt x="2220" y="3751"/>
                    <a:pt x="2440" y="3690"/>
                  </a:cubicBezTo>
                  <a:lnTo>
                    <a:pt x="2440" y="3690"/>
                  </a:lnTo>
                  <a:cubicBezTo>
                    <a:pt x="2663" y="3627"/>
                    <a:pt x="2883" y="3526"/>
                    <a:pt x="3092" y="3388"/>
                  </a:cubicBezTo>
                  <a:lnTo>
                    <a:pt x="3155" y="3347"/>
                  </a:lnTo>
                  <a:lnTo>
                    <a:pt x="3416" y="1691"/>
                  </a:lnTo>
                  <a:lnTo>
                    <a:pt x="1921" y="1691"/>
                  </a:lnTo>
                  <a:lnTo>
                    <a:pt x="1830" y="226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84">
              <a:extLst>
                <a:ext uri="{FF2B5EF4-FFF2-40B4-BE49-F238E27FC236}">
                  <a16:creationId xmlns:a16="http://schemas.microsoft.com/office/drawing/2014/main" id="{C14E4453-FCF8-9444-BDC6-E51A3FF2A414}"/>
                </a:ext>
              </a:extLst>
            </p:cNvPr>
            <p:cNvSpPr>
              <a:spLocks noChangeArrowheads="1"/>
            </p:cNvSpPr>
            <p:nvPr/>
          </p:nvSpPr>
          <p:spPr bwMode="auto">
            <a:xfrm>
              <a:off x="15001263" y="11845686"/>
              <a:ext cx="1922567" cy="834943"/>
            </a:xfrm>
            <a:custGeom>
              <a:avLst/>
              <a:gdLst>
                <a:gd name="T0" fmla="*/ 0 w 1545"/>
                <a:gd name="T1" fmla="*/ 669 h 670"/>
                <a:gd name="T2" fmla="*/ 0 w 1545"/>
                <a:gd name="T3" fmla="*/ 669 h 670"/>
                <a:gd name="T4" fmla="*/ 638 w 1545"/>
                <a:gd name="T5" fmla="*/ 137 h 670"/>
                <a:gd name="T6" fmla="*/ 638 w 1545"/>
                <a:gd name="T7" fmla="*/ 137 h 670"/>
                <a:gd name="T8" fmla="*/ 263 w 1545"/>
                <a:gd name="T9" fmla="*/ 522 h 670"/>
                <a:gd name="T10" fmla="*/ 263 w 1545"/>
                <a:gd name="T11" fmla="*/ 522 h 670"/>
                <a:gd name="T12" fmla="*/ 1210 w 1545"/>
                <a:gd name="T13" fmla="*/ 115 h 670"/>
                <a:gd name="T14" fmla="*/ 1210 w 1545"/>
                <a:gd name="T15" fmla="*/ 115 h 670"/>
                <a:gd name="T16" fmla="*/ 589 w 1545"/>
                <a:gd name="T17" fmla="*/ 503 h 670"/>
                <a:gd name="T18" fmla="*/ 589 w 1545"/>
                <a:gd name="T19" fmla="*/ 503 h 670"/>
                <a:gd name="T20" fmla="*/ 1488 w 1545"/>
                <a:gd name="T21" fmla="*/ 276 h 670"/>
                <a:gd name="T22" fmla="*/ 1488 w 1545"/>
                <a:gd name="T23" fmla="*/ 276 h 670"/>
                <a:gd name="T24" fmla="*/ 673 w 1545"/>
                <a:gd name="T25" fmla="*/ 563 h 670"/>
                <a:gd name="T26" fmla="*/ 673 w 1545"/>
                <a:gd name="T27" fmla="*/ 563 h 670"/>
                <a:gd name="T28" fmla="*/ 789 w 1545"/>
                <a:gd name="T29" fmla="*/ 666 h 670"/>
                <a:gd name="T30" fmla="*/ 0 w 1545"/>
                <a:gd name="T31" fmla="*/ 669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45" h="670">
                  <a:moveTo>
                    <a:pt x="0" y="669"/>
                  </a:moveTo>
                  <a:lnTo>
                    <a:pt x="0" y="669"/>
                  </a:lnTo>
                  <a:cubicBezTo>
                    <a:pt x="0" y="669"/>
                    <a:pt x="233" y="144"/>
                    <a:pt x="638" y="137"/>
                  </a:cubicBezTo>
                  <a:lnTo>
                    <a:pt x="638" y="137"/>
                  </a:lnTo>
                  <a:cubicBezTo>
                    <a:pt x="833" y="134"/>
                    <a:pt x="233" y="508"/>
                    <a:pt x="263" y="522"/>
                  </a:cubicBezTo>
                  <a:lnTo>
                    <a:pt x="263" y="522"/>
                  </a:lnTo>
                  <a:cubicBezTo>
                    <a:pt x="294" y="536"/>
                    <a:pt x="1107" y="0"/>
                    <a:pt x="1210" y="115"/>
                  </a:cubicBezTo>
                  <a:lnTo>
                    <a:pt x="1210" y="115"/>
                  </a:lnTo>
                  <a:cubicBezTo>
                    <a:pt x="1313" y="229"/>
                    <a:pt x="545" y="484"/>
                    <a:pt x="589" y="503"/>
                  </a:cubicBezTo>
                  <a:lnTo>
                    <a:pt x="589" y="503"/>
                  </a:lnTo>
                  <a:cubicBezTo>
                    <a:pt x="634" y="523"/>
                    <a:pt x="1433" y="146"/>
                    <a:pt x="1488" y="276"/>
                  </a:cubicBezTo>
                  <a:lnTo>
                    <a:pt x="1488" y="276"/>
                  </a:lnTo>
                  <a:cubicBezTo>
                    <a:pt x="1544" y="407"/>
                    <a:pt x="673" y="563"/>
                    <a:pt x="673" y="563"/>
                  </a:cubicBezTo>
                  <a:lnTo>
                    <a:pt x="673" y="563"/>
                  </a:lnTo>
                  <a:cubicBezTo>
                    <a:pt x="673" y="563"/>
                    <a:pt x="765" y="608"/>
                    <a:pt x="789" y="666"/>
                  </a:cubicBezTo>
                  <a:lnTo>
                    <a:pt x="0" y="669"/>
                  </a:ln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85">
              <a:extLst>
                <a:ext uri="{FF2B5EF4-FFF2-40B4-BE49-F238E27FC236}">
                  <a16:creationId xmlns:a16="http://schemas.microsoft.com/office/drawing/2014/main" id="{6654018C-5F7F-6E4E-9365-9C87D23B6B13}"/>
                </a:ext>
              </a:extLst>
            </p:cNvPr>
            <p:cNvSpPr>
              <a:spLocks noChangeArrowheads="1"/>
            </p:cNvSpPr>
            <p:nvPr/>
          </p:nvSpPr>
          <p:spPr bwMode="auto">
            <a:xfrm>
              <a:off x="16934814" y="11598504"/>
              <a:ext cx="966776" cy="1082129"/>
            </a:xfrm>
            <a:custGeom>
              <a:avLst/>
              <a:gdLst>
                <a:gd name="T0" fmla="*/ 39 w 777"/>
                <a:gd name="T1" fmla="*/ 867 h 868"/>
                <a:gd name="T2" fmla="*/ 39 w 777"/>
                <a:gd name="T3" fmla="*/ 867 h 868"/>
                <a:gd name="T4" fmla="*/ 267 w 777"/>
                <a:gd name="T5" fmla="*/ 307 h 868"/>
                <a:gd name="T6" fmla="*/ 267 w 777"/>
                <a:gd name="T7" fmla="*/ 307 h 868"/>
                <a:gd name="T8" fmla="*/ 137 w 777"/>
                <a:gd name="T9" fmla="*/ 777 h 868"/>
                <a:gd name="T10" fmla="*/ 137 w 777"/>
                <a:gd name="T11" fmla="*/ 777 h 868"/>
                <a:gd name="T12" fmla="*/ 639 w 777"/>
                <a:gd name="T13" fmla="*/ 135 h 868"/>
                <a:gd name="T14" fmla="*/ 639 w 777"/>
                <a:gd name="T15" fmla="*/ 135 h 868"/>
                <a:gd name="T16" fmla="*/ 257 w 777"/>
                <a:gd name="T17" fmla="*/ 758 h 868"/>
                <a:gd name="T18" fmla="*/ 257 w 777"/>
                <a:gd name="T19" fmla="*/ 758 h 868"/>
                <a:gd name="T20" fmla="*/ 620 w 777"/>
                <a:gd name="T21" fmla="*/ 635 h 868"/>
                <a:gd name="T22" fmla="*/ 620 w 777"/>
                <a:gd name="T23" fmla="*/ 635 h 868"/>
                <a:gd name="T24" fmla="*/ 508 w 777"/>
                <a:gd name="T25" fmla="*/ 867 h 868"/>
                <a:gd name="T26" fmla="*/ 39 w 777"/>
                <a:gd name="T27" fmla="*/ 867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7" h="868">
                  <a:moveTo>
                    <a:pt x="39" y="867"/>
                  </a:moveTo>
                  <a:lnTo>
                    <a:pt x="39" y="867"/>
                  </a:lnTo>
                  <a:cubicBezTo>
                    <a:pt x="39" y="867"/>
                    <a:pt x="0" y="215"/>
                    <a:pt x="267" y="307"/>
                  </a:cubicBezTo>
                  <a:lnTo>
                    <a:pt x="267" y="307"/>
                  </a:lnTo>
                  <a:cubicBezTo>
                    <a:pt x="358" y="338"/>
                    <a:pt x="102" y="761"/>
                    <a:pt x="137" y="777"/>
                  </a:cubicBezTo>
                  <a:lnTo>
                    <a:pt x="137" y="777"/>
                  </a:lnTo>
                  <a:cubicBezTo>
                    <a:pt x="173" y="793"/>
                    <a:pt x="502" y="0"/>
                    <a:pt x="639" y="135"/>
                  </a:cubicBezTo>
                  <a:lnTo>
                    <a:pt x="639" y="135"/>
                  </a:lnTo>
                  <a:cubicBezTo>
                    <a:pt x="776" y="271"/>
                    <a:pt x="337" y="567"/>
                    <a:pt x="257" y="758"/>
                  </a:cubicBezTo>
                  <a:lnTo>
                    <a:pt x="257" y="758"/>
                  </a:lnTo>
                  <a:cubicBezTo>
                    <a:pt x="213" y="863"/>
                    <a:pt x="526" y="553"/>
                    <a:pt x="620" y="635"/>
                  </a:cubicBezTo>
                  <a:lnTo>
                    <a:pt x="620" y="635"/>
                  </a:lnTo>
                  <a:cubicBezTo>
                    <a:pt x="714" y="717"/>
                    <a:pt x="508" y="867"/>
                    <a:pt x="508" y="867"/>
                  </a:cubicBezTo>
                  <a:lnTo>
                    <a:pt x="39" y="867"/>
                  </a:ln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86">
              <a:extLst>
                <a:ext uri="{FF2B5EF4-FFF2-40B4-BE49-F238E27FC236}">
                  <a16:creationId xmlns:a16="http://schemas.microsoft.com/office/drawing/2014/main" id="{6D9805B6-4774-1842-94FA-E9F5FD04F8FA}"/>
                </a:ext>
              </a:extLst>
            </p:cNvPr>
            <p:cNvSpPr>
              <a:spLocks noChangeArrowheads="1"/>
            </p:cNvSpPr>
            <p:nvPr/>
          </p:nvSpPr>
          <p:spPr bwMode="auto">
            <a:xfrm>
              <a:off x="9694978" y="11170046"/>
              <a:ext cx="2263136" cy="1505095"/>
            </a:xfrm>
            <a:custGeom>
              <a:avLst/>
              <a:gdLst>
                <a:gd name="T0" fmla="*/ 1106 w 1819"/>
                <a:gd name="T1" fmla="*/ 1209 h 1210"/>
                <a:gd name="T2" fmla="*/ 1106 w 1819"/>
                <a:gd name="T3" fmla="*/ 1209 h 1210"/>
                <a:gd name="T4" fmla="*/ 1538 w 1819"/>
                <a:gd name="T5" fmla="*/ 726 h 1210"/>
                <a:gd name="T6" fmla="*/ 1538 w 1819"/>
                <a:gd name="T7" fmla="*/ 726 h 1210"/>
                <a:gd name="T8" fmla="*/ 1025 w 1819"/>
                <a:gd name="T9" fmla="*/ 1115 h 1210"/>
                <a:gd name="T10" fmla="*/ 1025 w 1819"/>
                <a:gd name="T11" fmla="*/ 1115 h 1210"/>
                <a:gd name="T12" fmla="*/ 979 w 1819"/>
                <a:gd name="T13" fmla="*/ 561 h 1210"/>
                <a:gd name="T14" fmla="*/ 979 w 1819"/>
                <a:gd name="T15" fmla="*/ 561 h 1210"/>
                <a:gd name="T16" fmla="*/ 866 w 1819"/>
                <a:gd name="T17" fmla="*/ 1129 h 1210"/>
                <a:gd name="T18" fmla="*/ 866 w 1819"/>
                <a:gd name="T19" fmla="*/ 1129 h 1210"/>
                <a:gd name="T20" fmla="*/ 117 w 1819"/>
                <a:gd name="T21" fmla="*/ 730 h 1210"/>
                <a:gd name="T22" fmla="*/ 117 w 1819"/>
                <a:gd name="T23" fmla="*/ 730 h 1210"/>
                <a:gd name="T24" fmla="*/ 705 w 1819"/>
                <a:gd name="T25" fmla="*/ 1156 h 1210"/>
                <a:gd name="T26" fmla="*/ 532 w 1819"/>
                <a:gd name="T27" fmla="*/ 1209 h 1210"/>
                <a:gd name="T28" fmla="*/ 1106 w 1819"/>
                <a:gd name="T29" fmla="*/ 1209 h 1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19" h="1210">
                  <a:moveTo>
                    <a:pt x="1106" y="1209"/>
                  </a:moveTo>
                  <a:lnTo>
                    <a:pt x="1106" y="1209"/>
                  </a:lnTo>
                  <a:cubicBezTo>
                    <a:pt x="1106" y="1209"/>
                    <a:pt x="1263" y="970"/>
                    <a:pt x="1538" y="726"/>
                  </a:cubicBezTo>
                  <a:lnTo>
                    <a:pt x="1538" y="726"/>
                  </a:lnTo>
                  <a:cubicBezTo>
                    <a:pt x="1818" y="477"/>
                    <a:pt x="1323" y="363"/>
                    <a:pt x="1025" y="1115"/>
                  </a:cubicBezTo>
                  <a:lnTo>
                    <a:pt x="1025" y="1115"/>
                  </a:lnTo>
                  <a:cubicBezTo>
                    <a:pt x="1025" y="1115"/>
                    <a:pt x="879" y="953"/>
                    <a:pt x="979" y="561"/>
                  </a:cubicBezTo>
                  <a:lnTo>
                    <a:pt x="979" y="561"/>
                  </a:lnTo>
                  <a:cubicBezTo>
                    <a:pt x="1122" y="0"/>
                    <a:pt x="416" y="425"/>
                    <a:pt x="866" y="1129"/>
                  </a:cubicBezTo>
                  <a:lnTo>
                    <a:pt x="866" y="1129"/>
                  </a:lnTo>
                  <a:cubicBezTo>
                    <a:pt x="866" y="1129"/>
                    <a:pt x="233" y="535"/>
                    <a:pt x="117" y="730"/>
                  </a:cubicBezTo>
                  <a:lnTo>
                    <a:pt x="117" y="730"/>
                  </a:lnTo>
                  <a:cubicBezTo>
                    <a:pt x="0" y="926"/>
                    <a:pt x="705" y="1156"/>
                    <a:pt x="705" y="1156"/>
                  </a:cubicBezTo>
                  <a:lnTo>
                    <a:pt x="532" y="1209"/>
                  </a:lnTo>
                  <a:lnTo>
                    <a:pt x="1106" y="1209"/>
                  </a:ln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87">
              <a:extLst>
                <a:ext uri="{FF2B5EF4-FFF2-40B4-BE49-F238E27FC236}">
                  <a16:creationId xmlns:a16="http://schemas.microsoft.com/office/drawing/2014/main" id="{21C0DB9B-5A23-0843-AE6F-853CF55B9AE6}"/>
                </a:ext>
              </a:extLst>
            </p:cNvPr>
            <p:cNvSpPr>
              <a:spLocks noChangeArrowheads="1"/>
            </p:cNvSpPr>
            <p:nvPr/>
          </p:nvSpPr>
          <p:spPr bwMode="auto">
            <a:xfrm>
              <a:off x="10090480" y="12186257"/>
              <a:ext cx="2411450" cy="494374"/>
            </a:xfrm>
            <a:custGeom>
              <a:avLst/>
              <a:gdLst>
                <a:gd name="T0" fmla="*/ 0 w 1937"/>
                <a:gd name="T1" fmla="*/ 393 h 397"/>
                <a:gd name="T2" fmla="*/ 0 w 1937"/>
                <a:gd name="T3" fmla="*/ 393 h 397"/>
                <a:gd name="T4" fmla="*/ 524 w 1937"/>
                <a:gd name="T5" fmla="*/ 216 h 397"/>
                <a:gd name="T6" fmla="*/ 524 w 1937"/>
                <a:gd name="T7" fmla="*/ 216 h 397"/>
                <a:gd name="T8" fmla="*/ 895 w 1937"/>
                <a:gd name="T9" fmla="*/ 0 h 397"/>
                <a:gd name="T10" fmla="*/ 895 w 1937"/>
                <a:gd name="T11" fmla="*/ 0 h 397"/>
                <a:gd name="T12" fmla="*/ 1243 w 1937"/>
                <a:gd name="T13" fmla="*/ 265 h 397"/>
                <a:gd name="T14" fmla="*/ 1243 w 1937"/>
                <a:gd name="T15" fmla="*/ 265 h 397"/>
                <a:gd name="T16" fmla="*/ 1936 w 1937"/>
                <a:gd name="T17" fmla="*/ 396 h 397"/>
                <a:gd name="T18" fmla="*/ 0 w 1937"/>
                <a:gd name="T19" fmla="*/ 39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37" h="397">
                  <a:moveTo>
                    <a:pt x="0" y="393"/>
                  </a:moveTo>
                  <a:lnTo>
                    <a:pt x="0" y="393"/>
                  </a:lnTo>
                  <a:cubicBezTo>
                    <a:pt x="0" y="393"/>
                    <a:pt x="130" y="75"/>
                    <a:pt x="524" y="216"/>
                  </a:cubicBezTo>
                  <a:lnTo>
                    <a:pt x="524" y="216"/>
                  </a:lnTo>
                  <a:cubicBezTo>
                    <a:pt x="524" y="216"/>
                    <a:pt x="619" y="0"/>
                    <a:pt x="895" y="0"/>
                  </a:cubicBezTo>
                  <a:lnTo>
                    <a:pt x="895" y="0"/>
                  </a:lnTo>
                  <a:cubicBezTo>
                    <a:pt x="1170" y="0"/>
                    <a:pt x="1243" y="265"/>
                    <a:pt x="1243" y="265"/>
                  </a:cubicBezTo>
                  <a:lnTo>
                    <a:pt x="1243" y="265"/>
                  </a:lnTo>
                  <a:cubicBezTo>
                    <a:pt x="1243" y="265"/>
                    <a:pt x="1712" y="173"/>
                    <a:pt x="1936" y="396"/>
                  </a:cubicBezTo>
                  <a:lnTo>
                    <a:pt x="0" y="393"/>
                  </a:lnTo>
                </a:path>
              </a:pathLst>
            </a:custGeom>
            <a:solidFill>
              <a:srgbClr val="FFC3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88">
              <a:extLst>
                <a:ext uri="{FF2B5EF4-FFF2-40B4-BE49-F238E27FC236}">
                  <a16:creationId xmlns:a16="http://schemas.microsoft.com/office/drawing/2014/main" id="{834399BD-7071-DF40-8DF1-7CDB072C3071}"/>
                </a:ext>
              </a:extLst>
            </p:cNvPr>
            <p:cNvSpPr>
              <a:spLocks noChangeArrowheads="1"/>
            </p:cNvSpPr>
            <p:nvPr/>
          </p:nvSpPr>
          <p:spPr bwMode="auto">
            <a:xfrm>
              <a:off x="15605499" y="12345558"/>
              <a:ext cx="1636928" cy="335075"/>
            </a:xfrm>
            <a:custGeom>
              <a:avLst/>
              <a:gdLst>
                <a:gd name="T0" fmla="*/ 0 w 1316"/>
                <a:gd name="T1" fmla="*/ 268 h 270"/>
                <a:gd name="T2" fmla="*/ 0 w 1316"/>
                <a:gd name="T3" fmla="*/ 268 h 270"/>
                <a:gd name="T4" fmla="*/ 466 w 1316"/>
                <a:gd name="T5" fmla="*/ 167 h 270"/>
                <a:gd name="T6" fmla="*/ 466 w 1316"/>
                <a:gd name="T7" fmla="*/ 167 h 270"/>
                <a:gd name="T8" fmla="*/ 787 w 1316"/>
                <a:gd name="T9" fmla="*/ 0 h 270"/>
                <a:gd name="T10" fmla="*/ 787 w 1316"/>
                <a:gd name="T11" fmla="*/ 0 h 270"/>
                <a:gd name="T12" fmla="*/ 984 w 1316"/>
                <a:gd name="T13" fmla="*/ 166 h 270"/>
                <a:gd name="T14" fmla="*/ 984 w 1316"/>
                <a:gd name="T15" fmla="*/ 166 h 270"/>
                <a:gd name="T16" fmla="*/ 1315 w 1316"/>
                <a:gd name="T17" fmla="*/ 269 h 270"/>
                <a:gd name="T18" fmla="*/ 0 w 1316"/>
                <a:gd name="T19" fmla="*/ 268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16" h="270">
                  <a:moveTo>
                    <a:pt x="0" y="268"/>
                  </a:moveTo>
                  <a:lnTo>
                    <a:pt x="0" y="268"/>
                  </a:lnTo>
                  <a:cubicBezTo>
                    <a:pt x="0" y="268"/>
                    <a:pt x="255" y="62"/>
                    <a:pt x="466" y="167"/>
                  </a:cubicBezTo>
                  <a:lnTo>
                    <a:pt x="466" y="167"/>
                  </a:lnTo>
                  <a:cubicBezTo>
                    <a:pt x="466" y="167"/>
                    <a:pt x="631" y="0"/>
                    <a:pt x="787" y="0"/>
                  </a:cubicBezTo>
                  <a:lnTo>
                    <a:pt x="787" y="0"/>
                  </a:lnTo>
                  <a:cubicBezTo>
                    <a:pt x="945" y="0"/>
                    <a:pt x="984" y="166"/>
                    <a:pt x="984" y="166"/>
                  </a:cubicBezTo>
                  <a:lnTo>
                    <a:pt x="984" y="166"/>
                  </a:lnTo>
                  <a:cubicBezTo>
                    <a:pt x="984" y="166"/>
                    <a:pt x="1152" y="18"/>
                    <a:pt x="1315" y="269"/>
                  </a:cubicBezTo>
                  <a:lnTo>
                    <a:pt x="0" y="268"/>
                  </a:lnTo>
                </a:path>
              </a:pathLst>
            </a:custGeom>
            <a:solidFill>
              <a:srgbClr val="FFC3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89">
              <a:extLst>
                <a:ext uri="{FF2B5EF4-FFF2-40B4-BE49-F238E27FC236}">
                  <a16:creationId xmlns:a16="http://schemas.microsoft.com/office/drawing/2014/main" id="{B357E4BC-0E6A-E843-97CD-01ED6C411D38}"/>
                </a:ext>
              </a:extLst>
            </p:cNvPr>
            <p:cNvSpPr>
              <a:spLocks noChangeArrowheads="1"/>
            </p:cNvSpPr>
            <p:nvPr/>
          </p:nvSpPr>
          <p:spPr bwMode="auto">
            <a:xfrm>
              <a:off x="5833369" y="11032719"/>
              <a:ext cx="4125276" cy="1724817"/>
            </a:xfrm>
            <a:custGeom>
              <a:avLst/>
              <a:gdLst>
                <a:gd name="T0" fmla="*/ 1162 w 3312"/>
                <a:gd name="T1" fmla="*/ 123 h 1386"/>
                <a:gd name="T2" fmla="*/ 28 w 3312"/>
                <a:gd name="T3" fmla="*/ 0 h 1386"/>
                <a:gd name="T4" fmla="*/ 28 w 3312"/>
                <a:gd name="T5" fmla="*/ 0 h 1386"/>
                <a:gd name="T6" fmla="*/ 1655 w 3312"/>
                <a:gd name="T7" fmla="*/ 1385 h 1386"/>
                <a:gd name="T8" fmla="*/ 1655 w 3312"/>
                <a:gd name="T9" fmla="*/ 1385 h 1386"/>
                <a:gd name="T10" fmla="*/ 3280 w 3312"/>
                <a:gd name="T11" fmla="*/ 349 h 1386"/>
                <a:gd name="T12" fmla="*/ 2763 w 3312"/>
                <a:gd name="T13" fmla="*/ 58 h 1386"/>
                <a:gd name="T14" fmla="*/ 1162 w 3312"/>
                <a:gd name="T15" fmla="*/ 123 h 1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12" h="1386">
                  <a:moveTo>
                    <a:pt x="1162" y="123"/>
                  </a:moveTo>
                  <a:lnTo>
                    <a:pt x="28" y="0"/>
                  </a:lnTo>
                  <a:lnTo>
                    <a:pt x="28" y="0"/>
                  </a:lnTo>
                  <a:cubicBezTo>
                    <a:pt x="28" y="0"/>
                    <a:pt x="0" y="1385"/>
                    <a:pt x="1655" y="1385"/>
                  </a:cubicBezTo>
                  <a:lnTo>
                    <a:pt x="1655" y="1385"/>
                  </a:lnTo>
                  <a:cubicBezTo>
                    <a:pt x="3311" y="1385"/>
                    <a:pt x="3280" y="349"/>
                    <a:pt x="3280" y="349"/>
                  </a:cubicBezTo>
                  <a:lnTo>
                    <a:pt x="2763" y="58"/>
                  </a:lnTo>
                  <a:lnTo>
                    <a:pt x="1162" y="123"/>
                  </a:ln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90">
              <a:extLst>
                <a:ext uri="{FF2B5EF4-FFF2-40B4-BE49-F238E27FC236}">
                  <a16:creationId xmlns:a16="http://schemas.microsoft.com/office/drawing/2014/main" id="{400C0E07-BC98-9B49-AB21-4E4BB4C42F57}"/>
                </a:ext>
              </a:extLst>
            </p:cNvPr>
            <p:cNvSpPr>
              <a:spLocks noChangeArrowheads="1"/>
            </p:cNvSpPr>
            <p:nvPr/>
          </p:nvSpPr>
          <p:spPr bwMode="auto">
            <a:xfrm>
              <a:off x="6602397" y="7275473"/>
              <a:ext cx="3872596" cy="3647383"/>
            </a:xfrm>
            <a:custGeom>
              <a:avLst/>
              <a:gdLst>
                <a:gd name="T0" fmla="*/ 214 w 3110"/>
                <a:gd name="T1" fmla="*/ 894 h 2926"/>
                <a:gd name="T2" fmla="*/ 214 w 3110"/>
                <a:gd name="T3" fmla="*/ 894 h 2926"/>
                <a:gd name="T4" fmla="*/ 231 w 3110"/>
                <a:gd name="T5" fmla="*/ 1166 h 2926"/>
                <a:gd name="T6" fmla="*/ 231 w 3110"/>
                <a:gd name="T7" fmla="*/ 1166 h 2926"/>
                <a:gd name="T8" fmla="*/ 551 w 3110"/>
                <a:gd name="T9" fmla="*/ 2061 h 2926"/>
                <a:gd name="T10" fmla="*/ 551 w 3110"/>
                <a:gd name="T11" fmla="*/ 2061 h 2926"/>
                <a:gd name="T12" fmla="*/ 2444 w 3110"/>
                <a:gd name="T13" fmla="*/ 1815 h 2926"/>
                <a:gd name="T14" fmla="*/ 2444 w 3110"/>
                <a:gd name="T15" fmla="*/ 1815 h 2926"/>
                <a:gd name="T16" fmla="*/ 2209 w 3110"/>
                <a:gd name="T17" fmla="*/ 1249 h 2926"/>
                <a:gd name="T18" fmla="*/ 2209 w 3110"/>
                <a:gd name="T19" fmla="*/ 1249 h 2926"/>
                <a:gd name="T20" fmla="*/ 1825 w 3110"/>
                <a:gd name="T21" fmla="*/ 989 h 2926"/>
                <a:gd name="T22" fmla="*/ 1825 w 3110"/>
                <a:gd name="T23" fmla="*/ 989 h 2926"/>
                <a:gd name="T24" fmla="*/ 1347 w 3110"/>
                <a:gd name="T25" fmla="*/ 694 h 2926"/>
                <a:gd name="T26" fmla="*/ 1347 w 3110"/>
                <a:gd name="T27" fmla="*/ 694 h 2926"/>
                <a:gd name="T28" fmla="*/ 214 w 3110"/>
                <a:gd name="T29" fmla="*/ 894 h 2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10" h="2926">
                  <a:moveTo>
                    <a:pt x="214" y="894"/>
                  </a:moveTo>
                  <a:lnTo>
                    <a:pt x="214" y="894"/>
                  </a:lnTo>
                  <a:cubicBezTo>
                    <a:pt x="214" y="894"/>
                    <a:pt x="280" y="986"/>
                    <a:pt x="231" y="1166"/>
                  </a:cubicBezTo>
                  <a:lnTo>
                    <a:pt x="231" y="1166"/>
                  </a:lnTo>
                  <a:cubicBezTo>
                    <a:pt x="183" y="1346"/>
                    <a:pt x="0" y="1667"/>
                    <a:pt x="551" y="2061"/>
                  </a:cubicBezTo>
                  <a:lnTo>
                    <a:pt x="551" y="2061"/>
                  </a:lnTo>
                  <a:cubicBezTo>
                    <a:pt x="1758" y="2925"/>
                    <a:pt x="3109" y="2391"/>
                    <a:pt x="2444" y="1815"/>
                  </a:cubicBezTo>
                  <a:lnTo>
                    <a:pt x="2444" y="1815"/>
                  </a:lnTo>
                  <a:cubicBezTo>
                    <a:pt x="2041" y="1467"/>
                    <a:pt x="2313" y="1492"/>
                    <a:pt x="2209" y="1249"/>
                  </a:cubicBezTo>
                  <a:lnTo>
                    <a:pt x="2209" y="1249"/>
                  </a:lnTo>
                  <a:cubicBezTo>
                    <a:pt x="2146" y="1099"/>
                    <a:pt x="1825" y="989"/>
                    <a:pt x="1825" y="989"/>
                  </a:cubicBezTo>
                  <a:lnTo>
                    <a:pt x="1825" y="989"/>
                  </a:lnTo>
                  <a:cubicBezTo>
                    <a:pt x="1825" y="989"/>
                    <a:pt x="1420" y="917"/>
                    <a:pt x="1347" y="694"/>
                  </a:cubicBezTo>
                  <a:lnTo>
                    <a:pt x="1347" y="694"/>
                  </a:lnTo>
                  <a:cubicBezTo>
                    <a:pt x="1121" y="0"/>
                    <a:pt x="205" y="64"/>
                    <a:pt x="214" y="894"/>
                  </a:cubicBez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91">
              <a:extLst>
                <a:ext uri="{FF2B5EF4-FFF2-40B4-BE49-F238E27FC236}">
                  <a16:creationId xmlns:a16="http://schemas.microsoft.com/office/drawing/2014/main" id="{9298D3B7-E308-314C-A8D0-6693EF84D4C7}"/>
                </a:ext>
              </a:extLst>
            </p:cNvPr>
            <p:cNvSpPr>
              <a:spLocks noChangeArrowheads="1"/>
            </p:cNvSpPr>
            <p:nvPr/>
          </p:nvSpPr>
          <p:spPr bwMode="auto">
            <a:xfrm>
              <a:off x="5915762" y="9187054"/>
              <a:ext cx="1450165" cy="1972004"/>
            </a:xfrm>
            <a:custGeom>
              <a:avLst/>
              <a:gdLst>
                <a:gd name="T0" fmla="*/ 1161 w 1162"/>
                <a:gd name="T1" fmla="*/ 0 h 1584"/>
                <a:gd name="T2" fmla="*/ 1161 w 1162"/>
                <a:gd name="T3" fmla="*/ 0 h 1584"/>
                <a:gd name="T4" fmla="*/ 461 w 1162"/>
                <a:gd name="T5" fmla="*/ 555 h 1584"/>
                <a:gd name="T6" fmla="*/ 461 w 1162"/>
                <a:gd name="T7" fmla="*/ 555 h 1584"/>
                <a:gd name="T8" fmla="*/ 401 w 1162"/>
                <a:gd name="T9" fmla="*/ 1449 h 1584"/>
                <a:gd name="T10" fmla="*/ 401 w 1162"/>
                <a:gd name="T11" fmla="*/ 1449 h 1584"/>
                <a:gd name="T12" fmla="*/ 930 w 1162"/>
                <a:gd name="T13" fmla="*/ 851 h 1584"/>
                <a:gd name="T14" fmla="*/ 1161 w 1162"/>
                <a:gd name="T15" fmla="*/ 0 h 15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2" h="1584">
                  <a:moveTo>
                    <a:pt x="1161" y="0"/>
                  </a:moveTo>
                  <a:lnTo>
                    <a:pt x="1161" y="0"/>
                  </a:lnTo>
                  <a:cubicBezTo>
                    <a:pt x="1161" y="0"/>
                    <a:pt x="746" y="136"/>
                    <a:pt x="461" y="555"/>
                  </a:cubicBezTo>
                  <a:lnTo>
                    <a:pt x="461" y="555"/>
                  </a:lnTo>
                  <a:cubicBezTo>
                    <a:pt x="327" y="751"/>
                    <a:pt x="0" y="1314"/>
                    <a:pt x="401" y="1449"/>
                  </a:cubicBezTo>
                  <a:lnTo>
                    <a:pt x="401" y="1449"/>
                  </a:lnTo>
                  <a:cubicBezTo>
                    <a:pt x="801" y="1583"/>
                    <a:pt x="930" y="851"/>
                    <a:pt x="930" y="851"/>
                  </a:cubicBezTo>
                  <a:lnTo>
                    <a:pt x="1161" y="0"/>
                  </a:lnTo>
                </a:path>
              </a:pathLst>
            </a:custGeom>
            <a:solidFill>
              <a:srgbClr val="FA559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92">
              <a:extLst>
                <a:ext uri="{FF2B5EF4-FFF2-40B4-BE49-F238E27FC236}">
                  <a16:creationId xmlns:a16="http://schemas.microsoft.com/office/drawing/2014/main" id="{0C2CA0EB-361B-3549-80E4-E77975957AC9}"/>
                </a:ext>
              </a:extLst>
            </p:cNvPr>
            <p:cNvSpPr>
              <a:spLocks noChangeArrowheads="1"/>
            </p:cNvSpPr>
            <p:nvPr/>
          </p:nvSpPr>
          <p:spPr bwMode="auto">
            <a:xfrm>
              <a:off x="6838596" y="8923387"/>
              <a:ext cx="2609200" cy="3043148"/>
            </a:xfrm>
            <a:custGeom>
              <a:avLst/>
              <a:gdLst>
                <a:gd name="T0" fmla="*/ 743 w 2094"/>
                <a:gd name="T1" fmla="*/ 80 h 2444"/>
                <a:gd name="T2" fmla="*/ 743 w 2094"/>
                <a:gd name="T3" fmla="*/ 80 h 2444"/>
                <a:gd name="T4" fmla="*/ 423 w 2094"/>
                <a:gd name="T5" fmla="*/ 215 h 2444"/>
                <a:gd name="T6" fmla="*/ 423 w 2094"/>
                <a:gd name="T7" fmla="*/ 215 h 2444"/>
                <a:gd name="T8" fmla="*/ 258 w 2094"/>
                <a:gd name="T9" fmla="*/ 1421 h 2444"/>
                <a:gd name="T10" fmla="*/ 258 w 2094"/>
                <a:gd name="T11" fmla="*/ 1421 h 2444"/>
                <a:gd name="T12" fmla="*/ 444 w 2094"/>
                <a:gd name="T13" fmla="*/ 1488 h 2444"/>
                <a:gd name="T14" fmla="*/ 444 w 2094"/>
                <a:gd name="T15" fmla="*/ 1488 h 2444"/>
                <a:gd name="T16" fmla="*/ 469 w 2094"/>
                <a:gd name="T17" fmla="*/ 1667 h 2444"/>
                <a:gd name="T18" fmla="*/ 469 w 2094"/>
                <a:gd name="T19" fmla="*/ 1667 h 2444"/>
                <a:gd name="T20" fmla="*/ 365 w 2094"/>
                <a:gd name="T21" fmla="*/ 1814 h 2444"/>
                <a:gd name="T22" fmla="*/ 365 w 2094"/>
                <a:gd name="T23" fmla="*/ 1814 h 2444"/>
                <a:gd name="T24" fmla="*/ 1905 w 2094"/>
                <a:gd name="T25" fmla="*/ 1937 h 2444"/>
                <a:gd name="T26" fmla="*/ 1905 w 2094"/>
                <a:gd name="T27" fmla="*/ 1937 h 2444"/>
                <a:gd name="T28" fmla="*/ 1734 w 2094"/>
                <a:gd name="T29" fmla="*/ 1300 h 2444"/>
                <a:gd name="T30" fmla="*/ 1734 w 2094"/>
                <a:gd name="T31" fmla="*/ 1300 h 2444"/>
                <a:gd name="T32" fmla="*/ 1808 w 2094"/>
                <a:gd name="T33" fmla="*/ 1014 h 2444"/>
                <a:gd name="T34" fmla="*/ 1808 w 2094"/>
                <a:gd name="T35" fmla="*/ 1014 h 2444"/>
                <a:gd name="T36" fmla="*/ 1848 w 2094"/>
                <a:gd name="T37" fmla="*/ 165 h 2444"/>
                <a:gd name="T38" fmla="*/ 1147 w 2094"/>
                <a:gd name="T39" fmla="*/ 0 h 2444"/>
                <a:gd name="T40" fmla="*/ 743 w 2094"/>
                <a:gd name="T41" fmla="*/ 80 h 2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94" h="2444">
                  <a:moveTo>
                    <a:pt x="743" y="80"/>
                  </a:moveTo>
                  <a:lnTo>
                    <a:pt x="743" y="80"/>
                  </a:lnTo>
                  <a:cubicBezTo>
                    <a:pt x="743" y="80"/>
                    <a:pt x="614" y="143"/>
                    <a:pt x="423" y="215"/>
                  </a:cubicBezTo>
                  <a:lnTo>
                    <a:pt x="423" y="215"/>
                  </a:lnTo>
                  <a:cubicBezTo>
                    <a:pt x="423" y="215"/>
                    <a:pt x="0" y="1227"/>
                    <a:pt x="258" y="1421"/>
                  </a:cubicBezTo>
                  <a:lnTo>
                    <a:pt x="258" y="1421"/>
                  </a:lnTo>
                  <a:cubicBezTo>
                    <a:pt x="334" y="1478"/>
                    <a:pt x="419" y="1461"/>
                    <a:pt x="444" y="1488"/>
                  </a:cubicBezTo>
                  <a:lnTo>
                    <a:pt x="444" y="1488"/>
                  </a:lnTo>
                  <a:cubicBezTo>
                    <a:pt x="453" y="1498"/>
                    <a:pt x="515" y="1633"/>
                    <a:pt x="469" y="1667"/>
                  </a:cubicBezTo>
                  <a:lnTo>
                    <a:pt x="469" y="1667"/>
                  </a:lnTo>
                  <a:cubicBezTo>
                    <a:pt x="376" y="1738"/>
                    <a:pt x="379" y="1762"/>
                    <a:pt x="365" y="1814"/>
                  </a:cubicBezTo>
                  <a:lnTo>
                    <a:pt x="365" y="1814"/>
                  </a:lnTo>
                  <a:cubicBezTo>
                    <a:pt x="296" y="2060"/>
                    <a:pt x="1475" y="2443"/>
                    <a:pt x="1905" y="1937"/>
                  </a:cubicBezTo>
                  <a:lnTo>
                    <a:pt x="1905" y="1937"/>
                  </a:lnTo>
                  <a:cubicBezTo>
                    <a:pt x="2093" y="1716"/>
                    <a:pt x="1840" y="1777"/>
                    <a:pt x="1734" y="1300"/>
                  </a:cubicBezTo>
                  <a:lnTo>
                    <a:pt x="1734" y="1300"/>
                  </a:lnTo>
                  <a:cubicBezTo>
                    <a:pt x="1725" y="1264"/>
                    <a:pt x="1849" y="1290"/>
                    <a:pt x="1808" y="1014"/>
                  </a:cubicBezTo>
                  <a:lnTo>
                    <a:pt x="1808" y="1014"/>
                  </a:lnTo>
                  <a:cubicBezTo>
                    <a:pt x="1719" y="406"/>
                    <a:pt x="1848" y="165"/>
                    <a:pt x="1848" y="165"/>
                  </a:cubicBezTo>
                  <a:lnTo>
                    <a:pt x="1147" y="0"/>
                  </a:lnTo>
                  <a:lnTo>
                    <a:pt x="743" y="80"/>
                  </a:lnTo>
                </a:path>
              </a:pathLst>
            </a:custGeom>
            <a:solidFill>
              <a:srgbClr val="FA559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93">
              <a:extLst>
                <a:ext uri="{FF2B5EF4-FFF2-40B4-BE49-F238E27FC236}">
                  <a16:creationId xmlns:a16="http://schemas.microsoft.com/office/drawing/2014/main" id="{0DC8B8DD-375D-2043-B269-9B6A30E8169C}"/>
                </a:ext>
              </a:extLst>
            </p:cNvPr>
            <p:cNvSpPr>
              <a:spLocks noChangeArrowheads="1"/>
            </p:cNvSpPr>
            <p:nvPr/>
          </p:nvSpPr>
          <p:spPr bwMode="auto">
            <a:xfrm>
              <a:off x="6910006" y="9302410"/>
              <a:ext cx="785503" cy="780013"/>
            </a:xfrm>
            <a:custGeom>
              <a:avLst/>
              <a:gdLst>
                <a:gd name="T0" fmla="*/ 631 w 632"/>
                <a:gd name="T1" fmla="*/ 623 h 624"/>
                <a:gd name="T2" fmla="*/ 257 w 632"/>
                <a:gd name="T3" fmla="*/ 623 h 624"/>
                <a:gd name="T4" fmla="*/ 0 w 632"/>
                <a:gd name="T5" fmla="*/ 0 h 624"/>
                <a:gd name="T6" fmla="*/ 374 w 632"/>
                <a:gd name="T7" fmla="*/ 0 h 624"/>
                <a:gd name="T8" fmla="*/ 631 w 632"/>
                <a:gd name="T9" fmla="*/ 623 h 624"/>
              </a:gdLst>
              <a:ahLst/>
              <a:cxnLst>
                <a:cxn ang="0">
                  <a:pos x="T0" y="T1"/>
                </a:cxn>
                <a:cxn ang="0">
                  <a:pos x="T2" y="T3"/>
                </a:cxn>
                <a:cxn ang="0">
                  <a:pos x="T4" y="T5"/>
                </a:cxn>
                <a:cxn ang="0">
                  <a:pos x="T6" y="T7"/>
                </a:cxn>
                <a:cxn ang="0">
                  <a:pos x="T8" y="T9"/>
                </a:cxn>
              </a:cxnLst>
              <a:rect l="0" t="0" r="r" b="b"/>
              <a:pathLst>
                <a:path w="632" h="624">
                  <a:moveTo>
                    <a:pt x="631" y="623"/>
                  </a:moveTo>
                  <a:lnTo>
                    <a:pt x="257" y="623"/>
                  </a:lnTo>
                  <a:lnTo>
                    <a:pt x="0" y="0"/>
                  </a:lnTo>
                  <a:lnTo>
                    <a:pt x="374" y="0"/>
                  </a:lnTo>
                  <a:lnTo>
                    <a:pt x="631" y="623"/>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94">
              <a:extLst>
                <a:ext uri="{FF2B5EF4-FFF2-40B4-BE49-F238E27FC236}">
                  <a16:creationId xmlns:a16="http://schemas.microsoft.com/office/drawing/2014/main" id="{D610A67A-0FAD-E24B-99F4-DF8EE631CFA2}"/>
                </a:ext>
              </a:extLst>
            </p:cNvPr>
            <p:cNvSpPr>
              <a:spLocks noChangeArrowheads="1"/>
            </p:cNvSpPr>
            <p:nvPr/>
          </p:nvSpPr>
          <p:spPr bwMode="auto">
            <a:xfrm>
              <a:off x="7008882" y="9346355"/>
              <a:ext cx="115351" cy="98874"/>
            </a:xfrm>
            <a:custGeom>
              <a:avLst/>
              <a:gdLst>
                <a:gd name="T0" fmla="*/ 84 w 91"/>
                <a:gd name="T1" fmla="*/ 40 h 81"/>
                <a:gd name="T2" fmla="*/ 84 w 91"/>
                <a:gd name="T3" fmla="*/ 40 h 81"/>
                <a:gd name="T4" fmla="*/ 56 w 91"/>
                <a:gd name="T5" fmla="*/ 80 h 81"/>
                <a:gd name="T6" fmla="*/ 56 w 91"/>
                <a:gd name="T7" fmla="*/ 80 h 81"/>
                <a:gd name="T8" fmla="*/ 6 w 91"/>
                <a:gd name="T9" fmla="*/ 40 h 81"/>
                <a:gd name="T10" fmla="*/ 6 w 91"/>
                <a:gd name="T11" fmla="*/ 40 h 81"/>
                <a:gd name="T12" fmla="*/ 34 w 91"/>
                <a:gd name="T13" fmla="*/ 0 h 81"/>
                <a:gd name="T14" fmla="*/ 34 w 91"/>
                <a:gd name="T15" fmla="*/ 0 h 81"/>
                <a:gd name="T16" fmla="*/ 84 w 91"/>
                <a:gd name="T17" fmla="*/ 4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81">
                  <a:moveTo>
                    <a:pt x="84" y="40"/>
                  </a:moveTo>
                  <a:lnTo>
                    <a:pt x="84" y="40"/>
                  </a:lnTo>
                  <a:cubicBezTo>
                    <a:pt x="90" y="62"/>
                    <a:pt x="77" y="80"/>
                    <a:pt x="56" y="80"/>
                  </a:cubicBezTo>
                  <a:lnTo>
                    <a:pt x="56" y="80"/>
                  </a:lnTo>
                  <a:cubicBezTo>
                    <a:pt x="34" y="80"/>
                    <a:pt x="11" y="62"/>
                    <a:pt x="6" y="40"/>
                  </a:cubicBezTo>
                  <a:lnTo>
                    <a:pt x="6" y="40"/>
                  </a:lnTo>
                  <a:cubicBezTo>
                    <a:pt x="0" y="18"/>
                    <a:pt x="12" y="0"/>
                    <a:pt x="34" y="0"/>
                  </a:cubicBezTo>
                  <a:lnTo>
                    <a:pt x="34" y="0"/>
                  </a:lnTo>
                  <a:cubicBezTo>
                    <a:pt x="55" y="0"/>
                    <a:pt x="78" y="18"/>
                    <a:pt x="84" y="40"/>
                  </a:cubicBez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95">
              <a:extLst>
                <a:ext uri="{FF2B5EF4-FFF2-40B4-BE49-F238E27FC236}">
                  <a16:creationId xmlns:a16="http://schemas.microsoft.com/office/drawing/2014/main" id="{8C75872F-B0B0-E543-ADC3-04789AAEB5D0}"/>
                </a:ext>
              </a:extLst>
            </p:cNvPr>
            <p:cNvSpPr>
              <a:spLocks noChangeArrowheads="1"/>
            </p:cNvSpPr>
            <p:nvPr/>
          </p:nvSpPr>
          <p:spPr bwMode="auto">
            <a:xfrm>
              <a:off x="7146207" y="9368327"/>
              <a:ext cx="54930" cy="49436"/>
            </a:xfrm>
            <a:custGeom>
              <a:avLst/>
              <a:gdLst>
                <a:gd name="T0" fmla="*/ 40 w 43"/>
                <a:gd name="T1" fmla="*/ 18 h 38"/>
                <a:gd name="T2" fmla="*/ 40 w 43"/>
                <a:gd name="T3" fmla="*/ 18 h 38"/>
                <a:gd name="T4" fmla="*/ 26 w 43"/>
                <a:gd name="T5" fmla="*/ 37 h 38"/>
                <a:gd name="T6" fmla="*/ 26 w 43"/>
                <a:gd name="T7" fmla="*/ 37 h 38"/>
                <a:gd name="T8" fmla="*/ 3 w 43"/>
                <a:gd name="T9" fmla="*/ 18 h 38"/>
                <a:gd name="T10" fmla="*/ 3 w 43"/>
                <a:gd name="T11" fmla="*/ 18 h 38"/>
                <a:gd name="T12" fmla="*/ 16 w 43"/>
                <a:gd name="T13" fmla="*/ 0 h 38"/>
                <a:gd name="T14" fmla="*/ 16 w 43"/>
                <a:gd name="T15" fmla="*/ 0 h 38"/>
                <a:gd name="T16" fmla="*/ 40 w 43"/>
                <a:gd name="T17" fmla="*/ 1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38">
                  <a:moveTo>
                    <a:pt x="40" y="18"/>
                  </a:moveTo>
                  <a:lnTo>
                    <a:pt x="40" y="18"/>
                  </a:lnTo>
                  <a:cubicBezTo>
                    <a:pt x="42" y="28"/>
                    <a:pt x="37" y="37"/>
                    <a:pt x="26" y="37"/>
                  </a:cubicBezTo>
                  <a:lnTo>
                    <a:pt x="26" y="37"/>
                  </a:lnTo>
                  <a:cubicBezTo>
                    <a:pt x="17" y="37"/>
                    <a:pt x="6" y="28"/>
                    <a:pt x="3" y="18"/>
                  </a:cubicBezTo>
                  <a:lnTo>
                    <a:pt x="3" y="18"/>
                  </a:lnTo>
                  <a:cubicBezTo>
                    <a:pt x="0" y="8"/>
                    <a:pt x="6" y="0"/>
                    <a:pt x="16" y="0"/>
                  </a:cubicBezTo>
                  <a:lnTo>
                    <a:pt x="16" y="0"/>
                  </a:lnTo>
                  <a:cubicBezTo>
                    <a:pt x="26" y="0"/>
                    <a:pt x="37" y="8"/>
                    <a:pt x="40" y="18"/>
                  </a:cubicBez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96">
              <a:extLst>
                <a:ext uri="{FF2B5EF4-FFF2-40B4-BE49-F238E27FC236}">
                  <a16:creationId xmlns:a16="http://schemas.microsoft.com/office/drawing/2014/main" id="{366A1B8F-F7DA-AA4D-993F-020F690AD82D}"/>
                </a:ext>
              </a:extLst>
            </p:cNvPr>
            <p:cNvSpPr>
              <a:spLocks noChangeArrowheads="1"/>
            </p:cNvSpPr>
            <p:nvPr/>
          </p:nvSpPr>
          <p:spPr bwMode="auto">
            <a:xfrm>
              <a:off x="7041840" y="9373817"/>
              <a:ext cx="49436" cy="43944"/>
            </a:xfrm>
            <a:custGeom>
              <a:avLst/>
              <a:gdLst>
                <a:gd name="T0" fmla="*/ 37 w 40"/>
                <a:gd name="T1" fmla="*/ 17 h 35"/>
                <a:gd name="T2" fmla="*/ 37 w 40"/>
                <a:gd name="T3" fmla="*/ 17 h 35"/>
                <a:gd name="T4" fmla="*/ 25 w 40"/>
                <a:gd name="T5" fmla="*/ 34 h 35"/>
                <a:gd name="T6" fmla="*/ 25 w 40"/>
                <a:gd name="T7" fmla="*/ 34 h 35"/>
                <a:gd name="T8" fmla="*/ 3 w 40"/>
                <a:gd name="T9" fmla="*/ 17 h 35"/>
                <a:gd name="T10" fmla="*/ 3 w 40"/>
                <a:gd name="T11" fmla="*/ 17 h 35"/>
                <a:gd name="T12" fmla="*/ 15 w 40"/>
                <a:gd name="T13" fmla="*/ 0 h 35"/>
                <a:gd name="T14" fmla="*/ 15 w 40"/>
                <a:gd name="T15" fmla="*/ 0 h 35"/>
                <a:gd name="T16" fmla="*/ 37 w 40"/>
                <a:gd name="T17" fmla="*/ 1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35">
                  <a:moveTo>
                    <a:pt x="37" y="17"/>
                  </a:moveTo>
                  <a:lnTo>
                    <a:pt x="37" y="17"/>
                  </a:lnTo>
                  <a:cubicBezTo>
                    <a:pt x="39" y="27"/>
                    <a:pt x="34" y="34"/>
                    <a:pt x="25" y="34"/>
                  </a:cubicBezTo>
                  <a:lnTo>
                    <a:pt x="25" y="34"/>
                  </a:lnTo>
                  <a:cubicBezTo>
                    <a:pt x="15" y="34"/>
                    <a:pt x="5" y="27"/>
                    <a:pt x="3" y="17"/>
                  </a:cubicBezTo>
                  <a:lnTo>
                    <a:pt x="3" y="17"/>
                  </a:lnTo>
                  <a:cubicBezTo>
                    <a:pt x="0" y="8"/>
                    <a:pt x="6" y="0"/>
                    <a:pt x="15" y="0"/>
                  </a:cubicBezTo>
                  <a:lnTo>
                    <a:pt x="15" y="0"/>
                  </a:lnTo>
                  <a:cubicBezTo>
                    <a:pt x="24" y="0"/>
                    <a:pt x="34" y="8"/>
                    <a:pt x="37" y="17"/>
                  </a:cubicBezTo>
                </a:path>
              </a:pathLst>
            </a:custGeom>
            <a:solidFill>
              <a:srgbClr val="5C49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97">
              <a:extLst>
                <a:ext uri="{FF2B5EF4-FFF2-40B4-BE49-F238E27FC236}">
                  <a16:creationId xmlns:a16="http://schemas.microsoft.com/office/drawing/2014/main" id="{C1B30DFE-0D55-7743-940D-E990393741E5}"/>
                </a:ext>
              </a:extLst>
            </p:cNvPr>
            <p:cNvSpPr>
              <a:spLocks noChangeArrowheads="1"/>
            </p:cNvSpPr>
            <p:nvPr/>
          </p:nvSpPr>
          <p:spPr bwMode="auto">
            <a:xfrm>
              <a:off x="7986644" y="9115647"/>
              <a:ext cx="2098345" cy="2054399"/>
            </a:xfrm>
            <a:custGeom>
              <a:avLst/>
              <a:gdLst>
                <a:gd name="T0" fmla="*/ 860 w 1686"/>
                <a:gd name="T1" fmla="*/ 7 h 1649"/>
                <a:gd name="T2" fmla="*/ 860 w 1686"/>
                <a:gd name="T3" fmla="*/ 7 h 1649"/>
                <a:gd name="T4" fmla="*/ 968 w 1686"/>
                <a:gd name="T5" fmla="*/ 24 h 1649"/>
                <a:gd name="T6" fmla="*/ 968 w 1686"/>
                <a:gd name="T7" fmla="*/ 24 h 1649"/>
                <a:gd name="T8" fmla="*/ 1641 w 1686"/>
                <a:gd name="T9" fmla="*/ 1310 h 1649"/>
                <a:gd name="T10" fmla="*/ 1641 w 1686"/>
                <a:gd name="T11" fmla="*/ 1310 h 1649"/>
                <a:gd name="T12" fmla="*/ 248 w 1686"/>
                <a:gd name="T13" fmla="*/ 1156 h 1649"/>
                <a:gd name="T14" fmla="*/ 248 w 1686"/>
                <a:gd name="T15" fmla="*/ 1156 h 1649"/>
                <a:gd name="T16" fmla="*/ 172 w 1686"/>
                <a:gd name="T17" fmla="*/ 1082 h 1649"/>
                <a:gd name="T18" fmla="*/ 172 w 1686"/>
                <a:gd name="T19" fmla="*/ 1082 h 1649"/>
                <a:gd name="T20" fmla="*/ 28 w 1686"/>
                <a:gd name="T21" fmla="*/ 1029 h 1649"/>
                <a:gd name="T22" fmla="*/ 28 w 1686"/>
                <a:gd name="T23" fmla="*/ 1029 h 1649"/>
                <a:gd name="T24" fmla="*/ 199 w 1686"/>
                <a:gd name="T25" fmla="*/ 667 h 1649"/>
                <a:gd name="T26" fmla="*/ 199 w 1686"/>
                <a:gd name="T27" fmla="*/ 667 h 1649"/>
                <a:gd name="T28" fmla="*/ 274 w 1686"/>
                <a:gd name="T29" fmla="*/ 727 h 1649"/>
                <a:gd name="T30" fmla="*/ 274 w 1686"/>
                <a:gd name="T31" fmla="*/ 727 h 1649"/>
                <a:gd name="T32" fmla="*/ 379 w 1686"/>
                <a:gd name="T33" fmla="*/ 711 h 1649"/>
                <a:gd name="T34" fmla="*/ 379 w 1686"/>
                <a:gd name="T35" fmla="*/ 711 h 1649"/>
                <a:gd name="T36" fmla="*/ 1007 w 1686"/>
                <a:gd name="T37" fmla="*/ 942 h 1649"/>
                <a:gd name="T38" fmla="*/ 1007 w 1686"/>
                <a:gd name="T39" fmla="*/ 942 h 1649"/>
                <a:gd name="T40" fmla="*/ 1024 w 1686"/>
                <a:gd name="T41" fmla="*/ 918 h 1649"/>
                <a:gd name="T42" fmla="*/ 1024 w 1686"/>
                <a:gd name="T43" fmla="*/ 918 h 1649"/>
                <a:gd name="T44" fmla="*/ 706 w 1686"/>
                <a:gd name="T45" fmla="*/ 501 h 1649"/>
                <a:gd name="T46" fmla="*/ 706 w 1686"/>
                <a:gd name="T47" fmla="*/ 501 h 1649"/>
                <a:gd name="T48" fmla="*/ 860 w 1686"/>
                <a:gd name="T49" fmla="*/ 7 h 1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86" h="1649">
                  <a:moveTo>
                    <a:pt x="860" y="7"/>
                  </a:moveTo>
                  <a:lnTo>
                    <a:pt x="860" y="7"/>
                  </a:lnTo>
                  <a:cubicBezTo>
                    <a:pt x="884" y="2"/>
                    <a:pt x="930" y="0"/>
                    <a:pt x="968" y="24"/>
                  </a:cubicBezTo>
                  <a:lnTo>
                    <a:pt x="968" y="24"/>
                  </a:lnTo>
                  <a:cubicBezTo>
                    <a:pt x="1122" y="124"/>
                    <a:pt x="1685" y="602"/>
                    <a:pt x="1641" y="1310"/>
                  </a:cubicBezTo>
                  <a:lnTo>
                    <a:pt x="1641" y="1310"/>
                  </a:lnTo>
                  <a:cubicBezTo>
                    <a:pt x="1620" y="1648"/>
                    <a:pt x="1005" y="1613"/>
                    <a:pt x="248" y="1156"/>
                  </a:cubicBezTo>
                  <a:lnTo>
                    <a:pt x="248" y="1156"/>
                  </a:lnTo>
                  <a:cubicBezTo>
                    <a:pt x="207" y="1131"/>
                    <a:pt x="201" y="1090"/>
                    <a:pt x="172" y="1082"/>
                  </a:cubicBezTo>
                  <a:lnTo>
                    <a:pt x="172" y="1082"/>
                  </a:lnTo>
                  <a:cubicBezTo>
                    <a:pt x="127" y="1069"/>
                    <a:pt x="50" y="1153"/>
                    <a:pt x="28" y="1029"/>
                  </a:cubicBezTo>
                  <a:lnTo>
                    <a:pt x="28" y="1029"/>
                  </a:lnTo>
                  <a:cubicBezTo>
                    <a:pt x="0" y="873"/>
                    <a:pt x="120" y="656"/>
                    <a:pt x="199" y="667"/>
                  </a:cubicBezTo>
                  <a:lnTo>
                    <a:pt x="199" y="667"/>
                  </a:lnTo>
                  <a:cubicBezTo>
                    <a:pt x="231" y="671"/>
                    <a:pt x="251" y="720"/>
                    <a:pt x="274" y="727"/>
                  </a:cubicBezTo>
                  <a:lnTo>
                    <a:pt x="274" y="727"/>
                  </a:lnTo>
                  <a:cubicBezTo>
                    <a:pt x="286" y="731"/>
                    <a:pt x="355" y="703"/>
                    <a:pt x="379" y="711"/>
                  </a:cubicBezTo>
                  <a:lnTo>
                    <a:pt x="379" y="711"/>
                  </a:lnTo>
                  <a:cubicBezTo>
                    <a:pt x="595" y="775"/>
                    <a:pt x="912" y="902"/>
                    <a:pt x="1007" y="942"/>
                  </a:cubicBezTo>
                  <a:lnTo>
                    <a:pt x="1007" y="942"/>
                  </a:lnTo>
                  <a:cubicBezTo>
                    <a:pt x="1022" y="948"/>
                    <a:pt x="1035" y="930"/>
                    <a:pt x="1024" y="918"/>
                  </a:cubicBezTo>
                  <a:lnTo>
                    <a:pt x="1024" y="918"/>
                  </a:lnTo>
                  <a:cubicBezTo>
                    <a:pt x="958" y="851"/>
                    <a:pt x="771" y="703"/>
                    <a:pt x="706" y="501"/>
                  </a:cubicBezTo>
                  <a:lnTo>
                    <a:pt x="706" y="501"/>
                  </a:lnTo>
                  <a:cubicBezTo>
                    <a:pt x="593" y="152"/>
                    <a:pt x="764" y="30"/>
                    <a:pt x="860" y="7"/>
                  </a:cubicBezTo>
                </a:path>
              </a:pathLst>
            </a:custGeom>
            <a:solidFill>
              <a:srgbClr val="FA559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98">
              <a:extLst>
                <a:ext uri="{FF2B5EF4-FFF2-40B4-BE49-F238E27FC236}">
                  <a16:creationId xmlns:a16="http://schemas.microsoft.com/office/drawing/2014/main" id="{BB904335-D3F9-3047-9597-932163D998BB}"/>
                </a:ext>
              </a:extLst>
            </p:cNvPr>
            <p:cNvSpPr>
              <a:spLocks noChangeArrowheads="1"/>
            </p:cNvSpPr>
            <p:nvPr/>
          </p:nvSpPr>
          <p:spPr bwMode="auto">
            <a:xfrm>
              <a:off x="7640579" y="8390564"/>
              <a:ext cx="659165" cy="1038183"/>
            </a:xfrm>
            <a:custGeom>
              <a:avLst/>
              <a:gdLst>
                <a:gd name="T0" fmla="*/ 0 w 527"/>
                <a:gd name="T1" fmla="*/ 299 h 835"/>
                <a:gd name="T2" fmla="*/ 155 w 527"/>
                <a:gd name="T3" fmla="*/ 630 h 835"/>
                <a:gd name="T4" fmla="*/ 155 w 527"/>
                <a:gd name="T5" fmla="*/ 630 h 835"/>
                <a:gd name="T6" fmla="*/ 209 w 527"/>
                <a:gd name="T7" fmla="*/ 832 h 835"/>
                <a:gd name="T8" fmla="*/ 209 w 527"/>
                <a:gd name="T9" fmla="*/ 832 h 835"/>
                <a:gd name="T10" fmla="*/ 499 w 527"/>
                <a:gd name="T11" fmla="*/ 425 h 835"/>
                <a:gd name="T12" fmla="*/ 289 w 527"/>
                <a:gd name="T13" fmla="*/ 0 h 835"/>
                <a:gd name="T14" fmla="*/ 0 w 527"/>
                <a:gd name="T15" fmla="*/ 299 h 8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7" h="835">
                  <a:moveTo>
                    <a:pt x="0" y="299"/>
                  </a:moveTo>
                  <a:lnTo>
                    <a:pt x="155" y="630"/>
                  </a:lnTo>
                  <a:lnTo>
                    <a:pt x="155" y="630"/>
                  </a:lnTo>
                  <a:cubicBezTo>
                    <a:pt x="155" y="630"/>
                    <a:pt x="98" y="834"/>
                    <a:pt x="209" y="832"/>
                  </a:cubicBezTo>
                  <a:lnTo>
                    <a:pt x="209" y="832"/>
                  </a:lnTo>
                  <a:cubicBezTo>
                    <a:pt x="319" y="831"/>
                    <a:pt x="526" y="605"/>
                    <a:pt x="499" y="425"/>
                  </a:cubicBezTo>
                  <a:lnTo>
                    <a:pt x="289" y="0"/>
                  </a:lnTo>
                  <a:lnTo>
                    <a:pt x="0" y="299"/>
                  </a:lnTo>
                </a:path>
              </a:pathLst>
            </a:custGeom>
            <a:solidFill>
              <a:srgbClr val="FEC8B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99">
              <a:extLst>
                <a:ext uri="{FF2B5EF4-FFF2-40B4-BE49-F238E27FC236}">
                  <a16:creationId xmlns:a16="http://schemas.microsoft.com/office/drawing/2014/main" id="{ADA48F8E-7DDB-7647-844C-613F2FE7C5E8}"/>
                </a:ext>
              </a:extLst>
            </p:cNvPr>
            <p:cNvSpPr>
              <a:spLocks noChangeArrowheads="1"/>
            </p:cNvSpPr>
            <p:nvPr/>
          </p:nvSpPr>
          <p:spPr bwMode="auto">
            <a:xfrm>
              <a:off x="7640581" y="8500425"/>
              <a:ext cx="384513" cy="576768"/>
            </a:xfrm>
            <a:custGeom>
              <a:avLst/>
              <a:gdLst>
                <a:gd name="T0" fmla="*/ 203 w 307"/>
                <a:gd name="T1" fmla="*/ 0 h 465"/>
                <a:gd name="T2" fmla="*/ 0 w 307"/>
                <a:gd name="T3" fmla="*/ 210 h 465"/>
                <a:gd name="T4" fmla="*/ 119 w 307"/>
                <a:gd name="T5" fmla="*/ 464 h 465"/>
                <a:gd name="T6" fmla="*/ 119 w 307"/>
                <a:gd name="T7" fmla="*/ 464 h 465"/>
                <a:gd name="T8" fmla="*/ 203 w 307"/>
                <a:gd name="T9" fmla="*/ 0 h 465"/>
              </a:gdLst>
              <a:ahLst/>
              <a:cxnLst>
                <a:cxn ang="0">
                  <a:pos x="T0" y="T1"/>
                </a:cxn>
                <a:cxn ang="0">
                  <a:pos x="T2" y="T3"/>
                </a:cxn>
                <a:cxn ang="0">
                  <a:pos x="T4" y="T5"/>
                </a:cxn>
                <a:cxn ang="0">
                  <a:pos x="T6" y="T7"/>
                </a:cxn>
                <a:cxn ang="0">
                  <a:pos x="T8" y="T9"/>
                </a:cxn>
              </a:cxnLst>
              <a:rect l="0" t="0" r="r" b="b"/>
              <a:pathLst>
                <a:path w="307" h="465">
                  <a:moveTo>
                    <a:pt x="203" y="0"/>
                  </a:moveTo>
                  <a:lnTo>
                    <a:pt x="0" y="210"/>
                  </a:lnTo>
                  <a:lnTo>
                    <a:pt x="119" y="464"/>
                  </a:lnTo>
                  <a:lnTo>
                    <a:pt x="119" y="464"/>
                  </a:lnTo>
                  <a:cubicBezTo>
                    <a:pt x="306" y="334"/>
                    <a:pt x="240" y="97"/>
                    <a:pt x="203" y="0"/>
                  </a:cubicBezTo>
                </a:path>
              </a:pathLst>
            </a:custGeom>
            <a:solidFill>
              <a:srgbClr val="F7B5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100">
              <a:extLst>
                <a:ext uri="{FF2B5EF4-FFF2-40B4-BE49-F238E27FC236}">
                  <a16:creationId xmlns:a16="http://schemas.microsoft.com/office/drawing/2014/main" id="{4AD6BBB3-FB5C-704C-A840-5227B478B06E}"/>
                </a:ext>
              </a:extLst>
            </p:cNvPr>
            <p:cNvSpPr>
              <a:spLocks noChangeArrowheads="1"/>
            </p:cNvSpPr>
            <p:nvPr/>
          </p:nvSpPr>
          <p:spPr bwMode="auto">
            <a:xfrm>
              <a:off x="7080288" y="7670975"/>
              <a:ext cx="944804" cy="1351289"/>
            </a:xfrm>
            <a:custGeom>
              <a:avLst/>
              <a:gdLst>
                <a:gd name="T0" fmla="*/ 757 w 758"/>
                <a:gd name="T1" fmla="*/ 376 h 1086"/>
                <a:gd name="T2" fmla="*/ 757 w 758"/>
                <a:gd name="T3" fmla="*/ 376 h 1086"/>
                <a:gd name="T4" fmla="*/ 396 w 758"/>
                <a:gd name="T5" fmla="*/ 1020 h 1086"/>
                <a:gd name="T6" fmla="*/ 396 w 758"/>
                <a:gd name="T7" fmla="*/ 1020 h 1086"/>
                <a:gd name="T8" fmla="*/ 5 w 758"/>
                <a:gd name="T9" fmla="*/ 376 h 1086"/>
                <a:gd name="T10" fmla="*/ 5 w 758"/>
                <a:gd name="T11" fmla="*/ 376 h 1086"/>
                <a:gd name="T12" fmla="*/ 381 w 758"/>
                <a:gd name="T13" fmla="*/ 0 h 1086"/>
                <a:gd name="T14" fmla="*/ 381 w 758"/>
                <a:gd name="T15" fmla="*/ 0 h 1086"/>
                <a:gd name="T16" fmla="*/ 757 w 758"/>
                <a:gd name="T17" fmla="*/ 376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8" h="1086">
                  <a:moveTo>
                    <a:pt x="757" y="376"/>
                  </a:moveTo>
                  <a:lnTo>
                    <a:pt x="757" y="376"/>
                  </a:lnTo>
                  <a:cubicBezTo>
                    <a:pt x="757" y="584"/>
                    <a:pt x="703" y="920"/>
                    <a:pt x="396" y="1020"/>
                  </a:cubicBezTo>
                  <a:lnTo>
                    <a:pt x="396" y="1020"/>
                  </a:lnTo>
                  <a:cubicBezTo>
                    <a:pt x="198" y="1085"/>
                    <a:pt x="15" y="797"/>
                    <a:pt x="5" y="376"/>
                  </a:cubicBezTo>
                  <a:lnTo>
                    <a:pt x="5" y="376"/>
                  </a:lnTo>
                  <a:cubicBezTo>
                    <a:pt x="0" y="168"/>
                    <a:pt x="173" y="0"/>
                    <a:pt x="381" y="0"/>
                  </a:cubicBezTo>
                  <a:lnTo>
                    <a:pt x="381" y="0"/>
                  </a:lnTo>
                  <a:cubicBezTo>
                    <a:pt x="589" y="0"/>
                    <a:pt x="757" y="168"/>
                    <a:pt x="757" y="376"/>
                  </a:cubicBezTo>
                </a:path>
              </a:pathLst>
            </a:custGeom>
            <a:solidFill>
              <a:srgbClr val="FEC8B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101">
              <a:extLst>
                <a:ext uri="{FF2B5EF4-FFF2-40B4-BE49-F238E27FC236}">
                  <a16:creationId xmlns:a16="http://schemas.microsoft.com/office/drawing/2014/main" id="{55F36A08-C22B-CD42-95BA-FF81C572B15D}"/>
                </a:ext>
              </a:extLst>
            </p:cNvPr>
            <p:cNvSpPr>
              <a:spLocks noChangeArrowheads="1"/>
            </p:cNvSpPr>
            <p:nvPr/>
          </p:nvSpPr>
          <p:spPr bwMode="auto">
            <a:xfrm>
              <a:off x="6739718" y="7171108"/>
              <a:ext cx="2136798" cy="1543544"/>
            </a:xfrm>
            <a:custGeom>
              <a:avLst/>
              <a:gdLst>
                <a:gd name="T0" fmla="*/ 495 w 1717"/>
                <a:gd name="T1" fmla="*/ 570 h 1237"/>
                <a:gd name="T2" fmla="*/ 495 w 1717"/>
                <a:gd name="T3" fmla="*/ 570 h 1237"/>
                <a:gd name="T4" fmla="*/ 927 w 1717"/>
                <a:gd name="T5" fmla="*/ 790 h 1237"/>
                <a:gd name="T6" fmla="*/ 971 w 1717"/>
                <a:gd name="T7" fmla="*/ 925 h 1237"/>
                <a:gd name="T8" fmla="*/ 971 w 1717"/>
                <a:gd name="T9" fmla="*/ 925 h 1237"/>
                <a:gd name="T10" fmla="*/ 1233 w 1717"/>
                <a:gd name="T11" fmla="*/ 1195 h 1237"/>
                <a:gd name="T12" fmla="*/ 1233 w 1717"/>
                <a:gd name="T13" fmla="*/ 1195 h 1237"/>
                <a:gd name="T14" fmla="*/ 1716 w 1717"/>
                <a:gd name="T15" fmla="*/ 1070 h 1237"/>
                <a:gd name="T16" fmla="*/ 1716 w 1717"/>
                <a:gd name="T17" fmla="*/ 1070 h 1237"/>
                <a:gd name="T18" fmla="*/ 1363 w 1717"/>
                <a:gd name="T19" fmla="*/ 621 h 1237"/>
                <a:gd name="T20" fmla="*/ 1363 w 1717"/>
                <a:gd name="T21" fmla="*/ 621 h 1237"/>
                <a:gd name="T22" fmla="*/ 525 w 1717"/>
                <a:gd name="T23" fmla="*/ 238 h 1237"/>
                <a:gd name="T24" fmla="*/ 525 w 1717"/>
                <a:gd name="T25" fmla="*/ 238 h 1237"/>
                <a:gd name="T26" fmla="*/ 26 w 1717"/>
                <a:gd name="T27" fmla="*/ 627 h 1237"/>
                <a:gd name="T28" fmla="*/ 26 w 1717"/>
                <a:gd name="T29" fmla="*/ 627 h 1237"/>
                <a:gd name="T30" fmla="*/ 122 w 1717"/>
                <a:gd name="T31" fmla="*/ 965 h 1237"/>
                <a:gd name="T32" fmla="*/ 122 w 1717"/>
                <a:gd name="T33" fmla="*/ 965 h 1237"/>
                <a:gd name="T34" fmla="*/ 495 w 1717"/>
                <a:gd name="T35" fmla="*/ 570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17" h="1237">
                  <a:moveTo>
                    <a:pt x="495" y="570"/>
                  </a:moveTo>
                  <a:lnTo>
                    <a:pt x="495" y="570"/>
                  </a:lnTo>
                  <a:cubicBezTo>
                    <a:pt x="495" y="570"/>
                    <a:pt x="543" y="853"/>
                    <a:pt x="927" y="790"/>
                  </a:cubicBezTo>
                  <a:lnTo>
                    <a:pt x="971" y="925"/>
                  </a:lnTo>
                  <a:lnTo>
                    <a:pt x="971" y="925"/>
                  </a:lnTo>
                  <a:cubicBezTo>
                    <a:pt x="1012" y="1051"/>
                    <a:pt x="1108" y="1153"/>
                    <a:pt x="1233" y="1195"/>
                  </a:cubicBezTo>
                  <a:lnTo>
                    <a:pt x="1233" y="1195"/>
                  </a:lnTo>
                  <a:cubicBezTo>
                    <a:pt x="1354" y="1236"/>
                    <a:pt x="1519" y="1230"/>
                    <a:pt x="1716" y="1070"/>
                  </a:cubicBezTo>
                  <a:lnTo>
                    <a:pt x="1716" y="1070"/>
                  </a:lnTo>
                  <a:cubicBezTo>
                    <a:pt x="1716" y="1070"/>
                    <a:pt x="1426" y="1025"/>
                    <a:pt x="1363" y="621"/>
                  </a:cubicBezTo>
                  <a:lnTo>
                    <a:pt x="1363" y="621"/>
                  </a:lnTo>
                  <a:cubicBezTo>
                    <a:pt x="1291" y="156"/>
                    <a:pt x="791" y="0"/>
                    <a:pt x="525" y="238"/>
                  </a:cubicBezTo>
                  <a:lnTo>
                    <a:pt x="525" y="238"/>
                  </a:lnTo>
                  <a:cubicBezTo>
                    <a:pt x="525" y="238"/>
                    <a:pt x="79" y="90"/>
                    <a:pt x="26" y="627"/>
                  </a:cubicBezTo>
                  <a:lnTo>
                    <a:pt x="26" y="627"/>
                  </a:lnTo>
                  <a:cubicBezTo>
                    <a:pt x="0" y="889"/>
                    <a:pt x="110" y="1015"/>
                    <a:pt x="122" y="965"/>
                  </a:cubicBezTo>
                  <a:lnTo>
                    <a:pt x="122" y="965"/>
                  </a:lnTo>
                  <a:cubicBezTo>
                    <a:pt x="205" y="630"/>
                    <a:pt x="426" y="750"/>
                    <a:pt x="495" y="570"/>
                  </a:cubicBezTo>
                </a:path>
              </a:pathLst>
            </a:custGeom>
            <a:solidFill>
              <a:srgbClr val="5C49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52">
              <a:extLst>
                <a:ext uri="{FF2B5EF4-FFF2-40B4-BE49-F238E27FC236}">
                  <a16:creationId xmlns:a16="http://schemas.microsoft.com/office/drawing/2014/main" id="{688C5D06-F1E2-D545-AB70-F4B5D9AE6BC9}"/>
                </a:ext>
              </a:extLst>
            </p:cNvPr>
            <p:cNvSpPr>
              <a:spLocks noChangeArrowheads="1"/>
            </p:cNvSpPr>
            <p:nvPr/>
          </p:nvSpPr>
          <p:spPr bwMode="auto">
            <a:xfrm>
              <a:off x="7164948" y="8215576"/>
              <a:ext cx="544789" cy="552775"/>
            </a:xfrm>
            <a:custGeom>
              <a:avLst/>
              <a:gdLst>
                <a:gd name="connsiteX0" fmla="*/ 487747 w 544789"/>
                <a:gd name="connsiteY0" fmla="*/ 412418 h 552775"/>
                <a:gd name="connsiteX1" fmla="*/ 496371 w 544789"/>
                <a:gd name="connsiteY1" fmla="*/ 423499 h 552775"/>
                <a:gd name="connsiteX2" fmla="*/ 378091 w 544789"/>
                <a:gd name="connsiteY2" fmla="*/ 552775 h 552775"/>
                <a:gd name="connsiteX3" fmla="*/ 376859 w 544789"/>
                <a:gd name="connsiteY3" fmla="*/ 552775 h 552775"/>
                <a:gd name="connsiteX4" fmla="*/ 367002 w 544789"/>
                <a:gd name="connsiteY4" fmla="*/ 544156 h 552775"/>
                <a:gd name="connsiteX5" fmla="*/ 375626 w 544789"/>
                <a:gd name="connsiteY5" fmla="*/ 534307 h 552775"/>
                <a:gd name="connsiteX6" fmla="*/ 476658 w 544789"/>
                <a:gd name="connsiteY6" fmla="*/ 421037 h 552775"/>
                <a:gd name="connsiteX7" fmla="*/ 487747 w 544789"/>
                <a:gd name="connsiteY7" fmla="*/ 412418 h 552775"/>
                <a:gd name="connsiteX8" fmla="*/ 252357 w 544789"/>
                <a:gd name="connsiteY8" fmla="*/ 126799 h 552775"/>
                <a:gd name="connsiteX9" fmla="*/ 264636 w 544789"/>
                <a:gd name="connsiteY9" fmla="*/ 133041 h 552775"/>
                <a:gd name="connsiteX10" fmla="*/ 260952 w 544789"/>
                <a:gd name="connsiteY10" fmla="*/ 337781 h 552775"/>
                <a:gd name="connsiteX11" fmla="*/ 268319 w 544789"/>
                <a:gd name="connsiteY11" fmla="*/ 372737 h 552775"/>
                <a:gd name="connsiteX12" fmla="*/ 319891 w 544789"/>
                <a:gd name="connsiteY12" fmla="*/ 371488 h 552775"/>
                <a:gd name="connsiteX13" fmla="*/ 333397 w 544789"/>
                <a:gd name="connsiteY13" fmla="*/ 371488 h 552775"/>
                <a:gd name="connsiteX14" fmla="*/ 332169 w 544789"/>
                <a:gd name="connsiteY14" fmla="*/ 385221 h 552775"/>
                <a:gd name="connsiteX15" fmla="*/ 294105 w 544789"/>
                <a:gd name="connsiteY15" fmla="*/ 398954 h 552775"/>
                <a:gd name="connsiteX16" fmla="*/ 257269 w 544789"/>
                <a:gd name="connsiteY16" fmla="*/ 388966 h 552775"/>
                <a:gd name="connsiteX17" fmla="*/ 243762 w 544789"/>
                <a:gd name="connsiteY17" fmla="*/ 330291 h 552775"/>
                <a:gd name="connsiteX18" fmla="*/ 246218 w 544789"/>
                <a:gd name="connsiteY18" fmla="*/ 139283 h 552775"/>
                <a:gd name="connsiteX19" fmla="*/ 252357 w 544789"/>
                <a:gd name="connsiteY19" fmla="*/ 126799 h 552775"/>
                <a:gd name="connsiteX20" fmla="*/ 58161 w 544789"/>
                <a:gd name="connsiteY20" fmla="*/ 98084 h 552775"/>
                <a:gd name="connsiteX21" fmla="*/ 79171 w 544789"/>
                <a:gd name="connsiteY21" fmla="*/ 109173 h 552775"/>
                <a:gd name="connsiteX22" fmla="*/ 111306 w 544789"/>
                <a:gd name="connsiteY22" fmla="*/ 109173 h 552775"/>
                <a:gd name="connsiteX23" fmla="*/ 138496 w 544789"/>
                <a:gd name="connsiteY23" fmla="*/ 117798 h 552775"/>
                <a:gd name="connsiteX24" fmla="*/ 154563 w 544789"/>
                <a:gd name="connsiteY24" fmla="*/ 165849 h 552775"/>
                <a:gd name="connsiteX25" fmla="*/ 122429 w 544789"/>
                <a:gd name="connsiteY25" fmla="*/ 227453 h 552775"/>
                <a:gd name="connsiteX26" fmla="*/ 85351 w 544789"/>
                <a:gd name="connsiteY26" fmla="*/ 168313 h 552775"/>
                <a:gd name="connsiteX27" fmla="*/ 86587 w 544789"/>
                <a:gd name="connsiteY27" fmla="*/ 147368 h 552775"/>
                <a:gd name="connsiteX28" fmla="*/ 58161 w 544789"/>
                <a:gd name="connsiteY28" fmla="*/ 98084 h 552775"/>
                <a:gd name="connsiteX29" fmla="*/ 501852 w 544789"/>
                <a:gd name="connsiteY29" fmla="*/ 87099 h 552775"/>
                <a:gd name="connsiteX30" fmla="*/ 476950 w 544789"/>
                <a:gd name="connsiteY30" fmla="*/ 138284 h 552775"/>
                <a:gd name="connsiteX31" fmla="*/ 479440 w 544789"/>
                <a:gd name="connsiteY31" fmla="*/ 159507 h 552775"/>
                <a:gd name="connsiteX32" fmla="*/ 448313 w 544789"/>
                <a:gd name="connsiteY32" fmla="*/ 223176 h 552775"/>
                <a:gd name="connsiteX33" fmla="*/ 409714 w 544789"/>
                <a:gd name="connsiteY33" fmla="*/ 163252 h 552775"/>
                <a:gd name="connsiteX34" fmla="*/ 423410 w 544789"/>
                <a:gd name="connsiteY34" fmla="*/ 113316 h 552775"/>
                <a:gd name="connsiteX35" fmla="*/ 448313 w 544789"/>
                <a:gd name="connsiteY35" fmla="*/ 100832 h 552775"/>
                <a:gd name="connsiteX36" fmla="*/ 480685 w 544789"/>
                <a:gd name="connsiteY36" fmla="*/ 98335 h 552775"/>
                <a:gd name="connsiteX37" fmla="*/ 501852 w 544789"/>
                <a:gd name="connsiteY37" fmla="*/ 87099 h 552775"/>
                <a:gd name="connsiteX38" fmla="*/ 57275 w 544789"/>
                <a:gd name="connsiteY38" fmla="*/ 18265 h 552775"/>
                <a:gd name="connsiteX39" fmla="*/ 106890 w 544789"/>
                <a:gd name="connsiteY39" fmla="*/ 19552 h 552775"/>
                <a:gd name="connsiteX40" fmla="*/ 152783 w 544789"/>
                <a:gd name="connsiteY40" fmla="*/ 41439 h 552775"/>
                <a:gd name="connsiteX41" fmla="*/ 186273 w 544789"/>
                <a:gd name="connsiteY41" fmla="*/ 81350 h 552775"/>
                <a:gd name="connsiteX42" fmla="*/ 181311 w 544789"/>
                <a:gd name="connsiteY42" fmla="*/ 95512 h 552775"/>
                <a:gd name="connsiteX43" fmla="*/ 168908 w 544789"/>
                <a:gd name="connsiteY43" fmla="*/ 91650 h 552775"/>
                <a:gd name="connsiteX44" fmla="*/ 168908 w 544789"/>
                <a:gd name="connsiteY44" fmla="*/ 90363 h 552775"/>
                <a:gd name="connsiteX45" fmla="*/ 140379 w 544789"/>
                <a:gd name="connsiteY45" fmla="*/ 59463 h 552775"/>
                <a:gd name="connsiteX46" fmla="*/ 103168 w 544789"/>
                <a:gd name="connsiteY46" fmla="*/ 42726 h 552775"/>
                <a:gd name="connsiteX47" fmla="*/ 60996 w 544789"/>
                <a:gd name="connsiteY47" fmla="*/ 44014 h 552775"/>
                <a:gd name="connsiteX48" fmla="*/ 39910 w 544789"/>
                <a:gd name="connsiteY48" fmla="*/ 50451 h 552775"/>
                <a:gd name="connsiteX49" fmla="*/ 21305 w 544789"/>
                <a:gd name="connsiteY49" fmla="*/ 59463 h 552775"/>
                <a:gd name="connsiteX50" fmla="*/ 18824 w 544789"/>
                <a:gd name="connsiteY50" fmla="*/ 59463 h 552775"/>
                <a:gd name="connsiteX51" fmla="*/ 1459 w 544789"/>
                <a:gd name="connsiteY51" fmla="*/ 50451 h 552775"/>
                <a:gd name="connsiteX52" fmla="*/ 8901 w 544789"/>
                <a:gd name="connsiteY52" fmla="*/ 32427 h 552775"/>
                <a:gd name="connsiteX53" fmla="*/ 32468 w 544789"/>
                <a:gd name="connsiteY53" fmla="*/ 23414 h 552775"/>
                <a:gd name="connsiteX54" fmla="*/ 57275 w 544789"/>
                <a:gd name="connsiteY54" fmla="*/ 18265 h 552775"/>
                <a:gd name="connsiteX55" fmla="*/ 487280 w 544789"/>
                <a:gd name="connsiteY55" fmla="*/ 446 h 552775"/>
                <a:gd name="connsiteX56" fmla="*/ 510937 w 544789"/>
                <a:gd name="connsiteY56" fmla="*/ 4159 h 552775"/>
                <a:gd name="connsiteX57" fmla="*/ 534593 w 544789"/>
                <a:gd name="connsiteY57" fmla="*/ 10349 h 552775"/>
                <a:gd name="connsiteX58" fmla="*/ 544554 w 544789"/>
                <a:gd name="connsiteY58" fmla="*/ 26441 h 552775"/>
                <a:gd name="connsiteX59" fmla="*/ 527123 w 544789"/>
                <a:gd name="connsiteY59" fmla="*/ 36344 h 552775"/>
                <a:gd name="connsiteX60" fmla="*/ 525878 w 544789"/>
                <a:gd name="connsiteY60" fmla="*/ 36344 h 552775"/>
                <a:gd name="connsiteX61" fmla="*/ 505956 w 544789"/>
                <a:gd name="connsiteY61" fmla="*/ 28917 h 552775"/>
                <a:gd name="connsiteX62" fmla="*/ 484790 w 544789"/>
                <a:gd name="connsiteY62" fmla="*/ 26441 h 552775"/>
                <a:gd name="connsiteX63" fmla="*/ 442457 w 544789"/>
                <a:gd name="connsiteY63" fmla="*/ 27679 h 552775"/>
                <a:gd name="connsiteX64" fmla="*/ 406349 w 544789"/>
                <a:gd name="connsiteY64" fmla="*/ 46247 h 552775"/>
                <a:gd name="connsiteX65" fmla="*/ 380202 w 544789"/>
                <a:gd name="connsiteY65" fmla="*/ 78432 h 552775"/>
                <a:gd name="connsiteX66" fmla="*/ 378957 w 544789"/>
                <a:gd name="connsiteY66" fmla="*/ 79670 h 552775"/>
                <a:gd name="connsiteX67" fmla="*/ 366506 w 544789"/>
                <a:gd name="connsiteY67" fmla="*/ 84621 h 552775"/>
                <a:gd name="connsiteX68" fmla="*/ 362771 w 544789"/>
                <a:gd name="connsiteY68" fmla="*/ 71004 h 552775"/>
                <a:gd name="connsiteX69" fmla="*/ 392653 w 544789"/>
                <a:gd name="connsiteY69" fmla="*/ 30155 h 552775"/>
                <a:gd name="connsiteX70" fmla="*/ 436232 w 544789"/>
                <a:gd name="connsiteY70" fmla="*/ 5397 h 552775"/>
                <a:gd name="connsiteX71" fmla="*/ 487280 w 544789"/>
                <a:gd name="connsiteY71" fmla="*/ 446 h 552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544789" h="552775">
                  <a:moveTo>
                    <a:pt x="487747" y="412418"/>
                  </a:moveTo>
                  <a:cubicBezTo>
                    <a:pt x="492675" y="413649"/>
                    <a:pt x="496371" y="417343"/>
                    <a:pt x="496371" y="423499"/>
                  </a:cubicBezTo>
                  <a:cubicBezTo>
                    <a:pt x="484050" y="534307"/>
                    <a:pt x="379323" y="551544"/>
                    <a:pt x="378091" y="552775"/>
                  </a:cubicBezTo>
                  <a:cubicBezTo>
                    <a:pt x="376859" y="552775"/>
                    <a:pt x="376859" y="552775"/>
                    <a:pt x="376859" y="552775"/>
                  </a:cubicBezTo>
                  <a:cubicBezTo>
                    <a:pt x="371930" y="552775"/>
                    <a:pt x="368234" y="549081"/>
                    <a:pt x="367002" y="544156"/>
                  </a:cubicBezTo>
                  <a:cubicBezTo>
                    <a:pt x="365770" y="539232"/>
                    <a:pt x="369466" y="534307"/>
                    <a:pt x="375626" y="534307"/>
                  </a:cubicBezTo>
                  <a:cubicBezTo>
                    <a:pt x="379323" y="533076"/>
                    <a:pt x="466801" y="517070"/>
                    <a:pt x="476658" y="421037"/>
                  </a:cubicBezTo>
                  <a:cubicBezTo>
                    <a:pt x="477890" y="416112"/>
                    <a:pt x="482818" y="411187"/>
                    <a:pt x="487747" y="412418"/>
                  </a:cubicBezTo>
                  <a:close/>
                  <a:moveTo>
                    <a:pt x="252357" y="126799"/>
                  </a:moveTo>
                  <a:cubicBezTo>
                    <a:pt x="256041" y="125550"/>
                    <a:pt x="262180" y="128047"/>
                    <a:pt x="264636" y="133041"/>
                  </a:cubicBezTo>
                  <a:cubicBezTo>
                    <a:pt x="265864" y="136786"/>
                    <a:pt x="301472" y="234162"/>
                    <a:pt x="260952" y="337781"/>
                  </a:cubicBezTo>
                  <a:cubicBezTo>
                    <a:pt x="254813" y="354011"/>
                    <a:pt x="256041" y="365246"/>
                    <a:pt x="268319" y="372737"/>
                  </a:cubicBezTo>
                  <a:cubicBezTo>
                    <a:pt x="281826" y="383973"/>
                    <a:pt x="308840" y="382724"/>
                    <a:pt x="319891" y="371488"/>
                  </a:cubicBezTo>
                  <a:cubicBezTo>
                    <a:pt x="323574" y="367743"/>
                    <a:pt x="329714" y="367743"/>
                    <a:pt x="333397" y="371488"/>
                  </a:cubicBezTo>
                  <a:cubicBezTo>
                    <a:pt x="337081" y="375234"/>
                    <a:pt x="335853" y="381476"/>
                    <a:pt x="332169" y="385221"/>
                  </a:cubicBezTo>
                  <a:cubicBezTo>
                    <a:pt x="323574" y="395208"/>
                    <a:pt x="308840" y="398954"/>
                    <a:pt x="294105" y="398954"/>
                  </a:cubicBezTo>
                  <a:cubicBezTo>
                    <a:pt x="280598" y="398954"/>
                    <a:pt x="267092" y="396457"/>
                    <a:pt x="257269" y="388966"/>
                  </a:cubicBezTo>
                  <a:cubicBezTo>
                    <a:pt x="238850" y="376482"/>
                    <a:pt x="233939" y="355259"/>
                    <a:pt x="243762" y="330291"/>
                  </a:cubicBezTo>
                  <a:cubicBezTo>
                    <a:pt x="280598" y="234162"/>
                    <a:pt x="247445" y="140531"/>
                    <a:pt x="246218" y="139283"/>
                  </a:cubicBezTo>
                  <a:cubicBezTo>
                    <a:pt x="244990" y="134289"/>
                    <a:pt x="247445" y="129296"/>
                    <a:pt x="252357" y="126799"/>
                  </a:cubicBezTo>
                  <a:close/>
                  <a:moveTo>
                    <a:pt x="58161" y="98084"/>
                  </a:moveTo>
                  <a:cubicBezTo>
                    <a:pt x="58161" y="98084"/>
                    <a:pt x="65576" y="104245"/>
                    <a:pt x="79171" y="109173"/>
                  </a:cubicBezTo>
                  <a:cubicBezTo>
                    <a:pt x="89059" y="110405"/>
                    <a:pt x="102654" y="110405"/>
                    <a:pt x="111306" y="109173"/>
                  </a:cubicBezTo>
                  <a:cubicBezTo>
                    <a:pt x="121193" y="107941"/>
                    <a:pt x="131080" y="110405"/>
                    <a:pt x="138496" y="117798"/>
                  </a:cubicBezTo>
                  <a:cubicBezTo>
                    <a:pt x="147147" y="127654"/>
                    <a:pt x="153327" y="146136"/>
                    <a:pt x="154563" y="165849"/>
                  </a:cubicBezTo>
                  <a:cubicBezTo>
                    <a:pt x="155799" y="199115"/>
                    <a:pt x="140968" y="226221"/>
                    <a:pt x="122429" y="227453"/>
                  </a:cubicBezTo>
                  <a:cubicBezTo>
                    <a:pt x="102654" y="228685"/>
                    <a:pt x="86587" y="201579"/>
                    <a:pt x="85351" y="168313"/>
                  </a:cubicBezTo>
                  <a:cubicBezTo>
                    <a:pt x="85351" y="160921"/>
                    <a:pt x="85351" y="154760"/>
                    <a:pt x="86587" y="147368"/>
                  </a:cubicBezTo>
                  <a:cubicBezTo>
                    <a:pt x="86587" y="147368"/>
                    <a:pt x="60633" y="132583"/>
                    <a:pt x="58161" y="98084"/>
                  </a:cubicBezTo>
                  <a:close/>
                  <a:moveTo>
                    <a:pt x="501852" y="87099"/>
                  </a:moveTo>
                  <a:cubicBezTo>
                    <a:pt x="501852" y="120806"/>
                    <a:pt x="476950" y="138284"/>
                    <a:pt x="476950" y="138284"/>
                  </a:cubicBezTo>
                  <a:cubicBezTo>
                    <a:pt x="479440" y="144526"/>
                    <a:pt x="479440" y="152017"/>
                    <a:pt x="479440" y="159507"/>
                  </a:cubicBezTo>
                  <a:cubicBezTo>
                    <a:pt x="481930" y="193214"/>
                    <a:pt x="466989" y="221927"/>
                    <a:pt x="448313" y="223176"/>
                  </a:cubicBezTo>
                  <a:cubicBezTo>
                    <a:pt x="428391" y="223176"/>
                    <a:pt x="410959" y="196959"/>
                    <a:pt x="409714" y="163252"/>
                  </a:cubicBezTo>
                  <a:cubicBezTo>
                    <a:pt x="409714" y="143278"/>
                    <a:pt x="414695" y="124552"/>
                    <a:pt x="423410" y="113316"/>
                  </a:cubicBezTo>
                  <a:cubicBezTo>
                    <a:pt x="428391" y="104577"/>
                    <a:pt x="438352" y="100832"/>
                    <a:pt x="448313" y="100832"/>
                  </a:cubicBezTo>
                  <a:cubicBezTo>
                    <a:pt x="457028" y="102080"/>
                    <a:pt x="471970" y="102080"/>
                    <a:pt x="480685" y="98335"/>
                  </a:cubicBezTo>
                  <a:cubicBezTo>
                    <a:pt x="495627" y="93341"/>
                    <a:pt x="501852" y="87099"/>
                    <a:pt x="501852" y="87099"/>
                  </a:cubicBezTo>
                  <a:close/>
                  <a:moveTo>
                    <a:pt x="57275" y="18265"/>
                  </a:moveTo>
                  <a:cubicBezTo>
                    <a:pt x="73400" y="15690"/>
                    <a:pt x="90765" y="15690"/>
                    <a:pt x="106890" y="19552"/>
                  </a:cubicBezTo>
                  <a:cubicBezTo>
                    <a:pt x="124255" y="23414"/>
                    <a:pt x="139139" y="31139"/>
                    <a:pt x="152783" y="41439"/>
                  </a:cubicBezTo>
                  <a:cubicBezTo>
                    <a:pt x="166427" y="53026"/>
                    <a:pt x="176350" y="65900"/>
                    <a:pt x="186273" y="81350"/>
                  </a:cubicBezTo>
                  <a:cubicBezTo>
                    <a:pt x="188753" y="86500"/>
                    <a:pt x="187513" y="92937"/>
                    <a:pt x="181311" y="95512"/>
                  </a:cubicBezTo>
                  <a:cubicBezTo>
                    <a:pt x="177590" y="96800"/>
                    <a:pt x="171388" y="95512"/>
                    <a:pt x="168908" y="91650"/>
                  </a:cubicBezTo>
                  <a:lnTo>
                    <a:pt x="168908" y="90363"/>
                  </a:lnTo>
                  <a:cubicBezTo>
                    <a:pt x="161465" y="78775"/>
                    <a:pt x="151543" y="67188"/>
                    <a:pt x="140379" y="59463"/>
                  </a:cubicBezTo>
                  <a:cubicBezTo>
                    <a:pt x="129216" y="50451"/>
                    <a:pt x="116812" y="45301"/>
                    <a:pt x="103168" y="42726"/>
                  </a:cubicBezTo>
                  <a:cubicBezTo>
                    <a:pt x="89524" y="41439"/>
                    <a:pt x="74640" y="41439"/>
                    <a:pt x="60996" y="44014"/>
                  </a:cubicBezTo>
                  <a:cubicBezTo>
                    <a:pt x="53554" y="45301"/>
                    <a:pt x="47352" y="49164"/>
                    <a:pt x="39910" y="50451"/>
                  </a:cubicBezTo>
                  <a:lnTo>
                    <a:pt x="21305" y="59463"/>
                  </a:lnTo>
                  <a:lnTo>
                    <a:pt x="18824" y="59463"/>
                  </a:lnTo>
                  <a:cubicBezTo>
                    <a:pt x="12622" y="62038"/>
                    <a:pt x="3940" y="59463"/>
                    <a:pt x="1459" y="50451"/>
                  </a:cubicBezTo>
                  <a:cubicBezTo>
                    <a:pt x="-2262" y="44014"/>
                    <a:pt x="1459" y="35002"/>
                    <a:pt x="8901" y="32427"/>
                  </a:cubicBezTo>
                  <a:lnTo>
                    <a:pt x="32468" y="23414"/>
                  </a:lnTo>
                  <a:cubicBezTo>
                    <a:pt x="39910" y="22127"/>
                    <a:pt x="48593" y="19552"/>
                    <a:pt x="57275" y="18265"/>
                  </a:cubicBezTo>
                  <a:close/>
                  <a:moveTo>
                    <a:pt x="487280" y="446"/>
                  </a:moveTo>
                  <a:cubicBezTo>
                    <a:pt x="494751" y="446"/>
                    <a:pt x="502221" y="2921"/>
                    <a:pt x="510937" y="4159"/>
                  </a:cubicBezTo>
                  <a:lnTo>
                    <a:pt x="534593" y="10349"/>
                  </a:lnTo>
                  <a:cubicBezTo>
                    <a:pt x="542064" y="12824"/>
                    <a:pt x="545799" y="20252"/>
                    <a:pt x="544554" y="26441"/>
                  </a:cubicBezTo>
                  <a:cubicBezTo>
                    <a:pt x="542064" y="33868"/>
                    <a:pt x="535838" y="37582"/>
                    <a:pt x="527123" y="36344"/>
                  </a:cubicBezTo>
                  <a:lnTo>
                    <a:pt x="525878" y="36344"/>
                  </a:lnTo>
                  <a:lnTo>
                    <a:pt x="505956" y="28917"/>
                  </a:lnTo>
                  <a:cubicBezTo>
                    <a:pt x="498486" y="27679"/>
                    <a:pt x="491015" y="26441"/>
                    <a:pt x="484790" y="26441"/>
                  </a:cubicBezTo>
                  <a:cubicBezTo>
                    <a:pt x="469849" y="23965"/>
                    <a:pt x="456153" y="23965"/>
                    <a:pt x="442457" y="27679"/>
                  </a:cubicBezTo>
                  <a:cubicBezTo>
                    <a:pt x="430006" y="31392"/>
                    <a:pt x="416310" y="37582"/>
                    <a:pt x="406349" y="46247"/>
                  </a:cubicBezTo>
                  <a:cubicBezTo>
                    <a:pt x="395143" y="56150"/>
                    <a:pt x="385182" y="67291"/>
                    <a:pt x="380202" y="78432"/>
                  </a:cubicBezTo>
                  <a:lnTo>
                    <a:pt x="378957" y="79670"/>
                  </a:lnTo>
                  <a:cubicBezTo>
                    <a:pt x="376467" y="84621"/>
                    <a:pt x="371487" y="85859"/>
                    <a:pt x="366506" y="84621"/>
                  </a:cubicBezTo>
                  <a:cubicBezTo>
                    <a:pt x="362771" y="82145"/>
                    <a:pt x="360281" y="75956"/>
                    <a:pt x="362771" y="71004"/>
                  </a:cubicBezTo>
                  <a:cubicBezTo>
                    <a:pt x="368996" y="56150"/>
                    <a:pt x="378957" y="42533"/>
                    <a:pt x="392653" y="30155"/>
                  </a:cubicBezTo>
                  <a:cubicBezTo>
                    <a:pt x="403859" y="20252"/>
                    <a:pt x="420045" y="10349"/>
                    <a:pt x="436232" y="5397"/>
                  </a:cubicBezTo>
                  <a:cubicBezTo>
                    <a:pt x="452418" y="446"/>
                    <a:pt x="469849" y="-792"/>
                    <a:pt x="487280" y="446"/>
                  </a:cubicBezTo>
                  <a:close/>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4" name="Freeform 108">
              <a:extLst>
                <a:ext uri="{FF2B5EF4-FFF2-40B4-BE49-F238E27FC236}">
                  <a16:creationId xmlns:a16="http://schemas.microsoft.com/office/drawing/2014/main" id="{468B7651-5195-E446-81C9-CCD9EDE14D08}"/>
                </a:ext>
              </a:extLst>
            </p:cNvPr>
            <p:cNvSpPr>
              <a:spLocks noChangeArrowheads="1"/>
            </p:cNvSpPr>
            <p:nvPr/>
          </p:nvSpPr>
          <p:spPr bwMode="auto">
            <a:xfrm>
              <a:off x="7827344" y="8060980"/>
              <a:ext cx="296624" cy="351554"/>
            </a:xfrm>
            <a:custGeom>
              <a:avLst/>
              <a:gdLst>
                <a:gd name="T0" fmla="*/ 194 w 237"/>
                <a:gd name="T1" fmla="*/ 192 h 281"/>
                <a:gd name="T2" fmla="*/ 194 w 237"/>
                <a:gd name="T3" fmla="*/ 192 h 281"/>
                <a:gd name="T4" fmla="*/ 42 w 237"/>
                <a:gd name="T5" fmla="*/ 251 h 281"/>
                <a:gd name="T6" fmla="*/ 42 w 237"/>
                <a:gd name="T7" fmla="*/ 251 h 281"/>
                <a:gd name="T8" fmla="*/ 41 w 237"/>
                <a:gd name="T9" fmla="*/ 88 h 281"/>
                <a:gd name="T10" fmla="*/ 41 w 237"/>
                <a:gd name="T11" fmla="*/ 88 h 281"/>
                <a:gd name="T12" fmla="*/ 194 w 237"/>
                <a:gd name="T13" fmla="*/ 28 h 281"/>
                <a:gd name="T14" fmla="*/ 194 w 237"/>
                <a:gd name="T15" fmla="*/ 28 h 281"/>
                <a:gd name="T16" fmla="*/ 194 w 237"/>
                <a:gd name="T17" fmla="*/ 192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281">
                  <a:moveTo>
                    <a:pt x="194" y="192"/>
                  </a:moveTo>
                  <a:lnTo>
                    <a:pt x="194" y="192"/>
                  </a:lnTo>
                  <a:cubicBezTo>
                    <a:pt x="152" y="253"/>
                    <a:pt x="83" y="280"/>
                    <a:pt x="42" y="251"/>
                  </a:cubicBezTo>
                  <a:lnTo>
                    <a:pt x="42" y="251"/>
                  </a:lnTo>
                  <a:cubicBezTo>
                    <a:pt x="0" y="222"/>
                    <a:pt x="0" y="150"/>
                    <a:pt x="41" y="88"/>
                  </a:cubicBezTo>
                  <a:lnTo>
                    <a:pt x="41" y="88"/>
                  </a:lnTo>
                  <a:cubicBezTo>
                    <a:pt x="83" y="26"/>
                    <a:pt x="151" y="0"/>
                    <a:pt x="194" y="28"/>
                  </a:cubicBezTo>
                  <a:lnTo>
                    <a:pt x="194" y="28"/>
                  </a:lnTo>
                  <a:cubicBezTo>
                    <a:pt x="235" y="57"/>
                    <a:pt x="236" y="130"/>
                    <a:pt x="194" y="192"/>
                  </a:cubicBezTo>
                </a:path>
              </a:pathLst>
            </a:custGeom>
            <a:solidFill>
              <a:srgbClr val="FEC8B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09">
              <a:extLst>
                <a:ext uri="{FF2B5EF4-FFF2-40B4-BE49-F238E27FC236}">
                  <a16:creationId xmlns:a16="http://schemas.microsoft.com/office/drawing/2014/main" id="{709047AF-CC8A-284D-A170-7C38F797308F}"/>
                </a:ext>
              </a:extLst>
            </p:cNvPr>
            <p:cNvSpPr>
              <a:spLocks noChangeArrowheads="1"/>
            </p:cNvSpPr>
            <p:nvPr/>
          </p:nvSpPr>
          <p:spPr bwMode="auto">
            <a:xfrm>
              <a:off x="6745215" y="9571567"/>
              <a:ext cx="758041" cy="697618"/>
            </a:xfrm>
            <a:custGeom>
              <a:avLst/>
              <a:gdLst>
                <a:gd name="T0" fmla="*/ 5 w 607"/>
                <a:gd name="T1" fmla="*/ 416 h 559"/>
                <a:gd name="T2" fmla="*/ 5 w 607"/>
                <a:gd name="T3" fmla="*/ 416 h 559"/>
                <a:gd name="T4" fmla="*/ 165 w 607"/>
                <a:gd name="T5" fmla="*/ 555 h 559"/>
                <a:gd name="T6" fmla="*/ 165 w 607"/>
                <a:gd name="T7" fmla="*/ 555 h 559"/>
                <a:gd name="T8" fmla="*/ 318 w 607"/>
                <a:gd name="T9" fmla="*/ 402 h 559"/>
                <a:gd name="T10" fmla="*/ 414 w 607"/>
                <a:gd name="T11" fmla="*/ 369 h 559"/>
                <a:gd name="T12" fmla="*/ 414 w 607"/>
                <a:gd name="T13" fmla="*/ 369 h 559"/>
                <a:gd name="T14" fmla="*/ 589 w 607"/>
                <a:gd name="T15" fmla="*/ 382 h 559"/>
                <a:gd name="T16" fmla="*/ 545 w 607"/>
                <a:gd name="T17" fmla="*/ 343 h 559"/>
                <a:gd name="T18" fmla="*/ 545 w 607"/>
                <a:gd name="T19" fmla="*/ 343 h 559"/>
                <a:gd name="T20" fmla="*/ 603 w 607"/>
                <a:gd name="T21" fmla="*/ 318 h 559"/>
                <a:gd name="T22" fmla="*/ 536 w 607"/>
                <a:gd name="T23" fmla="*/ 270 h 559"/>
                <a:gd name="T24" fmla="*/ 536 w 607"/>
                <a:gd name="T25" fmla="*/ 270 h 559"/>
                <a:gd name="T26" fmla="*/ 606 w 607"/>
                <a:gd name="T27" fmla="*/ 245 h 559"/>
                <a:gd name="T28" fmla="*/ 516 w 607"/>
                <a:gd name="T29" fmla="*/ 174 h 559"/>
                <a:gd name="T30" fmla="*/ 340 w 607"/>
                <a:gd name="T31" fmla="*/ 121 h 559"/>
                <a:gd name="T32" fmla="*/ 244 w 607"/>
                <a:gd name="T33" fmla="*/ 132 h 559"/>
                <a:gd name="T34" fmla="*/ 314 w 607"/>
                <a:gd name="T35" fmla="*/ 84 h 559"/>
                <a:gd name="T36" fmla="*/ 314 w 607"/>
                <a:gd name="T37" fmla="*/ 84 h 559"/>
                <a:gd name="T38" fmla="*/ 478 w 607"/>
                <a:gd name="T39" fmla="*/ 42 h 559"/>
                <a:gd name="T40" fmla="*/ 297 w 607"/>
                <a:gd name="T41" fmla="*/ 0 h 559"/>
                <a:gd name="T42" fmla="*/ 190 w 607"/>
                <a:gd name="T43" fmla="*/ 45 h 559"/>
                <a:gd name="T44" fmla="*/ 190 w 607"/>
                <a:gd name="T45" fmla="*/ 45 h 559"/>
                <a:gd name="T46" fmla="*/ 84 w 607"/>
                <a:gd name="T47" fmla="*/ 175 h 559"/>
                <a:gd name="T48" fmla="*/ 48 w 607"/>
                <a:gd name="T49" fmla="*/ 357 h 559"/>
                <a:gd name="T50" fmla="*/ 23 w 607"/>
                <a:gd name="T51" fmla="*/ 379 h 559"/>
                <a:gd name="T52" fmla="*/ 23 w 607"/>
                <a:gd name="T53" fmla="*/ 379 h 559"/>
                <a:gd name="T54" fmla="*/ 5 w 607"/>
                <a:gd name="T55" fmla="*/ 416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07" h="559">
                  <a:moveTo>
                    <a:pt x="5" y="416"/>
                  </a:moveTo>
                  <a:lnTo>
                    <a:pt x="5" y="416"/>
                  </a:lnTo>
                  <a:cubicBezTo>
                    <a:pt x="0" y="461"/>
                    <a:pt x="8" y="558"/>
                    <a:pt x="165" y="555"/>
                  </a:cubicBezTo>
                  <a:lnTo>
                    <a:pt x="165" y="555"/>
                  </a:lnTo>
                  <a:cubicBezTo>
                    <a:pt x="165" y="555"/>
                    <a:pt x="296" y="535"/>
                    <a:pt x="318" y="402"/>
                  </a:cubicBezTo>
                  <a:lnTo>
                    <a:pt x="414" y="369"/>
                  </a:lnTo>
                  <a:lnTo>
                    <a:pt x="414" y="369"/>
                  </a:lnTo>
                  <a:cubicBezTo>
                    <a:pt x="414" y="369"/>
                    <a:pt x="567" y="453"/>
                    <a:pt x="589" y="382"/>
                  </a:cubicBezTo>
                  <a:lnTo>
                    <a:pt x="545" y="343"/>
                  </a:lnTo>
                  <a:lnTo>
                    <a:pt x="545" y="343"/>
                  </a:lnTo>
                  <a:cubicBezTo>
                    <a:pt x="545" y="343"/>
                    <a:pt x="598" y="362"/>
                    <a:pt x="603" y="318"/>
                  </a:cubicBezTo>
                  <a:lnTo>
                    <a:pt x="536" y="270"/>
                  </a:lnTo>
                  <a:lnTo>
                    <a:pt x="536" y="270"/>
                  </a:lnTo>
                  <a:cubicBezTo>
                    <a:pt x="536" y="270"/>
                    <a:pt x="581" y="291"/>
                    <a:pt x="606" y="245"/>
                  </a:cubicBezTo>
                  <a:lnTo>
                    <a:pt x="516" y="174"/>
                  </a:lnTo>
                  <a:lnTo>
                    <a:pt x="340" y="121"/>
                  </a:lnTo>
                  <a:lnTo>
                    <a:pt x="244" y="132"/>
                  </a:lnTo>
                  <a:lnTo>
                    <a:pt x="314" y="84"/>
                  </a:lnTo>
                  <a:lnTo>
                    <a:pt x="314" y="84"/>
                  </a:lnTo>
                  <a:cubicBezTo>
                    <a:pt x="314" y="84"/>
                    <a:pt x="472" y="121"/>
                    <a:pt x="478" y="42"/>
                  </a:cubicBezTo>
                  <a:lnTo>
                    <a:pt x="297" y="0"/>
                  </a:lnTo>
                  <a:lnTo>
                    <a:pt x="190" y="45"/>
                  </a:lnTo>
                  <a:lnTo>
                    <a:pt x="190" y="45"/>
                  </a:lnTo>
                  <a:cubicBezTo>
                    <a:pt x="135" y="67"/>
                    <a:pt x="95" y="116"/>
                    <a:pt x="84" y="175"/>
                  </a:cubicBezTo>
                  <a:lnTo>
                    <a:pt x="48" y="357"/>
                  </a:lnTo>
                  <a:lnTo>
                    <a:pt x="23" y="379"/>
                  </a:lnTo>
                  <a:lnTo>
                    <a:pt x="23" y="379"/>
                  </a:lnTo>
                  <a:cubicBezTo>
                    <a:pt x="13" y="389"/>
                    <a:pt x="6" y="401"/>
                    <a:pt x="5" y="416"/>
                  </a:cubicBezTo>
                </a:path>
              </a:pathLst>
            </a:custGeom>
            <a:solidFill>
              <a:srgbClr val="F7B5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10">
              <a:extLst>
                <a:ext uri="{FF2B5EF4-FFF2-40B4-BE49-F238E27FC236}">
                  <a16:creationId xmlns:a16="http://schemas.microsoft.com/office/drawing/2014/main" id="{D7EAD370-4F08-4F4A-962D-B7CA5323E27B}"/>
                </a:ext>
              </a:extLst>
            </p:cNvPr>
            <p:cNvSpPr>
              <a:spLocks noChangeArrowheads="1"/>
            </p:cNvSpPr>
            <p:nvPr/>
          </p:nvSpPr>
          <p:spPr bwMode="auto">
            <a:xfrm>
              <a:off x="7953686" y="8176331"/>
              <a:ext cx="71408" cy="109861"/>
            </a:xfrm>
            <a:custGeom>
              <a:avLst/>
              <a:gdLst>
                <a:gd name="T0" fmla="*/ 32 w 59"/>
                <a:gd name="T1" fmla="*/ 86 h 87"/>
                <a:gd name="T2" fmla="*/ 32 w 59"/>
                <a:gd name="T3" fmla="*/ 86 h 87"/>
                <a:gd name="T4" fmla="*/ 30 w 59"/>
                <a:gd name="T5" fmla="*/ 86 h 87"/>
                <a:gd name="T6" fmla="*/ 30 w 59"/>
                <a:gd name="T7" fmla="*/ 86 h 87"/>
                <a:gd name="T8" fmla="*/ 24 w 59"/>
                <a:gd name="T9" fmla="*/ 77 h 87"/>
                <a:gd name="T10" fmla="*/ 24 w 59"/>
                <a:gd name="T11" fmla="*/ 77 h 87"/>
                <a:gd name="T12" fmla="*/ 6 w 59"/>
                <a:gd name="T13" fmla="*/ 16 h 87"/>
                <a:gd name="T14" fmla="*/ 6 w 59"/>
                <a:gd name="T15" fmla="*/ 16 h 87"/>
                <a:gd name="T16" fmla="*/ 1 w 59"/>
                <a:gd name="T17" fmla="*/ 6 h 87"/>
                <a:gd name="T18" fmla="*/ 1 w 59"/>
                <a:gd name="T19" fmla="*/ 6 h 87"/>
                <a:gd name="T20" fmla="*/ 11 w 59"/>
                <a:gd name="T21" fmla="*/ 2 h 87"/>
                <a:gd name="T22" fmla="*/ 11 w 59"/>
                <a:gd name="T23" fmla="*/ 2 h 87"/>
                <a:gd name="T24" fmla="*/ 39 w 59"/>
                <a:gd name="T25" fmla="*/ 81 h 87"/>
                <a:gd name="T26" fmla="*/ 39 w 59"/>
                <a:gd name="T27" fmla="*/ 81 h 87"/>
                <a:gd name="T28" fmla="*/ 32 w 59"/>
                <a:gd name="T29" fmla="*/ 8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87">
                  <a:moveTo>
                    <a:pt x="32" y="86"/>
                  </a:moveTo>
                  <a:lnTo>
                    <a:pt x="32" y="86"/>
                  </a:lnTo>
                  <a:cubicBezTo>
                    <a:pt x="31" y="86"/>
                    <a:pt x="30" y="86"/>
                    <a:pt x="30" y="86"/>
                  </a:cubicBezTo>
                  <a:lnTo>
                    <a:pt x="30" y="86"/>
                  </a:lnTo>
                  <a:cubicBezTo>
                    <a:pt x="26" y="85"/>
                    <a:pt x="23" y="81"/>
                    <a:pt x="24" y="77"/>
                  </a:cubicBezTo>
                  <a:lnTo>
                    <a:pt x="24" y="77"/>
                  </a:lnTo>
                  <a:cubicBezTo>
                    <a:pt x="39" y="29"/>
                    <a:pt x="7" y="17"/>
                    <a:pt x="6" y="16"/>
                  </a:cubicBezTo>
                  <a:lnTo>
                    <a:pt x="6" y="16"/>
                  </a:lnTo>
                  <a:cubicBezTo>
                    <a:pt x="1" y="15"/>
                    <a:pt x="0" y="10"/>
                    <a:pt x="1" y="6"/>
                  </a:cubicBezTo>
                  <a:lnTo>
                    <a:pt x="1" y="6"/>
                  </a:lnTo>
                  <a:cubicBezTo>
                    <a:pt x="2" y="2"/>
                    <a:pt x="7" y="0"/>
                    <a:pt x="11" y="2"/>
                  </a:cubicBezTo>
                  <a:lnTo>
                    <a:pt x="11" y="2"/>
                  </a:lnTo>
                  <a:cubicBezTo>
                    <a:pt x="11" y="2"/>
                    <a:pt x="58" y="19"/>
                    <a:pt x="39" y="81"/>
                  </a:cubicBezTo>
                  <a:lnTo>
                    <a:pt x="39" y="81"/>
                  </a:lnTo>
                  <a:cubicBezTo>
                    <a:pt x="39" y="84"/>
                    <a:pt x="35" y="86"/>
                    <a:pt x="32" y="86"/>
                  </a:cubicBez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56">
              <a:extLst>
                <a:ext uri="{FF2B5EF4-FFF2-40B4-BE49-F238E27FC236}">
                  <a16:creationId xmlns:a16="http://schemas.microsoft.com/office/drawing/2014/main" id="{6C29AC8A-E373-874E-A3FF-DC7A20C10190}"/>
                </a:ext>
              </a:extLst>
            </p:cNvPr>
            <p:cNvSpPr>
              <a:spLocks noChangeArrowheads="1"/>
            </p:cNvSpPr>
            <p:nvPr/>
          </p:nvSpPr>
          <p:spPr bwMode="auto">
            <a:xfrm>
              <a:off x="6268071" y="8989305"/>
              <a:ext cx="3227922" cy="2025687"/>
            </a:xfrm>
            <a:custGeom>
              <a:avLst/>
              <a:gdLst>
                <a:gd name="connsiteX0" fmla="*/ 808861 w 3227922"/>
                <a:gd name="connsiteY0" fmla="*/ 1246922 h 2025687"/>
                <a:gd name="connsiteX1" fmla="*/ 815184 w 3227922"/>
                <a:gd name="connsiteY1" fmla="*/ 1250660 h 2025687"/>
                <a:gd name="connsiteX2" fmla="*/ 784834 w 3227922"/>
                <a:gd name="connsiteY2" fmla="*/ 1334144 h 2025687"/>
                <a:gd name="connsiteX3" fmla="*/ 727927 w 3227922"/>
                <a:gd name="connsiteY3" fmla="*/ 1350342 h 2025687"/>
                <a:gd name="connsiteX4" fmla="*/ 652052 w 3227922"/>
                <a:gd name="connsiteY4" fmla="*/ 1631943 h 2025687"/>
                <a:gd name="connsiteX5" fmla="*/ 648258 w 3227922"/>
                <a:gd name="connsiteY5" fmla="*/ 1635681 h 2025687"/>
                <a:gd name="connsiteX6" fmla="*/ 645729 w 3227922"/>
                <a:gd name="connsiteY6" fmla="*/ 1635681 h 2025687"/>
                <a:gd name="connsiteX7" fmla="*/ 643200 w 3227922"/>
                <a:gd name="connsiteY7" fmla="*/ 1628205 h 2025687"/>
                <a:gd name="connsiteX8" fmla="*/ 719075 w 3227922"/>
                <a:gd name="connsiteY8" fmla="*/ 1344112 h 2025687"/>
                <a:gd name="connsiteX9" fmla="*/ 724134 w 3227922"/>
                <a:gd name="connsiteY9" fmla="*/ 1340374 h 2025687"/>
                <a:gd name="connsiteX10" fmla="*/ 778511 w 3227922"/>
                <a:gd name="connsiteY10" fmla="*/ 1326667 h 2025687"/>
                <a:gd name="connsiteX11" fmla="*/ 803803 w 3227922"/>
                <a:gd name="connsiteY11" fmla="*/ 1251906 h 2025687"/>
                <a:gd name="connsiteX12" fmla="*/ 808861 w 3227922"/>
                <a:gd name="connsiteY12" fmla="*/ 1246922 h 2025687"/>
                <a:gd name="connsiteX13" fmla="*/ 3085790 w 3227922"/>
                <a:gd name="connsiteY13" fmla="*/ 1198736 h 2025687"/>
                <a:gd name="connsiteX14" fmla="*/ 3090734 w 3227922"/>
                <a:gd name="connsiteY14" fmla="*/ 1202490 h 2025687"/>
                <a:gd name="connsiteX15" fmla="*/ 3085790 w 3227922"/>
                <a:gd name="connsiteY15" fmla="*/ 1207497 h 2025687"/>
                <a:gd name="connsiteX16" fmla="*/ 2994331 w 3227922"/>
                <a:gd name="connsiteY16" fmla="*/ 1281339 h 2025687"/>
                <a:gd name="connsiteX17" fmla="*/ 2994331 w 3227922"/>
                <a:gd name="connsiteY17" fmla="*/ 1285094 h 2025687"/>
                <a:gd name="connsiteX18" fmla="*/ 2998039 w 3227922"/>
                <a:gd name="connsiteY18" fmla="*/ 1285094 h 2025687"/>
                <a:gd name="connsiteX19" fmla="*/ 3222978 w 3227922"/>
                <a:gd name="connsiteY19" fmla="*/ 1277584 h 2025687"/>
                <a:gd name="connsiteX20" fmla="*/ 3227922 w 3227922"/>
                <a:gd name="connsiteY20" fmla="*/ 1282591 h 2025687"/>
                <a:gd name="connsiteX21" fmla="*/ 3221742 w 3227922"/>
                <a:gd name="connsiteY21" fmla="*/ 1287597 h 2025687"/>
                <a:gd name="connsiteX22" fmla="*/ 3001747 w 3227922"/>
                <a:gd name="connsiteY22" fmla="*/ 1295106 h 2025687"/>
                <a:gd name="connsiteX23" fmla="*/ 2996803 w 3227922"/>
                <a:gd name="connsiteY23" fmla="*/ 1295106 h 2025687"/>
                <a:gd name="connsiteX24" fmla="*/ 2988152 w 3227922"/>
                <a:gd name="connsiteY24" fmla="*/ 1291352 h 2025687"/>
                <a:gd name="connsiteX25" fmla="*/ 2984444 w 3227922"/>
                <a:gd name="connsiteY25" fmla="*/ 1277584 h 2025687"/>
                <a:gd name="connsiteX26" fmla="*/ 3085790 w 3227922"/>
                <a:gd name="connsiteY26" fmla="*/ 1198736 h 2025687"/>
                <a:gd name="connsiteX27" fmla="*/ 521602 w 3227922"/>
                <a:gd name="connsiteY27" fmla="*/ 1000980 h 2025687"/>
                <a:gd name="connsiteX28" fmla="*/ 525334 w 3227922"/>
                <a:gd name="connsiteY28" fmla="*/ 1007209 h 2025687"/>
                <a:gd name="connsiteX29" fmla="*/ 521602 w 3227922"/>
                <a:gd name="connsiteY29" fmla="*/ 1010947 h 2025687"/>
                <a:gd name="connsiteX30" fmla="*/ 439518 w 3227922"/>
                <a:gd name="connsiteY30" fmla="*/ 1042093 h 2025687"/>
                <a:gd name="connsiteX31" fmla="*/ 424593 w 3227922"/>
                <a:gd name="connsiteY31" fmla="*/ 1138023 h 2025687"/>
                <a:gd name="connsiteX32" fmla="*/ 422106 w 3227922"/>
                <a:gd name="connsiteY32" fmla="*/ 1143006 h 2025687"/>
                <a:gd name="connsiteX33" fmla="*/ 44019 w 3227922"/>
                <a:gd name="connsiteY33" fmla="*/ 1600231 h 2025687"/>
                <a:gd name="connsiteX34" fmla="*/ 39044 w 3227922"/>
                <a:gd name="connsiteY34" fmla="*/ 1602723 h 2025687"/>
                <a:gd name="connsiteX35" fmla="*/ 34069 w 3227922"/>
                <a:gd name="connsiteY35" fmla="*/ 1597740 h 2025687"/>
                <a:gd name="connsiteX36" fmla="*/ 83817 w 3227922"/>
                <a:gd name="connsiteY36" fmla="*/ 1451976 h 2025687"/>
                <a:gd name="connsiteX37" fmla="*/ 9195 w 3227922"/>
                <a:gd name="connsiteY37" fmla="*/ 1524235 h 2025687"/>
                <a:gd name="connsiteX38" fmla="*/ 5464 w 3227922"/>
                <a:gd name="connsiteY38" fmla="*/ 1526727 h 2025687"/>
                <a:gd name="connsiteX39" fmla="*/ 2976 w 3227922"/>
                <a:gd name="connsiteY39" fmla="*/ 1526727 h 2025687"/>
                <a:gd name="connsiteX40" fmla="*/ 489 w 3227922"/>
                <a:gd name="connsiteY40" fmla="*/ 1520497 h 2025687"/>
                <a:gd name="connsiteX41" fmla="*/ 86305 w 3227922"/>
                <a:gd name="connsiteY41" fmla="*/ 1442009 h 2025687"/>
                <a:gd name="connsiteX42" fmla="*/ 88792 w 3227922"/>
                <a:gd name="connsiteY42" fmla="*/ 1442009 h 2025687"/>
                <a:gd name="connsiteX43" fmla="*/ 414644 w 3227922"/>
                <a:gd name="connsiteY43" fmla="*/ 1136777 h 2025687"/>
                <a:gd name="connsiteX44" fmla="*/ 432055 w 3227922"/>
                <a:gd name="connsiteY44" fmla="*/ 1035864 h 2025687"/>
                <a:gd name="connsiteX45" fmla="*/ 521602 w 3227922"/>
                <a:gd name="connsiteY45" fmla="*/ 1000980 h 2025687"/>
                <a:gd name="connsiteX46" fmla="*/ 1967072 w 3227922"/>
                <a:gd name="connsiteY46" fmla="*/ 955288 h 2025687"/>
                <a:gd name="connsiteX47" fmla="*/ 2028136 w 3227922"/>
                <a:gd name="connsiteY47" fmla="*/ 998952 h 2025687"/>
                <a:gd name="connsiteX48" fmla="*/ 2061783 w 3227922"/>
                <a:gd name="connsiteY48" fmla="*/ 1028894 h 2025687"/>
                <a:gd name="connsiteX49" fmla="*/ 2106647 w 3227922"/>
                <a:gd name="connsiteY49" fmla="*/ 1021408 h 2025687"/>
                <a:gd name="connsiteX50" fmla="*/ 2192634 w 3227922"/>
                <a:gd name="connsiteY50" fmla="*/ 1008933 h 2025687"/>
                <a:gd name="connsiteX51" fmla="*/ 2635035 w 3227922"/>
                <a:gd name="connsiteY51" fmla="*/ 1163629 h 2025687"/>
                <a:gd name="connsiteX52" fmla="*/ 2638774 w 3227922"/>
                <a:gd name="connsiteY52" fmla="*/ 1168619 h 2025687"/>
                <a:gd name="connsiteX53" fmla="*/ 2632543 w 3227922"/>
                <a:gd name="connsiteY53" fmla="*/ 1172362 h 2025687"/>
                <a:gd name="connsiteX54" fmla="*/ 2190142 w 3227922"/>
                <a:gd name="connsiteY54" fmla="*/ 1017666 h 2025687"/>
                <a:gd name="connsiteX55" fmla="*/ 2109139 w 3227922"/>
                <a:gd name="connsiteY55" fmla="*/ 1030141 h 2025687"/>
                <a:gd name="connsiteX56" fmla="*/ 2060537 w 3227922"/>
                <a:gd name="connsiteY56" fmla="*/ 1038874 h 2025687"/>
                <a:gd name="connsiteX57" fmla="*/ 2020659 w 3227922"/>
                <a:gd name="connsiteY57" fmla="*/ 1005190 h 2025687"/>
                <a:gd name="connsiteX58" fmla="*/ 1967072 w 3227922"/>
                <a:gd name="connsiteY58" fmla="*/ 964021 h 2025687"/>
                <a:gd name="connsiteX59" fmla="*/ 1884823 w 3227922"/>
                <a:gd name="connsiteY59" fmla="*/ 1006438 h 2025687"/>
                <a:gd name="connsiteX60" fmla="*/ 1757711 w 3227922"/>
                <a:gd name="connsiteY60" fmla="*/ 1409397 h 2025687"/>
                <a:gd name="connsiteX61" fmla="*/ 1795097 w 3227922"/>
                <a:gd name="connsiteY61" fmla="*/ 1485497 h 2025687"/>
                <a:gd name="connsiteX62" fmla="*/ 1871115 w 3227922"/>
                <a:gd name="connsiteY62" fmla="*/ 1480507 h 2025687"/>
                <a:gd name="connsiteX63" fmla="*/ 1935917 w 3227922"/>
                <a:gd name="connsiteY63" fmla="*/ 1473022 h 2025687"/>
                <a:gd name="connsiteX64" fmla="*/ 1978288 w 3227922"/>
                <a:gd name="connsiteY64" fmla="*/ 1511696 h 2025687"/>
                <a:gd name="connsiteX65" fmla="*/ 2030628 w 3227922"/>
                <a:gd name="connsiteY65" fmla="*/ 1565340 h 2025687"/>
                <a:gd name="connsiteX66" fmla="*/ 3119807 w 3227922"/>
                <a:gd name="connsiteY66" fmla="*/ 2015706 h 2025687"/>
                <a:gd name="connsiteX67" fmla="*/ 3123546 w 3227922"/>
                <a:gd name="connsiteY67" fmla="*/ 2020696 h 2025687"/>
                <a:gd name="connsiteX68" fmla="*/ 3117315 w 3227922"/>
                <a:gd name="connsiteY68" fmla="*/ 2025687 h 2025687"/>
                <a:gd name="connsiteX69" fmla="*/ 2025644 w 3227922"/>
                <a:gd name="connsiteY69" fmla="*/ 1572826 h 2025687"/>
                <a:gd name="connsiteX70" fmla="*/ 1970811 w 3227922"/>
                <a:gd name="connsiteY70" fmla="*/ 1517933 h 2025687"/>
                <a:gd name="connsiteX71" fmla="*/ 1932179 w 3227922"/>
                <a:gd name="connsiteY71" fmla="*/ 1481755 h 2025687"/>
                <a:gd name="connsiteX72" fmla="*/ 1873607 w 3227922"/>
                <a:gd name="connsiteY72" fmla="*/ 1490487 h 2025687"/>
                <a:gd name="connsiteX73" fmla="*/ 1790112 w 3227922"/>
                <a:gd name="connsiteY73" fmla="*/ 1492982 h 2025687"/>
                <a:gd name="connsiteX74" fmla="*/ 1748987 w 3227922"/>
                <a:gd name="connsiteY74" fmla="*/ 1411892 h 2025687"/>
                <a:gd name="connsiteX75" fmla="*/ 1877346 w 3227922"/>
                <a:gd name="connsiteY75" fmla="*/ 1000200 h 2025687"/>
                <a:gd name="connsiteX76" fmla="*/ 1967072 w 3227922"/>
                <a:gd name="connsiteY76" fmla="*/ 955288 h 2025687"/>
                <a:gd name="connsiteX77" fmla="*/ 2081596 w 3227922"/>
                <a:gd name="connsiteY77" fmla="*/ 0 h 2025687"/>
                <a:gd name="connsiteX78" fmla="*/ 2085353 w 3227922"/>
                <a:gd name="connsiteY78" fmla="*/ 4994 h 2025687"/>
                <a:gd name="connsiteX79" fmla="*/ 1856199 w 3227922"/>
                <a:gd name="connsiteY79" fmla="*/ 438197 h 2025687"/>
                <a:gd name="connsiteX80" fmla="*/ 1680889 w 3227922"/>
                <a:gd name="connsiteY80" fmla="*/ 520594 h 2025687"/>
                <a:gd name="connsiteX81" fmla="*/ 1675880 w 3227922"/>
                <a:gd name="connsiteY81" fmla="*/ 516848 h 2025687"/>
                <a:gd name="connsiteX82" fmla="*/ 1679637 w 3227922"/>
                <a:gd name="connsiteY82" fmla="*/ 510606 h 2025687"/>
                <a:gd name="connsiteX83" fmla="*/ 2075335 w 3227922"/>
                <a:gd name="connsiteY83" fmla="*/ 3745 h 2025687"/>
                <a:gd name="connsiteX84" fmla="*/ 2081596 w 3227922"/>
                <a:gd name="connsiteY84" fmla="*/ 0 h 2025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3227922" h="2025687">
                  <a:moveTo>
                    <a:pt x="808861" y="1246922"/>
                  </a:moveTo>
                  <a:cubicBezTo>
                    <a:pt x="812655" y="1246922"/>
                    <a:pt x="815184" y="1249414"/>
                    <a:pt x="815184" y="1250660"/>
                  </a:cubicBezTo>
                  <a:cubicBezTo>
                    <a:pt x="815184" y="1253152"/>
                    <a:pt x="816449" y="1305485"/>
                    <a:pt x="784834" y="1334144"/>
                  </a:cubicBezTo>
                  <a:cubicBezTo>
                    <a:pt x="770923" y="1346604"/>
                    <a:pt x="750690" y="1352834"/>
                    <a:pt x="727927" y="1350342"/>
                  </a:cubicBezTo>
                  <a:cubicBezTo>
                    <a:pt x="722869" y="1377754"/>
                    <a:pt x="692519" y="1526031"/>
                    <a:pt x="652052" y="1631943"/>
                  </a:cubicBezTo>
                  <a:cubicBezTo>
                    <a:pt x="650787" y="1634435"/>
                    <a:pt x="649523" y="1635681"/>
                    <a:pt x="648258" y="1635681"/>
                  </a:cubicBezTo>
                  <a:cubicBezTo>
                    <a:pt x="646994" y="1635681"/>
                    <a:pt x="645729" y="1635681"/>
                    <a:pt x="645729" y="1635681"/>
                  </a:cubicBezTo>
                  <a:cubicBezTo>
                    <a:pt x="643200" y="1634435"/>
                    <a:pt x="641935" y="1631943"/>
                    <a:pt x="643200" y="1628205"/>
                  </a:cubicBezTo>
                  <a:cubicBezTo>
                    <a:pt x="687460" y="1513571"/>
                    <a:pt x="719075" y="1346604"/>
                    <a:pt x="719075" y="1344112"/>
                  </a:cubicBezTo>
                  <a:cubicBezTo>
                    <a:pt x="719075" y="1341620"/>
                    <a:pt x="721604" y="1340374"/>
                    <a:pt x="724134" y="1340374"/>
                  </a:cubicBezTo>
                  <a:cubicBezTo>
                    <a:pt x="746896" y="1344112"/>
                    <a:pt x="764600" y="1337882"/>
                    <a:pt x="778511" y="1326667"/>
                  </a:cubicBezTo>
                  <a:cubicBezTo>
                    <a:pt x="806332" y="1300501"/>
                    <a:pt x="803803" y="1251906"/>
                    <a:pt x="803803" y="1251906"/>
                  </a:cubicBezTo>
                  <a:cubicBezTo>
                    <a:pt x="803803" y="1249414"/>
                    <a:pt x="806332" y="1246922"/>
                    <a:pt x="808861" y="1246922"/>
                  </a:cubicBezTo>
                  <a:close/>
                  <a:moveTo>
                    <a:pt x="3085790" y="1198736"/>
                  </a:moveTo>
                  <a:cubicBezTo>
                    <a:pt x="3088262" y="1197484"/>
                    <a:pt x="3090734" y="1199987"/>
                    <a:pt x="3090734" y="1202490"/>
                  </a:cubicBezTo>
                  <a:cubicBezTo>
                    <a:pt x="3090734" y="1204993"/>
                    <a:pt x="3089498" y="1207497"/>
                    <a:pt x="3085790" y="1207497"/>
                  </a:cubicBezTo>
                  <a:cubicBezTo>
                    <a:pt x="3027701" y="1213754"/>
                    <a:pt x="3002983" y="1256308"/>
                    <a:pt x="2994331" y="1281339"/>
                  </a:cubicBezTo>
                  <a:cubicBezTo>
                    <a:pt x="2993095" y="1282591"/>
                    <a:pt x="2994331" y="1283842"/>
                    <a:pt x="2994331" y="1285094"/>
                  </a:cubicBezTo>
                  <a:cubicBezTo>
                    <a:pt x="2994331" y="1285094"/>
                    <a:pt x="2995567" y="1286345"/>
                    <a:pt x="2998039" y="1285094"/>
                  </a:cubicBezTo>
                  <a:cubicBezTo>
                    <a:pt x="3028937" y="1275081"/>
                    <a:pt x="3110509" y="1251301"/>
                    <a:pt x="3222978" y="1277584"/>
                  </a:cubicBezTo>
                  <a:cubicBezTo>
                    <a:pt x="3226686" y="1278836"/>
                    <a:pt x="3227922" y="1281339"/>
                    <a:pt x="3227922" y="1282591"/>
                  </a:cubicBezTo>
                  <a:cubicBezTo>
                    <a:pt x="3226686" y="1286345"/>
                    <a:pt x="3224214" y="1287597"/>
                    <a:pt x="3221742" y="1287597"/>
                  </a:cubicBezTo>
                  <a:cubicBezTo>
                    <a:pt x="3110509" y="1261314"/>
                    <a:pt x="3031409" y="1283842"/>
                    <a:pt x="3001747" y="1295106"/>
                  </a:cubicBezTo>
                  <a:cubicBezTo>
                    <a:pt x="3000511" y="1295106"/>
                    <a:pt x="2998039" y="1295106"/>
                    <a:pt x="2996803" y="1295106"/>
                  </a:cubicBezTo>
                  <a:cubicBezTo>
                    <a:pt x="2993095" y="1295106"/>
                    <a:pt x="2990624" y="1293855"/>
                    <a:pt x="2988152" y="1291352"/>
                  </a:cubicBezTo>
                  <a:cubicBezTo>
                    <a:pt x="2984444" y="1287597"/>
                    <a:pt x="2981972" y="1282591"/>
                    <a:pt x="2984444" y="1277584"/>
                  </a:cubicBezTo>
                  <a:cubicBezTo>
                    <a:pt x="2995567" y="1250050"/>
                    <a:pt x="3021522" y="1203742"/>
                    <a:pt x="3085790" y="1198736"/>
                  </a:cubicBezTo>
                  <a:close/>
                  <a:moveTo>
                    <a:pt x="521602" y="1000980"/>
                  </a:moveTo>
                  <a:cubicBezTo>
                    <a:pt x="524090" y="1000980"/>
                    <a:pt x="525334" y="1003472"/>
                    <a:pt x="525334" y="1007209"/>
                  </a:cubicBezTo>
                  <a:cubicBezTo>
                    <a:pt x="525334" y="1008455"/>
                    <a:pt x="524090" y="1010947"/>
                    <a:pt x="521602" y="1010947"/>
                  </a:cubicBezTo>
                  <a:cubicBezTo>
                    <a:pt x="520359" y="1010947"/>
                    <a:pt x="466879" y="1008455"/>
                    <a:pt x="439518" y="1042093"/>
                  </a:cubicBezTo>
                  <a:cubicBezTo>
                    <a:pt x="419618" y="1064518"/>
                    <a:pt x="415887" y="1096910"/>
                    <a:pt x="424593" y="1138023"/>
                  </a:cubicBezTo>
                  <a:cubicBezTo>
                    <a:pt x="424593" y="1140515"/>
                    <a:pt x="424593" y="1143006"/>
                    <a:pt x="422106" y="1143006"/>
                  </a:cubicBezTo>
                  <a:cubicBezTo>
                    <a:pt x="418375" y="1145498"/>
                    <a:pt x="85061" y="1316179"/>
                    <a:pt x="44019" y="1600231"/>
                  </a:cubicBezTo>
                  <a:cubicBezTo>
                    <a:pt x="44019" y="1601477"/>
                    <a:pt x="41531" y="1602723"/>
                    <a:pt x="39044" y="1602723"/>
                  </a:cubicBezTo>
                  <a:cubicBezTo>
                    <a:pt x="35313" y="1602723"/>
                    <a:pt x="34069" y="1600231"/>
                    <a:pt x="34069" y="1597740"/>
                  </a:cubicBezTo>
                  <a:cubicBezTo>
                    <a:pt x="41531" y="1545414"/>
                    <a:pt x="60187" y="1496826"/>
                    <a:pt x="83817" y="1451976"/>
                  </a:cubicBezTo>
                  <a:cubicBezTo>
                    <a:pt x="35313" y="1464434"/>
                    <a:pt x="9195" y="1524235"/>
                    <a:pt x="9195" y="1524235"/>
                  </a:cubicBezTo>
                  <a:cubicBezTo>
                    <a:pt x="7951" y="1526727"/>
                    <a:pt x="6707" y="1526727"/>
                    <a:pt x="5464" y="1526727"/>
                  </a:cubicBezTo>
                  <a:cubicBezTo>
                    <a:pt x="4220" y="1526727"/>
                    <a:pt x="2976" y="1526727"/>
                    <a:pt x="2976" y="1526727"/>
                  </a:cubicBezTo>
                  <a:cubicBezTo>
                    <a:pt x="489" y="1525481"/>
                    <a:pt x="-755" y="1522989"/>
                    <a:pt x="489" y="1520497"/>
                  </a:cubicBezTo>
                  <a:cubicBezTo>
                    <a:pt x="1733" y="1518006"/>
                    <a:pt x="31582" y="1451976"/>
                    <a:pt x="86305" y="1442009"/>
                  </a:cubicBezTo>
                  <a:cubicBezTo>
                    <a:pt x="87548" y="1442009"/>
                    <a:pt x="88792" y="1442009"/>
                    <a:pt x="88792" y="1442009"/>
                  </a:cubicBezTo>
                  <a:cubicBezTo>
                    <a:pt x="189532" y="1261362"/>
                    <a:pt x="386038" y="1151727"/>
                    <a:pt x="414644" y="1136777"/>
                  </a:cubicBezTo>
                  <a:cubicBezTo>
                    <a:pt x="405938" y="1093172"/>
                    <a:pt x="412156" y="1059535"/>
                    <a:pt x="432055" y="1035864"/>
                  </a:cubicBezTo>
                  <a:cubicBezTo>
                    <a:pt x="463148" y="999734"/>
                    <a:pt x="519115" y="1000980"/>
                    <a:pt x="521602" y="1000980"/>
                  </a:cubicBezTo>
                  <a:close/>
                  <a:moveTo>
                    <a:pt x="1967072" y="955288"/>
                  </a:moveTo>
                  <a:cubicBezTo>
                    <a:pt x="1991996" y="957783"/>
                    <a:pt x="2010689" y="980239"/>
                    <a:pt x="2028136" y="998952"/>
                  </a:cubicBezTo>
                  <a:cubicBezTo>
                    <a:pt x="2040598" y="1012676"/>
                    <a:pt x="2051814" y="1025151"/>
                    <a:pt x="2061783" y="1028894"/>
                  </a:cubicBezTo>
                  <a:cubicBezTo>
                    <a:pt x="2068014" y="1030141"/>
                    <a:pt x="2087954" y="1025151"/>
                    <a:pt x="2106647" y="1021408"/>
                  </a:cubicBezTo>
                  <a:cubicBezTo>
                    <a:pt x="2139048" y="1012676"/>
                    <a:pt x="2173941" y="1002695"/>
                    <a:pt x="2192634" y="1008933"/>
                  </a:cubicBezTo>
                  <a:cubicBezTo>
                    <a:pt x="2308531" y="1042617"/>
                    <a:pt x="2456829" y="1095014"/>
                    <a:pt x="2635035" y="1163629"/>
                  </a:cubicBezTo>
                  <a:cubicBezTo>
                    <a:pt x="2637528" y="1163629"/>
                    <a:pt x="2638774" y="1166124"/>
                    <a:pt x="2638774" y="1168619"/>
                  </a:cubicBezTo>
                  <a:cubicBezTo>
                    <a:pt x="2636282" y="1172362"/>
                    <a:pt x="2633789" y="1172362"/>
                    <a:pt x="2632543" y="1172362"/>
                  </a:cubicBezTo>
                  <a:cubicBezTo>
                    <a:pt x="2454336" y="1103747"/>
                    <a:pt x="2304792" y="1052597"/>
                    <a:pt x="2190142" y="1017666"/>
                  </a:cubicBezTo>
                  <a:cubicBezTo>
                    <a:pt x="2173941" y="1012676"/>
                    <a:pt x="2137801" y="1022656"/>
                    <a:pt x="2109139" y="1030141"/>
                  </a:cubicBezTo>
                  <a:cubicBezTo>
                    <a:pt x="2081723" y="1036379"/>
                    <a:pt x="2066768" y="1041369"/>
                    <a:pt x="2060537" y="1038874"/>
                  </a:cubicBezTo>
                  <a:cubicBezTo>
                    <a:pt x="2045583" y="1033884"/>
                    <a:pt x="2033121" y="1020161"/>
                    <a:pt x="2020659" y="1005190"/>
                  </a:cubicBezTo>
                  <a:cubicBezTo>
                    <a:pt x="2004458" y="986477"/>
                    <a:pt x="1987011" y="966516"/>
                    <a:pt x="1967072" y="964021"/>
                  </a:cubicBezTo>
                  <a:cubicBezTo>
                    <a:pt x="1943394" y="960278"/>
                    <a:pt x="1914732" y="975249"/>
                    <a:pt x="1884823" y="1006438"/>
                  </a:cubicBezTo>
                  <a:cubicBezTo>
                    <a:pt x="1803820" y="1090024"/>
                    <a:pt x="1734033" y="1272166"/>
                    <a:pt x="1757711" y="1409397"/>
                  </a:cubicBezTo>
                  <a:cubicBezTo>
                    <a:pt x="1766434" y="1450566"/>
                    <a:pt x="1777650" y="1474269"/>
                    <a:pt x="1795097" y="1485497"/>
                  </a:cubicBezTo>
                  <a:cubicBezTo>
                    <a:pt x="1816282" y="1497973"/>
                    <a:pt x="1844945" y="1489240"/>
                    <a:pt x="1871115" y="1480507"/>
                  </a:cubicBezTo>
                  <a:cubicBezTo>
                    <a:pt x="1894793" y="1473022"/>
                    <a:pt x="1917224" y="1466784"/>
                    <a:pt x="1935917" y="1473022"/>
                  </a:cubicBezTo>
                  <a:cubicBezTo>
                    <a:pt x="1954610" y="1478012"/>
                    <a:pt x="1965826" y="1494230"/>
                    <a:pt x="1978288" y="1511696"/>
                  </a:cubicBezTo>
                  <a:cubicBezTo>
                    <a:pt x="1990750" y="1530409"/>
                    <a:pt x="2005704" y="1550370"/>
                    <a:pt x="2030628" y="1565340"/>
                  </a:cubicBezTo>
                  <a:cubicBezTo>
                    <a:pt x="2419443" y="1799880"/>
                    <a:pt x="2805765" y="1959566"/>
                    <a:pt x="3119807" y="2015706"/>
                  </a:cubicBezTo>
                  <a:cubicBezTo>
                    <a:pt x="3121053" y="2015706"/>
                    <a:pt x="3123546" y="2018201"/>
                    <a:pt x="3123546" y="2020696"/>
                  </a:cubicBezTo>
                  <a:cubicBezTo>
                    <a:pt x="3122300" y="2023191"/>
                    <a:pt x="3119807" y="2025687"/>
                    <a:pt x="3117315" y="2025687"/>
                  </a:cubicBezTo>
                  <a:cubicBezTo>
                    <a:pt x="2803272" y="1969547"/>
                    <a:pt x="2415704" y="1808613"/>
                    <a:pt x="2025644" y="1572826"/>
                  </a:cubicBezTo>
                  <a:cubicBezTo>
                    <a:pt x="1998227" y="1557855"/>
                    <a:pt x="1983273" y="1536647"/>
                    <a:pt x="1970811" y="1517933"/>
                  </a:cubicBezTo>
                  <a:cubicBezTo>
                    <a:pt x="1958349" y="1500468"/>
                    <a:pt x="1948379" y="1486745"/>
                    <a:pt x="1932179" y="1481755"/>
                  </a:cubicBezTo>
                  <a:cubicBezTo>
                    <a:pt x="1917224" y="1476764"/>
                    <a:pt x="1896039" y="1483002"/>
                    <a:pt x="1873607" y="1490487"/>
                  </a:cubicBezTo>
                  <a:cubicBezTo>
                    <a:pt x="1844945" y="1499220"/>
                    <a:pt x="1815036" y="1509201"/>
                    <a:pt x="1790112" y="1492982"/>
                  </a:cubicBezTo>
                  <a:cubicBezTo>
                    <a:pt x="1770173" y="1480507"/>
                    <a:pt x="1756464" y="1454308"/>
                    <a:pt x="1748987" y="1411892"/>
                  </a:cubicBezTo>
                  <a:cubicBezTo>
                    <a:pt x="1724063" y="1270918"/>
                    <a:pt x="1795097" y="1085033"/>
                    <a:pt x="1877346" y="1000200"/>
                  </a:cubicBezTo>
                  <a:cubicBezTo>
                    <a:pt x="1909747" y="966516"/>
                    <a:pt x="1940902" y="950298"/>
                    <a:pt x="1967072" y="955288"/>
                  </a:cubicBezTo>
                  <a:close/>
                  <a:moveTo>
                    <a:pt x="2081596" y="0"/>
                  </a:moveTo>
                  <a:cubicBezTo>
                    <a:pt x="2084101" y="0"/>
                    <a:pt x="2085353" y="2497"/>
                    <a:pt x="2085353" y="4994"/>
                  </a:cubicBezTo>
                  <a:cubicBezTo>
                    <a:pt x="2065318" y="138575"/>
                    <a:pt x="2008968" y="322094"/>
                    <a:pt x="1856199" y="438197"/>
                  </a:cubicBezTo>
                  <a:cubicBezTo>
                    <a:pt x="1766040" y="508109"/>
                    <a:pt x="1684646" y="520594"/>
                    <a:pt x="1680889" y="520594"/>
                  </a:cubicBezTo>
                  <a:cubicBezTo>
                    <a:pt x="1678385" y="520594"/>
                    <a:pt x="1675880" y="519345"/>
                    <a:pt x="1675880" y="516848"/>
                  </a:cubicBezTo>
                  <a:cubicBezTo>
                    <a:pt x="1674628" y="514351"/>
                    <a:pt x="1677133" y="511855"/>
                    <a:pt x="1679637" y="510606"/>
                  </a:cubicBezTo>
                  <a:cubicBezTo>
                    <a:pt x="1683394" y="510606"/>
                    <a:pt x="2006464" y="459421"/>
                    <a:pt x="2075335" y="3745"/>
                  </a:cubicBezTo>
                  <a:cubicBezTo>
                    <a:pt x="2076588" y="1248"/>
                    <a:pt x="2079092" y="0"/>
                    <a:pt x="2081596" y="0"/>
                  </a:cubicBezTo>
                  <a:close/>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8" name="Freeform 116">
              <a:extLst>
                <a:ext uri="{FF2B5EF4-FFF2-40B4-BE49-F238E27FC236}">
                  <a16:creationId xmlns:a16="http://schemas.microsoft.com/office/drawing/2014/main" id="{3BE17267-E803-494C-99FE-277F3F6023C4}"/>
                </a:ext>
              </a:extLst>
            </p:cNvPr>
            <p:cNvSpPr>
              <a:spLocks noChangeArrowheads="1"/>
            </p:cNvSpPr>
            <p:nvPr/>
          </p:nvSpPr>
          <p:spPr bwMode="auto">
            <a:xfrm>
              <a:off x="7140713" y="9648470"/>
              <a:ext cx="1120582" cy="752548"/>
            </a:xfrm>
            <a:custGeom>
              <a:avLst/>
              <a:gdLst>
                <a:gd name="T0" fmla="*/ 888 w 898"/>
                <a:gd name="T1" fmla="*/ 356 h 602"/>
                <a:gd name="T2" fmla="*/ 888 w 898"/>
                <a:gd name="T3" fmla="*/ 356 h 602"/>
                <a:gd name="T4" fmla="*/ 847 w 898"/>
                <a:gd name="T5" fmla="*/ 571 h 602"/>
                <a:gd name="T6" fmla="*/ 847 w 898"/>
                <a:gd name="T7" fmla="*/ 571 h 602"/>
                <a:gd name="T8" fmla="*/ 769 w 898"/>
                <a:gd name="T9" fmla="*/ 592 h 602"/>
                <a:gd name="T10" fmla="*/ 600 w 898"/>
                <a:gd name="T11" fmla="*/ 535 h 602"/>
                <a:gd name="T12" fmla="*/ 365 w 898"/>
                <a:gd name="T13" fmla="*/ 522 h 602"/>
                <a:gd name="T14" fmla="*/ 365 w 898"/>
                <a:gd name="T15" fmla="*/ 522 h 602"/>
                <a:gd name="T16" fmla="*/ 237 w 898"/>
                <a:gd name="T17" fmla="*/ 470 h 602"/>
                <a:gd name="T18" fmla="*/ 41 w 898"/>
                <a:gd name="T19" fmla="*/ 300 h 602"/>
                <a:gd name="T20" fmla="*/ 41 w 898"/>
                <a:gd name="T21" fmla="*/ 300 h 602"/>
                <a:gd name="T22" fmla="*/ 61 w 898"/>
                <a:gd name="T23" fmla="*/ 249 h 602"/>
                <a:gd name="T24" fmla="*/ 61 w 898"/>
                <a:gd name="T25" fmla="*/ 249 h 602"/>
                <a:gd name="T26" fmla="*/ 97 w 898"/>
                <a:gd name="T27" fmla="*/ 263 h 602"/>
                <a:gd name="T28" fmla="*/ 18 w 898"/>
                <a:gd name="T29" fmla="*/ 195 h 602"/>
                <a:gd name="T30" fmla="*/ 18 w 898"/>
                <a:gd name="T31" fmla="*/ 195 h 602"/>
                <a:gd name="T32" fmla="*/ 31 w 898"/>
                <a:gd name="T33" fmla="*/ 147 h 602"/>
                <a:gd name="T34" fmla="*/ 31 w 898"/>
                <a:gd name="T35" fmla="*/ 147 h 602"/>
                <a:gd name="T36" fmla="*/ 88 w 898"/>
                <a:gd name="T37" fmla="*/ 166 h 602"/>
                <a:gd name="T38" fmla="*/ 12 w 898"/>
                <a:gd name="T39" fmla="*/ 105 h 602"/>
                <a:gd name="T40" fmla="*/ 12 w 898"/>
                <a:gd name="T41" fmla="*/ 105 h 602"/>
                <a:gd name="T42" fmla="*/ 16 w 898"/>
                <a:gd name="T43" fmla="*/ 76 h 602"/>
                <a:gd name="T44" fmla="*/ 16 w 898"/>
                <a:gd name="T45" fmla="*/ 76 h 602"/>
                <a:gd name="T46" fmla="*/ 139 w 898"/>
                <a:gd name="T47" fmla="*/ 115 h 602"/>
                <a:gd name="T48" fmla="*/ 99 w 898"/>
                <a:gd name="T49" fmla="*/ 76 h 602"/>
                <a:gd name="T50" fmla="*/ 99 w 898"/>
                <a:gd name="T51" fmla="*/ 76 h 602"/>
                <a:gd name="T52" fmla="*/ 105 w 898"/>
                <a:gd name="T53" fmla="*/ 49 h 602"/>
                <a:gd name="T54" fmla="*/ 105 w 898"/>
                <a:gd name="T55" fmla="*/ 49 h 602"/>
                <a:gd name="T56" fmla="*/ 218 w 898"/>
                <a:gd name="T57" fmla="*/ 84 h 602"/>
                <a:gd name="T58" fmla="*/ 295 w 898"/>
                <a:gd name="T59" fmla="*/ 145 h 602"/>
                <a:gd name="T60" fmla="*/ 442 w 898"/>
                <a:gd name="T61" fmla="*/ 175 h 602"/>
                <a:gd name="T62" fmla="*/ 412 w 898"/>
                <a:gd name="T63" fmla="*/ 129 h 602"/>
                <a:gd name="T64" fmla="*/ 349 w 898"/>
                <a:gd name="T65" fmla="*/ 110 h 602"/>
                <a:gd name="T66" fmla="*/ 302 w 898"/>
                <a:gd name="T67" fmla="*/ 0 h 602"/>
                <a:gd name="T68" fmla="*/ 445 w 898"/>
                <a:gd name="T69" fmla="*/ 41 h 602"/>
                <a:gd name="T70" fmla="*/ 553 w 898"/>
                <a:gd name="T71" fmla="*/ 127 h 602"/>
                <a:gd name="T72" fmla="*/ 553 w 898"/>
                <a:gd name="T73" fmla="*/ 127 h 602"/>
                <a:gd name="T74" fmla="*/ 600 w 898"/>
                <a:gd name="T75" fmla="*/ 183 h 602"/>
                <a:gd name="T76" fmla="*/ 655 w 898"/>
                <a:gd name="T77" fmla="*/ 295 h 602"/>
                <a:gd name="T78" fmla="*/ 812 w 898"/>
                <a:gd name="T79" fmla="*/ 292 h 602"/>
                <a:gd name="T80" fmla="*/ 812 w 898"/>
                <a:gd name="T81" fmla="*/ 292 h 602"/>
                <a:gd name="T82" fmla="*/ 888 w 898"/>
                <a:gd name="T83" fmla="*/ 356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98" h="602">
                  <a:moveTo>
                    <a:pt x="888" y="356"/>
                  </a:moveTo>
                  <a:lnTo>
                    <a:pt x="888" y="356"/>
                  </a:lnTo>
                  <a:cubicBezTo>
                    <a:pt x="895" y="420"/>
                    <a:pt x="897" y="515"/>
                    <a:pt x="847" y="571"/>
                  </a:cubicBezTo>
                  <a:lnTo>
                    <a:pt x="847" y="571"/>
                  </a:lnTo>
                  <a:cubicBezTo>
                    <a:pt x="828" y="593"/>
                    <a:pt x="797" y="601"/>
                    <a:pt x="769" y="592"/>
                  </a:cubicBezTo>
                  <a:lnTo>
                    <a:pt x="600" y="535"/>
                  </a:lnTo>
                  <a:lnTo>
                    <a:pt x="365" y="522"/>
                  </a:lnTo>
                  <a:lnTo>
                    <a:pt x="365" y="522"/>
                  </a:lnTo>
                  <a:cubicBezTo>
                    <a:pt x="318" y="518"/>
                    <a:pt x="272" y="500"/>
                    <a:pt x="237" y="470"/>
                  </a:cubicBezTo>
                  <a:lnTo>
                    <a:pt x="41" y="300"/>
                  </a:lnTo>
                  <a:lnTo>
                    <a:pt x="41" y="300"/>
                  </a:lnTo>
                  <a:cubicBezTo>
                    <a:pt x="20" y="282"/>
                    <a:pt x="33" y="248"/>
                    <a:pt x="61" y="249"/>
                  </a:cubicBezTo>
                  <a:lnTo>
                    <a:pt x="61" y="249"/>
                  </a:lnTo>
                  <a:cubicBezTo>
                    <a:pt x="71" y="249"/>
                    <a:pt x="84" y="253"/>
                    <a:pt x="97" y="263"/>
                  </a:cubicBezTo>
                  <a:lnTo>
                    <a:pt x="18" y="195"/>
                  </a:lnTo>
                  <a:lnTo>
                    <a:pt x="18" y="195"/>
                  </a:lnTo>
                  <a:cubicBezTo>
                    <a:pt x="0" y="179"/>
                    <a:pt x="8" y="151"/>
                    <a:pt x="31" y="147"/>
                  </a:cubicBezTo>
                  <a:lnTo>
                    <a:pt x="31" y="147"/>
                  </a:lnTo>
                  <a:cubicBezTo>
                    <a:pt x="45" y="145"/>
                    <a:pt x="64" y="148"/>
                    <a:pt x="88" y="166"/>
                  </a:cubicBezTo>
                  <a:lnTo>
                    <a:pt x="12" y="105"/>
                  </a:lnTo>
                  <a:lnTo>
                    <a:pt x="12" y="105"/>
                  </a:lnTo>
                  <a:cubicBezTo>
                    <a:pt x="3" y="97"/>
                    <a:pt x="4" y="82"/>
                    <a:pt x="16" y="76"/>
                  </a:cubicBezTo>
                  <a:lnTo>
                    <a:pt x="16" y="76"/>
                  </a:lnTo>
                  <a:cubicBezTo>
                    <a:pt x="39" y="65"/>
                    <a:pt x="82" y="60"/>
                    <a:pt x="139" y="115"/>
                  </a:cubicBezTo>
                  <a:lnTo>
                    <a:pt x="99" y="76"/>
                  </a:lnTo>
                  <a:lnTo>
                    <a:pt x="99" y="76"/>
                  </a:lnTo>
                  <a:cubicBezTo>
                    <a:pt x="91" y="67"/>
                    <a:pt x="94" y="53"/>
                    <a:pt x="105" y="49"/>
                  </a:cubicBezTo>
                  <a:lnTo>
                    <a:pt x="105" y="49"/>
                  </a:lnTo>
                  <a:cubicBezTo>
                    <a:pt x="127" y="39"/>
                    <a:pt x="168" y="35"/>
                    <a:pt x="218" y="84"/>
                  </a:cubicBezTo>
                  <a:lnTo>
                    <a:pt x="295" y="145"/>
                  </a:lnTo>
                  <a:lnTo>
                    <a:pt x="442" y="175"/>
                  </a:lnTo>
                  <a:lnTo>
                    <a:pt x="412" y="129"/>
                  </a:lnTo>
                  <a:lnTo>
                    <a:pt x="349" y="110"/>
                  </a:lnTo>
                  <a:lnTo>
                    <a:pt x="302" y="0"/>
                  </a:lnTo>
                  <a:lnTo>
                    <a:pt x="445" y="41"/>
                  </a:lnTo>
                  <a:lnTo>
                    <a:pt x="553" y="127"/>
                  </a:lnTo>
                  <a:lnTo>
                    <a:pt x="553" y="127"/>
                  </a:lnTo>
                  <a:cubicBezTo>
                    <a:pt x="572" y="142"/>
                    <a:pt x="589" y="161"/>
                    <a:pt x="600" y="183"/>
                  </a:cubicBezTo>
                  <a:lnTo>
                    <a:pt x="655" y="295"/>
                  </a:lnTo>
                  <a:lnTo>
                    <a:pt x="812" y="292"/>
                  </a:lnTo>
                  <a:lnTo>
                    <a:pt x="812" y="292"/>
                  </a:lnTo>
                  <a:cubicBezTo>
                    <a:pt x="850" y="291"/>
                    <a:pt x="883" y="319"/>
                    <a:pt x="888" y="356"/>
                  </a:cubicBezTo>
                </a:path>
              </a:pathLst>
            </a:custGeom>
            <a:solidFill>
              <a:srgbClr val="FEC8B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CF359F5C-0EB6-7A4C-8F2D-4F036BD45A9A}"/>
                </a:ext>
              </a:extLst>
            </p:cNvPr>
            <p:cNvSpPr>
              <a:spLocks noChangeArrowheads="1"/>
            </p:cNvSpPr>
            <p:nvPr/>
          </p:nvSpPr>
          <p:spPr bwMode="auto">
            <a:xfrm>
              <a:off x="7152127" y="9736985"/>
              <a:ext cx="431525" cy="393618"/>
            </a:xfrm>
            <a:custGeom>
              <a:avLst/>
              <a:gdLst>
                <a:gd name="connsiteX0" fmla="*/ 8299 w 431525"/>
                <a:gd name="connsiteY0" fmla="*/ 137953 h 393618"/>
                <a:gd name="connsiteX1" fmla="*/ 210255 w 431525"/>
                <a:gd name="connsiteY1" fmla="*/ 319676 h 393618"/>
                <a:gd name="connsiteX2" fmla="*/ 347386 w 431525"/>
                <a:gd name="connsiteY2" fmla="*/ 383592 h 393618"/>
                <a:gd name="connsiteX3" fmla="*/ 348633 w 431525"/>
                <a:gd name="connsiteY3" fmla="*/ 389858 h 393618"/>
                <a:gd name="connsiteX4" fmla="*/ 344893 w 431525"/>
                <a:gd name="connsiteY4" fmla="*/ 393618 h 393618"/>
                <a:gd name="connsiteX5" fmla="*/ 343646 w 431525"/>
                <a:gd name="connsiteY5" fmla="*/ 392364 h 393618"/>
                <a:gd name="connsiteX6" fmla="*/ 205269 w 431525"/>
                <a:gd name="connsiteY6" fmla="*/ 328448 h 393618"/>
                <a:gd name="connsiteX7" fmla="*/ 205269 w 431525"/>
                <a:gd name="connsiteY7" fmla="*/ 327195 h 393618"/>
                <a:gd name="connsiteX8" fmla="*/ 2066 w 431525"/>
                <a:gd name="connsiteY8" fmla="*/ 145473 h 393618"/>
                <a:gd name="connsiteX9" fmla="*/ 2066 w 431525"/>
                <a:gd name="connsiteY9" fmla="*/ 139207 h 393618"/>
                <a:gd name="connsiteX10" fmla="*/ 8299 w 431525"/>
                <a:gd name="connsiteY10" fmla="*/ 137953 h 393618"/>
                <a:gd name="connsiteX11" fmla="*/ 8264 w 431525"/>
                <a:gd name="connsiteY11" fmla="*/ 33571 h 393618"/>
                <a:gd name="connsiteX12" fmla="*/ 241658 w 431525"/>
                <a:gd name="connsiteY12" fmla="*/ 229425 h 393618"/>
                <a:gd name="connsiteX13" fmla="*/ 395598 w 431525"/>
                <a:gd name="connsiteY13" fmla="*/ 301321 h 393618"/>
                <a:gd name="connsiteX14" fmla="*/ 396840 w 431525"/>
                <a:gd name="connsiteY14" fmla="*/ 307519 h 393618"/>
                <a:gd name="connsiteX15" fmla="*/ 393116 w 431525"/>
                <a:gd name="connsiteY15" fmla="*/ 311237 h 393618"/>
                <a:gd name="connsiteX16" fmla="*/ 391874 w 431525"/>
                <a:gd name="connsiteY16" fmla="*/ 309998 h 393618"/>
                <a:gd name="connsiteX17" fmla="*/ 236692 w 431525"/>
                <a:gd name="connsiteY17" fmla="*/ 238102 h 393618"/>
                <a:gd name="connsiteX18" fmla="*/ 235451 w 431525"/>
                <a:gd name="connsiteY18" fmla="*/ 236862 h 393618"/>
                <a:gd name="connsiteX19" fmla="*/ 2057 w 431525"/>
                <a:gd name="connsiteY19" fmla="*/ 39769 h 393618"/>
                <a:gd name="connsiteX20" fmla="*/ 816 w 431525"/>
                <a:gd name="connsiteY20" fmla="*/ 34810 h 393618"/>
                <a:gd name="connsiteX21" fmla="*/ 8264 w 431525"/>
                <a:gd name="connsiteY21" fmla="*/ 33571 h 393618"/>
                <a:gd name="connsiteX22" fmla="*/ 111917 w 431525"/>
                <a:gd name="connsiteY22" fmla="*/ 1881 h 393618"/>
                <a:gd name="connsiteX23" fmla="*/ 118125 w 431525"/>
                <a:gd name="connsiteY23" fmla="*/ 1881 h 393618"/>
                <a:gd name="connsiteX24" fmla="*/ 280790 w 431525"/>
                <a:gd name="connsiteY24" fmla="*/ 146073 h 393618"/>
                <a:gd name="connsiteX25" fmla="*/ 428554 w 431525"/>
                <a:gd name="connsiteY25" fmla="*/ 220050 h 393618"/>
                <a:gd name="connsiteX26" fmla="*/ 431038 w 431525"/>
                <a:gd name="connsiteY26" fmla="*/ 226319 h 393618"/>
                <a:gd name="connsiteX27" fmla="*/ 427313 w 431525"/>
                <a:gd name="connsiteY27" fmla="*/ 228827 h 393618"/>
                <a:gd name="connsiteX28" fmla="*/ 424829 w 431525"/>
                <a:gd name="connsiteY28" fmla="*/ 228827 h 393618"/>
                <a:gd name="connsiteX29" fmla="*/ 275823 w 431525"/>
                <a:gd name="connsiteY29" fmla="*/ 154850 h 393618"/>
                <a:gd name="connsiteX30" fmla="*/ 274582 w 431525"/>
                <a:gd name="connsiteY30" fmla="*/ 153596 h 393618"/>
                <a:gd name="connsiteX31" fmla="*/ 111917 w 431525"/>
                <a:gd name="connsiteY31" fmla="*/ 8150 h 393618"/>
                <a:gd name="connsiteX32" fmla="*/ 111917 w 431525"/>
                <a:gd name="connsiteY32" fmla="*/ 1881 h 393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31525" h="393618">
                  <a:moveTo>
                    <a:pt x="8299" y="137953"/>
                  </a:moveTo>
                  <a:lnTo>
                    <a:pt x="210255" y="319676"/>
                  </a:lnTo>
                  <a:lnTo>
                    <a:pt x="347386" y="383592"/>
                  </a:lnTo>
                  <a:cubicBezTo>
                    <a:pt x="348633" y="384845"/>
                    <a:pt x="349880" y="387351"/>
                    <a:pt x="348633" y="389858"/>
                  </a:cubicBezTo>
                  <a:cubicBezTo>
                    <a:pt x="348633" y="392364"/>
                    <a:pt x="347386" y="393618"/>
                    <a:pt x="344893" y="393618"/>
                  </a:cubicBezTo>
                  <a:cubicBezTo>
                    <a:pt x="343646" y="393618"/>
                    <a:pt x="343646" y="393618"/>
                    <a:pt x="343646" y="392364"/>
                  </a:cubicBezTo>
                  <a:lnTo>
                    <a:pt x="205269" y="328448"/>
                  </a:lnTo>
                  <a:lnTo>
                    <a:pt x="205269" y="327195"/>
                  </a:lnTo>
                  <a:lnTo>
                    <a:pt x="2066" y="145473"/>
                  </a:lnTo>
                  <a:cubicBezTo>
                    <a:pt x="-428" y="142966"/>
                    <a:pt x="-428" y="140460"/>
                    <a:pt x="2066" y="139207"/>
                  </a:cubicBezTo>
                  <a:cubicBezTo>
                    <a:pt x="3312" y="136700"/>
                    <a:pt x="5805" y="136700"/>
                    <a:pt x="8299" y="137953"/>
                  </a:cubicBezTo>
                  <a:close/>
                  <a:moveTo>
                    <a:pt x="8264" y="33571"/>
                  </a:moveTo>
                  <a:lnTo>
                    <a:pt x="241658" y="229425"/>
                  </a:lnTo>
                  <a:lnTo>
                    <a:pt x="395598" y="301321"/>
                  </a:lnTo>
                  <a:cubicBezTo>
                    <a:pt x="398081" y="302560"/>
                    <a:pt x="399323" y="305040"/>
                    <a:pt x="396840" y="307519"/>
                  </a:cubicBezTo>
                  <a:cubicBezTo>
                    <a:pt x="396840" y="308758"/>
                    <a:pt x="395598" y="311237"/>
                    <a:pt x="393116" y="311237"/>
                  </a:cubicBezTo>
                  <a:lnTo>
                    <a:pt x="391874" y="309998"/>
                  </a:lnTo>
                  <a:lnTo>
                    <a:pt x="236692" y="238102"/>
                  </a:lnTo>
                  <a:cubicBezTo>
                    <a:pt x="236692" y="238102"/>
                    <a:pt x="236692" y="238102"/>
                    <a:pt x="235451" y="236862"/>
                  </a:cubicBezTo>
                  <a:lnTo>
                    <a:pt x="2057" y="39769"/>
                  </a:lnTo>
                  <a:cubicBezTo>
                    <a:pt x="-426" y="38529"/>
                    <a:pt x="-426" y="36050"/>
                    <a:pt x="816" y="34810"/>
                  </a:cubicBezTo>
                  <a:cubicBezTo>
                    <a:pt x="2057" y="32331"/>
                    <a:pt x="5782" y="32331"/>
                    <a:pt x="8264" y="33571"/>
                  </a:cubicBezTo>
                  <a:close/>
                  <a:moveTo>
                    <a:pt x="111917" y="1881"/>
                  </a:moveTo>
                  <a:cubicBezTo>
                    <a:pt x="113158" y="-627"/>
                    <a:pt x="115642" y="-627"/>
                    <a:pt x="118125" y="1881"/>
                  </a:cubicBezTo>
                  <a:lnTo>
                    <a:pt x="280790" y="146073"/>
                  </a:lnTo>
                  <a:lnTo>
                    <a:pt x="428554" y="220050"/>
                  </a:lnTo>
                  <a:cubicBezTo>
                    <a:pt x="431038" y="220050"/>
                    <a:pt x="432280" y="223812"/>
                    <a:pt x="431038" y="226319"/>
                  </a:cubicBezTo>
                  <a:cubicBezTo>
                    <a:pt x="431038" y="227573"/>
                    <a:pt x="428554" y="228827"/>
                    <a:pt x="427313" y="228827"/>
                  </a:cubicBezTo>
                  <a:cubicBezTo>
                    <a:pt x="426071" y="228827"/>
                    <a:pt x="426071" y="228827"/>
                    <a:pt x="424829" y="228827"/>
                  </a:cubicBezTo>
                  <a:lnTo>
                    <a:pt x="275823" y="154850"/>
                  </a:lnTo>
                  <a:cubicBezTo>
                    <a:pt x="275823" y="154850"/>
                    <a:pt x="274582" y="154850"/>
                    <a:pt x="274582" y="153596"/>
                  </a:cubicBezTo>
                  <a:lnTo>
                    <a:pt x="111917" y="8150"/>
                  </a:lnTo>
                  <a:cubicBezTo>
                    <a:pt x="110675" y="6896"/>
                    <a:pt x="109433" y="3135"/>
                    <a:pt x="111917" y="1881"/>
                  </a:cubicBezTo>
                  <a:close/>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120">
              <a:extLst>
                <a:ext uri="{FF2B5EF4-FFF2-40B4-BE49-F238E27FC236}">
                  <a16:creationId xmlns:a16="http://schemas.microsoft.com/office/drawing/2014/main" id="{D27B927D-A3B8-A54E-BF28-59E20BEA2F00}"/>
                </a:ext>
              </a:extLst>
            </p:cNvPr>
            <p:cNvSpPr>
              <a:spLocks noChangeArrowheads="1"/>
            </p:cNvSpPr>
            <p:nvPr/>
          </p:nvSpPr>
          <p:spPr bwMode="auto">
            <a:xfrm>
              <a:off x="8426088" y="12219214"/>
              <a:ext cx="642684" cy="527332"/>
            </a:xfrm>
            <a:custGeom>
              <a:avLst/>
              <a:gdLst>
                <a:gd name="T0" fmla="*/ 489 w 514"/>
                <a:gd name="T1" fmla="*/ 148 h 424"/>
                <a:gd name="T2" fmla="*/ 125 w 514"/>
                <a:gd name="T3" fmla="*/ 0 h 424"/>
                <a:gd name="T4" fmla="*/ 0 w 514"/>
                <a:gd name="T5" fmla="*/ 293 h 424"/>
                <a:gd name="T6" fmla="*/ 324 w 514"/>
                <a:gd name="T7" fmla="*/ 423 h 424"/>
                <a:gd name="T8" fmla="*/ 324 w 514"/>
                <a:gd name="T9" fmla="*/ 423 h 424"/>
                <a:gd name="T10" fmla="*/ 489 w 514"/>
                <a:gd name="T11" fmla="*/ 148 h 424"/>
              </a:gdLst>
              <a:ahLst/>
              <a:cxnLst>
                <a:cxn ang="0">
                  <a:pos x="T0" y="T1"/>
                </a:cxn>
                <a:cxn ang="0">
                  <a:pos x="T2" y="T3"/>
                </a:cxn>
                <a:cxn ang="0">
                  <a:pos x="T4" y="T5"/>
                </a:cxn>
                <a:cxn ang="0">
                  <a:pos x="T6" y="T7"/>
                </a:cxn>
                <a:cxn ang="0">
                  <a:pos x="T8" y="T9"/>
                </a:cxn>
                <a:cxn ang="0">
                  <a:pos x="T10" y="T11"/>
                </a:cxn>
              </a:cxnLst>
              <a:rect l="0" t="0" r="r" b="b"/>
              <a:pathLst>
                <a:path w="514" h="424">
                  <a:moveTo>
                    <a:pt x="489" y="148"/>
                  </a:moveTo>
                  <a:lnTo>
                    <a:pt x="125" y="0"/>
                  </a:lnTo>
                  <a:lnTo>
                    <a:pt x="0" y="293"/>
                  </a:lnTo>
                  <a:lnTo>
                    <a:pt x="324" y="423"/>
                  </a:lnTo>
                  <a:lnTo>
                    <a:pt x="324" y="423"/>
                  </a:lnTo>
                  <a:cubicBezTo>
                    <a:pt x="513" y="345"/>
                    <a:pt x="489" y="148"/>
                    <a:pt x="489" y="148"/>
                  </a:cubicBezTo>
                </a:path>
              </a:pathLst>
            </a:custGeom>
            <a:solidFill>
              <a:srgbClr val="F7B5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21">
              <a:extLst>
                <a:ext uri="{FF2B5EF4-FFF2-40B4-BE49-F238E27FC236}">
                  <a16:creationId xmlns:a16="http://schemas.microsoft.com/office/drawing/2014/main" id="{3589102F-1E51-6C49-9FE5-833511C609AF}"/>
                </a:ext>
              </a:extLst>
            </p:cNvPr>
            <p:cNvSpPr>
              <a:spLocks noChangeArrowheads="1"/>
            </p:cNvSpPr>
            <p:nvPr/>
          </p:nvSpPr>
          <p:spPr bwMode="auto">
            <a:xfrm>
              <a:off x="8832574" y="12405977"/>
              <a:ext cx="1148044" cy="532827"/>
            </a:xfrm>
            <a:custGeom>
              <a:avLst/>
              <a:gdLst>
                <a:gd name="T0" fmla="*/ 576 w 920"/>
                <a:gd name="T1" fmla="*/ 66 h 429"/>
                <a:gd name="T2" fmla="*/ 576 w 920"/>
                <a:gd name="T3" fmla="*/ 66 h 429"/>
                <a:gd name="T4" fmla="*/ 266 w 920"/>
                <a:gd name="T5" fmla="*/ 24 h 429"/>
                <a:gd name="T6" fmla="*/ 266 w 920"/>
                <a:gd name="T7" fmla="*/ 24 h 429"/>
                <a:gd name="T8" fmla="*/ 165 w 920"/>
                <a:gd name="T9" fmla="*/ 0 h 429"/>
                <a:gd name="T10" fmla="*/ 165 w 920"/>
                <a:gd name="T11" fmla="*/ 0 h 429"/>
                <a:gd name="T12" fmla="*/ 0 w 920"/>
                <a:gd name="T13" fmla="*/ 275 h 429"/>
                <a:gd name="T14" fmla="*/ 0 w 920"/>
                <a:gd name="T15" fmla="*/ 275 h 429"/>
                <a:gd name="T16" fmla="*/ 239 w 920"/>
                <a:gd name="T17" fmla="*/ 404 h 429"/>
                <a:gd name="T18" fmla="*/ 239 w 920"/>
                <a:gd name="T19" fmla="*/ 404 h 429"/>
                <a:gd name="T20" fmla="*/ 492 w 920"/>
                <a:gd name="T21" fmla="*/ 370 h 429"/>
                <a:gd name="T22" fmla="*/ 492 w 920"/>
                <a:gd name="T23" fmla="*/ 370 h 429"/>
                <a:gd name="T24" fmla="*/ 872 w 920"/>
                <a:gd name="T25" fmla="*/ 237 h 429"/>
                <a:gd name="T26" fmla="*/ 872 w 920"/>
                <a:gd name="T27" fmla="*/ 237 h 429"/>
                <a:gd name="T28" fmla="*/ 576 w 920"/>
                <a:gd name="T29" fmla="*/ 66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20" h="429">
                  <a:moveTo>
                    <a:pt x="576" y="66"/>
                  </a:moveTo>
                  <a:lnTo>
                    <a:pt x="576" y="66"/>
                  </a:lnTo>
                  <a:cubicBezTo>
                    <a:pt x="490" y="68"/>
                    <a:pt x="357" y="44"/>
                    <a:pt x="266" y="24"/>
                  </a:cubicBezTo>
                  <a:lnTo>
                    <a:pt x="266" y="24"/>
                  </a:lnTo>
                  <a:cubicBezTo>
                    <a:pt x="206" y="11"/>
                    <a:pt x="165" y="0"/>
                    <a:pt x="165" y="0"/>
                  </a:cubicBezTo>
                  <a:lnTo>
                    <a:pt x="165" y="0"/>
                  </a:lnTo>
                  <a:cubicBezTo>
                    <a:pt x="165" y="0"/>
                    <a:pt x="189" y="197"/>
                    <a:pt x="0" y="275"/>
                  </a:cubicBezTo>
                  <a:lnTo>
                    <a:pt x="0" y="275"/>
                  </a:lnTo>
                  <a:cubicBezTo>
                    <a:pt x="0" y="275"/>
                    <a:pt x="56" y="428"/>
                    <a:pt x="239" y="404"/>
                  </a:cubicBezTo>
                  <a:lnTo>
                    <a:pt x="239" y="404"/>
                  </a:lnTo>
                  <a:cubicBezTo>
                    <a:pt x="417" y="381"/>
                    <a:pt x="369" y="368"/>
                    <a:pt x="492" y="370"/>
                  </a:cubicBezTo>
                  <a:lnTo>
                    <a:pt x="492" y="370"/>
                  </a:lnTo>
                  <a:cubicBezTo>
                    <a:pt x="677" y="373"/>
                    <a:pt x="837" y="305"/>
                    <a:pt x="872" y="237"/>
                  </a:cubicBezTo>
                  <a:lnTo>
                    <a:pt x="872" y="237"/>
                  </a:lnTo>
                  <a:cubicBezTo>
                    <a:pt x="919" y="147"/>
                    <a:pt x="847" y="59"/>
                    <a:pt x="576" y="66"/>
                  </a:cubicBez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1308E674-D65D-0A4F-9502-8F4A79A92873}"/>
                </a:ext>
              </a:extLst>
            </p:cNvPr>
            <p:cNvSpPr>
              <a:spLocks noChangeArrowheads="1"/>
            </p:cNvSpPr>
            <p:nvPr/>
          </p:nvSpPr>
          <p:spPr bwMode="auto">
            <a:xfrm>
              <a:off x="9229257" y="12412392"/>
              <a:ext cx="233695" cy="234022"/>
            </a:xfrm>
            <a:custGeom>
              <a:avLst/>
              <a:gdLst>
                <a:gd name="connsiteX0" fmla="*/ 215483 w 233695"/>
                <a:gd name="connsiteY0" fmla="*/ 12584 h 234022"/>
                <a:gd name="connsiteX1" fmla="*/ 226469 w 233695"/>
                <a:gd name="connsiteY1" fmla="*/ 18875 h 234022"/>
                <a:gd name="connsiteX2" fmla="*/ 187407 w 233695"/>
                <a:gd name="connsiteY2" fmla="*/ 230247 h 234022"/>
                <a:gd name="connsiteX3" fmla="*/ 180083 w 233695"/>
                <a:gd name="connsiteY3" fmla="*/ 234022 h 234022"/>
                <a:gd name="connsiteX4" fmla="*/ 175200 w 233695"/>
                <a:gd name="connsiteY4" fmla="*/ 231506 h 234022"/>
                <a:gd name="connsiteX5" fmla="*/ 172759 w 233695"/>
                <a:gd name="connsiteY5" fmla="*/ 217666 h 234022"/>
                <a:gd name="connsiteX6" fmla="*/ 209379 w 233695"/>
                <a:gd name="connsiteY6" fmla="*/ 23908 h 234022"/>
                <a:gd name="connsiteX7" fmla="*/ 215483 w 233695"/>
                <a:gd name="connsiteY7" fmla="*/ 12584 h 234022"/>
                <a:gd name="connsiteX8" fmla="*/ 133741 w 233695"/>
                <a:gd name="connsiteY8" fmla="*/ 7088 h 234022"/>
                <a:gd name="connsiteX9" fmla="*/ 144882 w 233695"/>
                <a:gd name="connsiteY9" fmla="*/ 13379 h 234022"/>
                <a:gd name="connsiteX10" fmla="*/ 104032 w 233695"/>
                <a:gd name="connsiteY10" fmla="*/ 224755 h 234022"/>
                <a:gd name="connsiteX11" fmla="*/ 96605 w 233695"/>
                <a:gd name="connsiteY11" fmla="*/ 228530 h 234022"/>
                <a:gd name="connsiteX12" fmla="*/ 91653 w 233695"/>
                <a:gd name="connsiteY12" fmla="*/ 227272 h 234022"/>
                <a:gd name="connsiteX13" fmla="*/ 89178 w 233695"/>
                <a:gd name="connsiteY13" fmla="*/ 212173 h 234022"/>
                <a:gd name="connsiteX14" fmla="*/ 126314 w 233695"/>
                <a:gd name="connsiteY14" fmla="*/ 18412 h 234022"/>
                <a:gd name="connsiteX15" fmla="*/ 133741 w 233695"/>
                <a:gd name="connsiteY15" fmla="*/ 7088 h 234022"/>
                <a:gd name="connsiteX16" fmla="*/ 45852 w 233695"/>
                <a:gd name="connsiteY16" fmla="*/ 315 h 234022"/>
                <a:gd name="connsiteX17" fmla="*/ 56993 w 233695"/>
                <a:gd name="connsiteY17" fmla="*/ 6487 h 234022"/>
                <a:gd name="connsiteX18" fmla="*/ 17381 w 233695"/>
                <a:gd name="connsiteY18" fmla="*/ 213865 h 234022"/>
                <a:gd name="connsiteX19" fmla="*/ 8716 w 233695"/>
                <a:gd name="connsiteY19" fmla="*/ 217569 h 234022"/>
                <a:gd name="connsiteX20" fmla="*/ 3764 w 233695"/>
                <a:gd name="connsiteY20" fmla="*/ 216334 h 234022"/>
                <a:gd name="connsiteX21" fmla="*/ 1289 w 233695"/>
                <a:gd name="connsiteY21" fmla="*/ 202756 h 234022"/>
                <a:gd name="connsiteX22" fmla="*/ 38425 w 233695"/>
                <a:gd name="connsiteY22" fmla="*/ 11425 h 234022"/>
                <a:gd name="connsiteX23" fmla="*/ 45852 w 233695"/>
                <a:gd name="connsiteY23" fmla="*/ 315 h 234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3695" h="234022">
                  <a:moveTo>
                    <a:pt x="215483" y="12584"/>
                  </a:moveTo>
                  <a:cubicBezTo>
                    <a:pt x="221586" y="10068"/>
                    <a:pt x="225248" y="13843"/>
                    <a:pt x="226469" y="18875"/>
                  </a:cubicBezTo>
                  <a:cubicBezTo>
                    <a:pt x="228910" y="23908"/>
                    <a:pt x="255765" y="130852"/>
                    <a:pt x="187407" y="230247"/>
                  </a:cubicBezTo>
                  <a:cubicBezTo>
                    <a:pt x="186187" y="231506"/>
                    <a:pt x="182524" y="234022"/>
                    <a:pt x="180083" y="234022"/>
                  </a:cubicBezTo>
                  <a:cubicBezTo>
                    <a:pt x="177642" y="234022"/>
                    <a:pt x="176421" y="232764"/>
                    <a:pt x="175200" y="231506"/>
                  </a:cubicBezTo>
                  <a:cubicBezTo>
                    <a:pt x="170318" y="227731"/>
                    <a:pt x="169097" y="222698"/>
                    <a:pt x="172759" y="217666"/>
                  </a:cubicBezTo>
                  <a:cubicBezTo>
                    <a:pt x="235014" y="128336"/>
                    <a:pt x="209379" y="23908"/>
                    <a:pt x="209379" y="23908"/>
                  </a:cubicBezTo>
                  <a:cubicBezTo>
                    <a:pt x="208159" y="17617"/>
                    <a:pt x="210600" y="12584"/>
                    <a:pt x="215483" y="12584"/>
                  </a:cubicBezTo>
                  <a:close/>
                  <a:moveTo>
                    <a:pt x="133741" y="7088"/>
                  </a:moveTo>
                  <a:cubicBezTo>
                    <a:pt x="138693" y="4572"/>
                    <a:pt x="143644" y="8347"/>
                    <a:pt x="144882" y="13379"/>
                  </a:cubicBezTo>
                  <a:cubicBezTo>
                    <a:pt x="146120" y="18412"/>
                    <a:pt x="173353" y="125358"/>
                    <a:pt x="104032" y="224755"/>
                  </a:cubicBezTo>
                  <a:cubicBezTo>
                    <a:pt x="102794" y="227272"/>
                    <a:pt x="100319" y="228530"/>
                    <a:pt x="96605" y="228530"/>
                  </a:cubicBezTo>
                  <a:cubicBezTo>
                    <a:pt x="94129" y="228530"/>
                    <a:pt x="92891" y="227272"/>
                    <a:pt x="91653" y="227272"/>
                  </a:cubicBezTo>
                  <a:cubicBezTo>
                    <a:pt x="86702" y="223497"/>
                    <a:pt x="86702" y="217206"/>
                    <a:pt x="89178" y="212173"/>
                  </a:cubicBezTo>
                  <a:cubicBezTo>
                    <a:pt x="152309" y="122842"/>
                    <a:pt x="126314" y="19670"/>
                    <a:pt x="126314" y="18412"/>
                  </a:cubicBezTo>
                  <a:cubicBezTo>
                    <a:pt x="125076" y="13379"/>
                    <a:pt x="127552" y="8347"/>
                    <a:pt x="133741" y="7088"/>
                  </a:cubicBezTo>
                  <a:close/>
                  <a:moveTo>
                    <a:pt x="45852" y="315"/>
                  </a:moveTo>
                  <a:cubicBezTo>
                    <a:pt x="50804" y="-919"/>
                    <a:pt x="55755" y="1550"/>
                    <a:pt x="56993" y="6487"/>
                  </a:cubicBezTo>
                  <a:cubicBezTo>
                    <a:pt x="58231" y="11425"/>
                    <a:pt x="85464" y="117583"/>
                    <a:pt x="17381" y="213865"/>
                  </a:cubicBezTo>
                  <a:cubicBezTo>
                    <a:pt x="14905" y="216334"/>
                    <a:pt x="12430" y="217569"/>
                    <a:pt x="8716" y="217569"/>
                  </a:cubicBezTo>
                  <a:cubicBezTo>
                    <a:pt x="7478" y="217569"/>
                    <a:pt x="6240" y="216334"/>
                    <a:pt x="3764" y="216334"/>
                  </a:cubicBezTo>
                  <a:cubicBezTo>
                    <a:pt x="51" y="212631"/>
                    <a:pt x="-1187" y="206459"/>
                    <a:pt x="1289" y="202756"/>
                  </a:cubicBezTo>
                  <a:cubicBezTo>
                    <a:pt x="65658" y="113880"/>
                    <a:pt x="38425" y="12659"/>
                    <a:pt x="38425" y="11425"/>
                  </a:cubicBezTo>
                  <a:cubicBezTo>
                    <a:pt x="37187" y="6487"/>
                    <a:pt x="40901" y="1550"/>
                    <a:pt x="45852" y="31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3" name="Freeform 125">
              <a:extLst>
                <a:ext uri="{FF2B5EF4-FFF2-40B4-BE49-F238E27FC236}">
                  <a16:creationId xmlns:a16="http://schemas.microsoft.com/office/drawing/2014/main" id="{6DFE7DB8-E598-C544-B3FC-0036F2DD2AE1}"/>
                </a:ext>
              </a:extLst>
            </p:cNvPr>
            <p:cNvSpPr>
              <a:spLocks noChangeArrowheads="1"/>
            </p:cNvSpPr>
            <p:nvPr/>
          </p:nvSpPr>
          <p:spPr bwMode="auto">
            <a:xfrm>
              <a:off x="5646606" y="10840461"/>
              <a:ext cx="3109064" cy="1911580"/>
            </a:xfrm>
            <a:custGeom>
              <a:avLst/>
              <a:gdLst>
                <a:gd name="T0" fmla="*/ 783 w 2498"/>
                <a:gd name="T1" fmla="*/ 178 h 1535"/>
                <a:gd name="T2" fmla="*/ 783 w 2498"/>
                <a:gd name="T3" fmla="*/ 178 h 1535"/>
                <a:gd name="T4" fmla="*/ 2497 w 2498"/>
                <a:gd name="T5" fmla="*/ 1076 h 1535"/>
                <a:gd name="T6" fmla="*/ 2310 w 2498"/>
                <a:gd name="T7" fmla="*/ 1534 h 1535"/>
                <a:gd name="T8" fmla="*/ 2310 w 2498"/>
                <a:gd name="T9" fmla="*/ 1534 h 1535"/>
                <a:gd name="T10" fmla="*/ 480 w 2498"/>
                <a:gd name="T11" fmla="*/ 866 h 1535"/>
                <a:gd name="T12" fmla="*/ 480 w 2498"/>
                <a:gd name="T13" fmla="*/ 866 h 1535"/>
                <a:gd name="T14" fmla="*/ 84 w 2498"/>
                <a:gd name="T15" fmla="*/ 280 h 1535"/>
                <a:gd name="T16" fmla="*/ 84 w 2498"/>
                <a:gd name="T17" fmla="*/ 280 h 1535"/>
                <a:gd name="T18" fmla="*/ 783 w 2498"/>
                <a:gd name="T19" fmla="*/ 178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98" h="1535">
                  <a:moveTo>
                    <a:pt x="783" y="178"/>
                  </a:moveTo>
                  <a:lnTo>
                    <a:pt x="783" y="178"/>
                  </a:lnTo>
                  <a:cubicBezTo>
                    <a:pt x="1111" y="323"/>
                    <a:pt x="2497" y="1076"/>
                    <a:pt x="2497" y="1076"/>
                  </a:cubicBezTo>
                  <a:lnTo>
                    <a:pt x="2310" y="1534"/>
                  </a:lnTo>
                  <a:lnTo>
                    <a:pt x="2310" y="1534"/>
                  </a:lnTo>
                  <a:cubicBezTo>
                    <a:pt x="2310" y="1534"/>
                    <a:pt x="885" y="1044"/>
                    <a:pt x="480" y="866"/>
                  </a:cubicBezTo>
                  <a:lnTo>
                    <a:pt x="480" y="866"/>
                  </a:lnTo>
                  <a:cubicBezTo>
                    <a:pt x="76" y="688"/>
                    <a:pt x="0" y="471"/>
                    <a:pt x="84" y="280"/>
                  </a:cubicBezTo>
                  <a:lnTo>
                    <a:pt x="84" y="280"/>
                  </a:lnTo>
                  <a:cubicBezTo>
                    <a:pt x="167" y="91"/>
                    <a:pt x="378" y="0"/>
                    <a:pt x="783" y="178"/>
                  </a:cubicBez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63">
              <a:extLst>
                <a:ext uri="{FF2B5EF4-FFF2-40B4-BE49-F238E27FC236}">
                  <a16:creationId xmlns:a16="http://schemas.microsoft.com/office/drawing/2014/main" id="{F311FA05-94F0-1645-9096-8007944CAE73}"/>
                </a:ext>
              </a:extLst>
            </p:cNvPr>
            <p:cNvSpPr>
              <a:spLocks noChangeArrowheads="1"/>
            </p:cNvSpPr>
            <p:nvPr/>
          </p:nvSpPr>
          <p:spPr bwMode="auto">
            <a:xfrm>
              <a:off x="5708473" y="10938983"/>
              <a:ext cx="4149279" cy="1817302"/>
            </a:xfrm>
            <a:custGeom>
              <a:avLst/>
              <a:gdLst>
                <a:gd name="connsiteX0" fmla="*/ 4146281 w 4149279"/>
                <a:gd name="connsiteY0" fmla="*/ 869500 h 1817302"/>
                <a:gd name="connsiteX1" fmla="*/ 4148788 w 4149279"/>
                <a:gd name="connsiteY1" fmla="*/ 874476 h 1817302"/>
                <a:gd name="connsiteX2" fmla="*/ 3814013 w 4149279"/>
                <a:gd name="connsiteY2" fmla="*/ 1354647 h 1817302"/>
                <a:gd name="connsiteX3" fmla="*/ 3811505 w 4149279"/>
                <a:gd name="connsiteY3" fmla="*/ 1355891 h 1817302"/>
                <a:gd name="connsiteX4" fmla="*/ 3806490 w 4149279"/>
                <a:gd name="connsiteY4" fmla="*/ 1354647 h 1817302"/>
                <a:gd name="connsiteX5" fmla="*/ 3807744 w 4149279"/>
                <a:gd name="connsiteY5" fmla="*/ 1347183 h 1817302"/>
                <a:gd name="connsiteX6" fmla="*/ 4140011 w 4149279"/>
                <a:gd name="connsiteY6" fmla="*/ 871988 h 1817302"/>
                <a:gd name="connsiteX7" fmla="*/ 4146281 w 4149279"/>
                <a:gd name="connsiteY7" fmla="*/ 869500 h 1817302"/>
                <a:gd name="connsiteX8" fmla="*/ 1244974 w 4149279"/>
                <a:gd name="connsiteY8" fmla="*/ 214581 h 1817302"/>
                <a:gd name="connsiteX9" fmla="*/ 1575563 w 4149279"/>
                <a:gd name="connsiteY9" fmla="*/ 248185 h 1817302"/>
                <a:gd name="connsiteX10" fmla="*/ 1578058 w 4149279"/>
                <a:gd name="connsiteY10" fmla="*/ 253355 h 1817302"/>
                <a:gd name="connsiteX11" fmla="*/ 1574316 w 4149279"/>
                <a:gd name="connsiteY11" fmla="*/ 257233 h 1817302"/>
                <a:gd name="connsiteX12" fmla="*/ 1573068 w 4149279"/>
                <a:gd name="connsiteY12" fmla="*/ 257233 h 1817302"/>
                <a:gd name="connsiteX13" fmla="*/ 1244974 w 4149279"/>
                <a:gd name="connsiteY13" fmla="*/ 223628 h 1817302"/>
                <a:gd name="connsiteX14" fmla="*/ 1239984 w 4149279"/>
                <a:gd name="connsiteY14" fmla="*/ 218458 h 1817302"/>
                <a:gd name="connsiteX15" fmla="*/ 1244974 w 4149279"/>
                <a:gd name="connsiteY15" fmla="*/ 214581 h 1817302"/>
                <a:gd name="connsiteX16" fmla="*/ 463435 w 4149279"/>
                <a:gd name="connsiteY16" fmla="*/ 133434 h 1817302"/>
                <a:gd name="connsiteX17" fmla="*/ 468449 w 4149279"/>
                <a:gd name="connsiteY17" fmla="*/ 137169 h 1817302"/>
                <a:gd name="connsiteX18" fmla="*/ 464688 w 4149279"/>
                <a:gd name="connsiteY18" fmla="*/ 142150 h 1817302"/>
                <a:gd name="connsiteX19" fmla="*/ 178869 w 4149279"/>
                <a:gd name="connsiteY19" fmla="*/ 315217 h 1817302"/>
                <a:gd name="connsiteX20" fmla="*/ 173855 w 4149279"/>
                <a:gd name="connsiteY20" fmla="*/ 317707 h 1817302"/>
                <a:gd name="connsiteX21" fmla="*/ 171347 w 4149279"/>
                <a:gd name="connsiteY21" fmla="*/ 316462 h 1817302"/>
                <a:gd name="connsiteX22" fmla="*/ 171347 w 4149279"/>
                <a:gd name="connsiteY22" fmla="*/ 310236 h 1817302"/>
                <a:gd name="connsiteX23" fmla="*/ 463435 w 4149279"/>
                <a:gd name="connsiteY23" fmla="*/ 133434 h 1817302"/>
                <a:gd name="connsiteX24" fmla="*/ 450522 w 4149279"/>
                <a:gd name="connsiteY24" fmla="*/ 27 h 1817302"/>
                <a:gd name="connsiteX25" fmla="*/ 915422 w 4149279"/>
                <a:gd name="connsiteY25" fmla="*/ 119165 h 1817302"/>
                <a:gd name="connsiteX26" fmla="*/ 2183970 w 4149279"/>
                <a:gd name="connsiteY26" fmla="*/ 770761 h 1817302"/>
                <a:gd name="connsiteX27" fmla="*/ 2185216 w 4149279"/>
                <a:gd name="connsiteY27" fmla="*/ 776991 h 1817302"/>
                <a:gd name="connsiteX28" fmla="*/ 2180231 w 4149279"/>
                <a:gd name="connsiteY28" fmla="*/ 779482 h 1817302"/>
                <a:gd name="connsiteX29" fmla="*/ 911683 w 4149279"/>
                <a:gd name="connsiteY29" fmla="*/ 127886 h 1817302"/>
                <a:gd name="connsiteX30" fmla="*/ 328500 w 4149279"/>
                <a:gd name="connsiteY30" fmla="*/ 20740 h 1817302"/>
                <a:gd name="connsiteX31" fmla="*/ 46877 w 4149279"/>
                <a:gd name="connsiteY31" fmla="*/ 253720 h 1817302"/>
                <a:gd name="connsiteX32" fmla="*/ 65569 w 4149279"/>
                <a:gd name="connsiteY32" fmla="*/ 620009 h 1817302"/>
                <a:gd name="connsiteX33" fmla="*/ 539094 w 4149279"/>
                <a:gd name="connsiteY33" fmla="*/ 976332 h 1817302"/>
                <a:gd name="connsiteX34" fmla="*/ 2816997 w 4149279"/>
                <a:gd name="connsiteY34" fmla="*/ 1808581 h 1817302"/>
                <a:gd name="connsiteX35" fmla="*/ 2820736 w 4149279"/>
                <a:gd name="connsiteY35" fmla="*/ 1814810 h 1817302"/>
                <a:gd name="connsiteX36" fmla="*/ 2815751 w 4149279"/>
                <a:gd name="connsiteY36" fmla="*/ 1817302 h 1817302"/>
                <a:gd name="connsiteX37" fmla="*/ 2814505 w 4149279"/>
                <a:gd name="connsiteY37" fmla="*/ 1817302 h 1817302"/>
                <a:gd name="connsiteX38" fmla="*/ 535356 w 4149279"/>
                <a:gd name="connsiteY38" fmla="*/ 985053 h 1817302"/>
                <a:gd name="connsiteX39" fmla="*/ 58092 w 4149279"/>
                <a:gd name="connsiteY39" fmla="*/ 624993 h 1817302"/>
                <a:gd name="connsiteX40" fmla="*/ 38155 w 4149279"/>
                <a:gd name="connsiteY40" fmla="*/ 249982 h 1817302"/>
                <a:gd name="connsiteX41" fmla="*/ 327254 w 4149279"/>
                <a:gd name="connsiteY41" fmla="*/ 12019 h 1817302"/>
                <a:gd name="connsiteX42" fmla="*/ 450522 w 4149279"/>
                <a:gd name="connsiteY42" fmla="*/ 27 h 1817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149279" h="1817302">
                  <a:moveTo>
                    <a:pt x="4146281" y="869500"/>
                  </a:moveTo>
                  <a:cubicBezTo>
                    <a:pt x="4148788" y="869500"/>
                    <a:pt x="4150042" y="871988"/>
                    <a:pt x="4148788" y="874476"/>
                  </a:cubicBezTo>
                  <a:cubicBezTo>
                    <a:pt x="4148788" y="876964"/>
                    <a:pt x="4061019" y="1149393"/>
                    <a:pt x="3814013" y="1354647"/>
                  </a:cubicBezTo>
                  <a:cubicBezTo>
                    <a:pt x="3812759" y="1354647"/>
                    <a:pt x="3811505" y="1355891"/>
                    <a:pt x="3811505" y="1355891"/>
                  </a:cubicBezTo>
                  <a:cubicBezTo>
                    <a:pt x="3808998" y="1355891"/>
                    <a:pt x="3807744" y="1354647"/>
                    <a:pt x="3806490" y="1354647"/>
                  </a:cubicBezTo>
                  <a:cubicBezTo>
                    <a:pt x="3805236" y="1352159"/>
                    <a:pt x="3805236" y="1349671"/>
                    <a:pt x="3807744" y="1347183"/>
                  </a:cubicBezTo>
                  <a:cubicBezTo>
                    <a:pt x="4052243" y="1144417"/>
                    <a:pt x="4138758" y="874476"/>
                    <a:pt x="4140011" y="871988"/>
                  </a:cubicBezTo>
                  <a:cubicBezTo>
                    <a:pt x="4140011" y="869500"/>
                    <a:pt x="4143773" y="868256"/>
                    <a:pt x="4146281" y="869500"/>
                  </a:cubicBezTo>
                  <a:close/>
                  <a:moveTo>
                    <a:pt x="1244974" y="214581"/>
                  </a:moveTo>
                  <a:lnTo>
                    <a:pt x="1575563" y="248185"/>
                  </a:lnTo>
                  <a:cubicBezTo>
                    <a:pt x="1576811" y="248185"/>
                    <a:pt x="1579306" y="249478"/>
                    <a:pt x="1578058" y="253355"/>
                  </a:cubicBezTo>
                  <a:cubicBezTo>
                    <a:pt x="1578058" y="255940"/>
                    <a:pt x="1576811" y="257233"/>
                    <a:pt x="1574316" y="257233"/>
                  </a:cubicBezTo>
                  <a:cubicBezTo>
                    <a:pt x="1574316" y="257233"/>
                    <a:pt x="1574316" y="257233"/>
                    <a:pt x="1573068" y="257233"/>
                  </a:cubicBezTo>
                  <a:lnTo>
                    <a:pt x="1244974" y="223628"/>
                  </a:lnTo>
                  <a:cubicBezTo>
                    <a:pt x="1241232" y="223628"/>
                    <a:pt x="1239984" y="221043"/>
                    <a:pt x="1239984" y="218458"/>
                  </a:cubicBezTo>
                  <a:cubicBezTo>
                    <a:pt x="1239984" y="215873"/>
                    <a:pt x="1242479" y="214581"/>
                    <a:pt x="1244974" y="214581"/>
                  </a:cubicBezTo>
                  <a:close/>
                  <a:moveTo>
                    <a:pt x="463435" y="133434"/>
                  </a:moveTo>
                  <a:cubicBezTo>
                    <a:pt x="467195" y="132189"/>
                    <a:pt x="468449" y="133434"/>
                    <a:pt x="468449" y="137169"/>
                  </a:cubicBezTo>
                  <a:cubicBezTo>
                    <a:pt x="469703" y="138414"/>
                    <a:pt x="467195" y="140905"/>
                    <a:pt x="464688" y="142150"/>
                  </a:cubicBezTo>
                  <a:cubicBezTo>
                    <a:pt x="275396" y="170787"/>
                    <a:pt x="178869" y="312727"/>
                    <a:pt x="178869" y="315217"/>
                  </a:cubicBezTo>
                  <a:cubicBezTo>
                    <a:pt x="177615" y="316462"/>
                    <a:pt x="176362" y="317707"/>
                    <a:pt x="173855" y="317707"/>
                  </a:cubicBezTo>
                  <a:cubicBezTo>
                    <a:pt x="173855" y="317707"/>
                    <a:pt x="172601" y="317707"/>
                    <a:pt x="171347" y="316462"/>
                  </a:cubicBezTo>
                  <a:cubicBezTo>
                    <a:pt x="168840" y="315217"/>
                    <a:pt x="168840" y="311481"/>
                    <a:pt x="171347" y="310236"/>
                  </a:cubicBezTo>
                  <a:cubicBezTo>
                    <a:pt x="171347" y="307746"/>
                    <a:pt x="269128" y="162071"/>
                    <a:pt x="463435" y="133434"/>
                  </a:cubicBezTo>
                  <a:close/>
                  <a:moveTo>
                    <a:pt x="450522" y="27"/>
                  </a:moveTo>
                  <a:cubicBezTo>
                    <a:pt x="582007" y="1195"/>
                    <a:pt x="737850" y="41608"/>
                    <a:pt x="915422" y="119165"/>
                  </a:cubicBezTo>
                  <a:cubicBezTo>
                    <a:pt x="1133492" y="215098"/>
                    <a:pt x="1725398" y="526568"/>
                    <a:pt x="2183970" y="770761"/>
                  </a:cubicBezTo>
                  <a:cubicBezTo>
                    <a:pt x="2186462" y="773253"/>
                    <a:pt x="2187708" y="775745"/>
                    <a:pt x="2185216" y="776991"/>
                  </a:cubicBezTo>
                  <a:cubicBezTo>
                    <a:pt x="2185216" y="780728"/>
                    <a:pt x="2181477" y="780728"/>
                    <a:pt x="2180231" y="779482"/>
                  </a:cubicBezTo>
                  <a:cubicBezTo>
                    <a:pt x="1720414" y="535289"/>
                    <a:pt x="1128508" y="223819"/>
                    <a:pt x="911683" y="127886"/>
                  </a:cubicBezTo>
                  <a:cubicBezTo>
                    <a:pt x="676167" y="24478"/>
                    <a:pt x="480526" y="-11653"/>
                    <a:pt x="328500" y="20740"/>
                  </a:cubicBezTo>
                  <a:cubicBezTo>
                    <a:pt x="197658" y="48149"/>
                    <a:pt x="102953" y="126640"/>
                    <a:pt x="46877" y="253720"/>
                  </a:cubicBezTo>
                  <a:cubicBezTo>
                    <a:pt x="-7952" y="380800"/>
                    <a:pt x="-1721" y="504142"/>
                    <a:pt x="65569" y="620009"/>
                  </a:cubicBezTo>
                  <a:cubicBezTo>
                    <a:pt x="144075" y="752073"/>
                    <a:pt x="303578" y="872923"/>
                    <a:pt x="539094" y="976332"/>
                  </a:cubicBezTo>
                  <a:cubicBezTo>
                    <a:pt x="939098" y="1153247"/>
                    <a:pt x="2321043" y="1636649"/>
                    <a:pt x="2816997" y="1808581"/>
                  </a:cubicBezTo>
                  <a:cubicBezTo>
                    <a:pt x="2820736" y="1808581"/>
                    <a:pt x="2820736" y="1812319"/>
                    <a:pt x="2820736" y="1814810"/>
                  </a:cubicBezTo>
                  <a:cubicBezTo>
                    <a:pt x="2819490" y="1816056"/>
                    <a:pt x="2818244" y="1817302"/>
                    <a:pt x="2815751" y="1817302"/>
                  </a:cubicBezTo>
                  <a:lnTo>
                    <a:pt x="2814505" y="1817302"/>
                  </a:lnTo>
                  <a:cubicBezTo>
                    <a:pt x="2318550" y="1645370"/>
                    <a:pt x="936606" y="1161968"/>
                    <a:pt x="535356" y="985053"/>
                  </a:cubicBezTo>
                  <a:cubicBezTo>
                    <a:pt x="298593" y="880399"/>
                    <a:pt x="136598" y="759548"/>
                    <a:pt x="58092" y="624993"/>
                  </a:cubicBezTo>
                  <a:cubicBezTo>
                    <a:pt x="-12936" y="505388"/>
                    <a:pt x="-17921" y="379554"/>
                    <a:pt x="38155" y="249982"/>
                  </a:cubicBezTo>
                  <a:cubicBezTo>
                    <a:pt x="95476" y="120411"/>
                    <a:pt x="192673" y="39428"/>
                    <a:pt x="327254" y="12019"/>
                  </a:cubicBezTo>
                  <a:cubicBezTo>
                    <a:pt x="365572" y="3609"/>
                    <a:pt x="406694" y="-362"/>
                    <a:pt x="450522" y="27"/>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5" name="Freeform 127">
              <a:extLst>
                <a:ext uri="{FF2B5EF4-FFF2-40B4-BE49-F238E27FC236}">
                  <a16:creationId xmlns:a16="http://schemas.microsoft.com/office/drawing/2014/main" id="{74812AA9-E607-374D-AED5-CB0EF2BB7A64}"/>
                </a:ext>
              </a:extLst>
            </p:cNvPr>
            <p:cNvSpPr>
              <a:spLocks noChangeArrowheads="1"/>
            </p:cNvSpPr>
            <p:nvPr/>
          </p:nvSpPr>
          <p:spPr bwMode="auto">
            <a:xfrm>
              <a:off x="5674069" y="12455419"/>
              <a:ext cx="1148048" cy="532823"/>
            </a:xfrm>
            <a:custGeom>
              <a:avLst/>
              <a:gdLst>
                <a:gd name="T0" fmla="*/ 754 w 920"/>
                <a:gd name="T1" fmla="*/ 0 h 428"/>
                <a:gd name="T2" fmla="*/ 754 w 920"/>
                <a:gd name="T3" fmla="*/ 0 h 428"/>
                <a:gd name="T4" fmla="*/ 653 w 920"/>
                <a:gd name="T5" fmla="*/ 24 h 428"/>
                <a:gd name="T6" fmla="*/ 653 w 920"/>
                <a:gd name="T7" fmla="*/ 24 h 428"/>
                <a:gd name="T8" fmla="*/ 343 w 920"/>
                <a:gd name="T9" fmla="*/ 66 h 428"/>
                <a:gd name="T10" fmla="*/ 343 w 920"/>
                <a:gd name="T11" fmla="*/ 66 h 428"/>
                <a:gd name="T12" fmla="*/ 46 w 920"/>
                <a:gd name="T13" fmla="*/ 237 h 428"/>
                <a:gd name="T14" fmla="*/ 46 w 920"/>
                <a:gd name="T15" fmla="*/ 237 h 428"/>
                <a:gd name="T16" fmla="*/ 427 w 920"/>
                <a:gd name="T17" fmla="*/ 370 h 428"/>
                <a:gd name="T18" fmla="*/ 427 w 920"/>
                <a:gd name="T19" fmla="*/ 370 h 428"/>
                <a:gd name="T20" fmla="*/ 680 w 920"/>
                <a:gd name="T21" fmla="*/ 404 h 428"/>
                <a:gd name="T22" fmla="*/ 680 w 920"/>
                <a:gd name="T23" fmla="*/ 404 h 428"/>
                <a:gd name="T24" fmla="*/ 919 w 920"/>
                <a:gd name="T25" fmla="*/ 275 h 428"/>
                <a:gd name="T26" fmla="*/ 919 w 920"/>
                <a:gd name="T27" fmla="*/ 275 h 428"/>
                <a:gd name="T28" fmla="*/ 754 w 920"/>
                <a:gd name="T29" fmla="*/ 0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20" h="428">
                  <a:moveTo>
                    <a:pt x="754" y="0"/>
                  </a:moveTo>
                  <a:lnTo>
                    <a:pt x="754" y="0"/>
                  </a:lnTo>
                  <a:cubicBezTo>
                    <a:pt x="754" y="0"/>
                    <a:pt x="712" y="11"/>
                    <a:pt x="653" y="24"/>
                  </a:cubicBezTo>
                  <a:lnTo>
                    <a:pt x="653" y="24"/>
                  </a:lnTo>
                  <a:cubicBezTo>
                    <a:pt x="562" y="43"/>
                    <a:pt x="429" y="68"/>
                    <a:pt x="343" y="66"/>
                  </a:cubicBezTo>
                  <a:lnTo>
                    <a:pt x="343" y="66"/>
                  </a:lnTo>
                  <a:cubicBezTo>
                    <a:pt x="71" y="59"/>
                    <a:pt x="0" y="147"/>
                    <a:pt x="46" y="237"/>
                  </a:cubicBezTo>
                  <a:lnTo>
                    <a:pt x="46" y="237"/>
                  </a:lnTo>
                  <a:cubicBezTo>
                    <a:pt x="82" y="306"/>
                    <a:pt x="242" y="373"/>
                    <a:pt x="427" y="370"/>
                  </a:cubicBezTo>
                  <a:lnTo>
                    <a:pt x="427" y="370"/>
                  </a:lnTo>
                  <a:cubicBezTo>
                    <a:pt x="550" y="369"/>
                    <a:pt x="501" y="380"/>
                    <a:pt x="680" y="404"/>
                  </a:cubicBezTo>
                  <a:lnTo>
                    <a:pt x="680" y="404"/>
                  </a:lnTo>
                  <a:cubicBezTo>
                    <a:pt x="862" y="427"/>
                    <a:pt x="919" y="275"/>
                    <a:pt x="919" y="275"/>
                  </a:cubicBezTo>
                  <a:lnTo>
                    <a:pt x="919" y="275"/>
                  </a:lnTo>
                  <a:cubicBezTo>
                    <a:pt x="731" y="197"/>
                    <a:pt x="754" y="0"/>
                    <a:pt x="754" y="0"/>
                  </a:cubicBez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28">
              <a:extLst>
                <a:ext uri="{FF2B5EF4-FFF2-40B4-BE49-F238E27FC236}">
                  <a16:creationId xmlns:a16="http://schemas.microsoft.com/office/drawing/2014/main" id="{78266D1A-23DA-6745-BF85-BE7669D5C623}"/>
                </a:ext>
              </a:extLst>
            </p:cNvPr>
            <p:cNvSpPr>
              <a:spLocks noChangeArrowheads="1"/>
            </p:cNvSpPr>
            <p:nvPr/>
          </p:nvSpPr>
          <p:spPr bwMode="auto">
            <a:xfrm>
              <a:off x="6585914" y="12268654"/>
              <a:ext cx="637193" cy="527332"/>
            </a:xfrm>
            <a:custGeom>
              <a:avLst/>
              <a:gdLst>
                <a:gd name="T0" fmla="*/ 387 w 513"/>
                <a:gd name="T1" fmla="*/ 0 h 425"/>
                <a:gd name="T2" fmla="*/ 23 w 513"/>
                <a:gd name="T3" fmla="*/ 149 h 425"/>
                <a:gd name="T4" fmla="*/ 23 w 513"/>
                <a:gd name="T5" fmla="*/ 149 h 425"/>
                <a:gd name="T6" fmla="*/ 188 w 513"/>
                <a:gd name="T7" fmla="*/ 424 h 425"/>
                <a:gd name="T8" fmla="*/ 512 w 513"/>
                <a:gd name="T9" fmla="*/ 294 h 425"/>
                <a:gd name="T10" fmla="*/ 387 w 513"/>
                <a:gd name="T11" fmla="*/ 0 h 425"/>
              </a:gdLst>
              <a:ahLst/>
              <a:cxnLst>
                <a:cxn ang="0">
                  <a:pos x="T0" y="T1"/>
                </a:cxn>
                <a:cxn ang="0">
                  <a:pos x="T2" y="T3"/>
                </a:cxn>
                <a:cxn ang="0">
                  <a:pos x="T4" y="T5"/>
                </a:cxn>
                <a:cxn ang="0">
                  <a:pos x="T6" y="T7"/>
                </a:cxn>
                <a:cxn ang="0">
                  <a:pos x="T8" y="T9"/>
                </a:cxn>
                <a:cxn ang="0">
                  <a:pos x="T10" y="T11"/>
                </a:cxn>
              </a:cxnLst>
              <a:rect l="0" t="0" r="r" b="b"/>
              <a:pathLst>
                <a:path w="513" h="425">
                  <a:moveTo>
                    <a:pt x="387" y="0"/>
                  </a:moveTo>
                  <a:lnTo>
                    <a:pt x="23" y="149"/>
                  </a:lnTo>
                  <a:lnTo>
                    <a:pt x="23" y="149"/>
                  </a:lnTo>
                  <a:cubicBezTo>
                    <a:pt x="23" y="149"/>
                    <a:pt x="0" y="346"/>
                    <a:pt x="188" y="424"/>
                  </a:cubicBezTo>
                  <a:lnTo>
                    <a:pt x="512" y="294"/>
                  </a:lnTo>
                  <a:lnTo>
                    <a:pt x="387" y="0"/>
                  </a:lnTo>
                </a:path>
              </a:pathLst>
            </a:custGeom>
            <a:solidFill>
              <a:srgbClr val="F7B5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66">
              <a:extLst>
                <a:ext uri="{FF2B5EF4-FFF2-40B4-BE49-F238E27FC236}">
                  <a16:creationId xmlns:a16="http://schemas.microsoft.com/office/drawing/2014/main" id="{0B2CDC7E-CACF-CD4A-A390-E301FC98BE45}"/>
                </a:ext>
              </a:extLst>
            </p:cNvPr>
            <p:cNvSpPr>
              <a:spLocks noChangeArrowheads="1"/>
            </p:cNvSpPr>
            <p:nvPr/>
          </p:nvSpPr>
          <p:spPr bwMode="auto">
            <a:xfrm>
              <a:off x="6179821" y="12467420"/>
              <a:ext cx="243576" cy="228457"/>
            </a:xfrm>
            <a:custGeom>
              <a:avLst/>
              <a:gdLst>
                <a:gd name="connsiteX0" fmla="*/ 17916 w 243576"/>
                <a:gd name="connsiteY0" fmla="*/ 11203 h 228457"/>
                <a:gd name="connsiteX1" fmla="*/ 24020 w 243576"/>
                <a:gd name="connsiteY1" fmla="*/ 22313 h 228457"/>
                <a:gd name="connsiteX2" fmla="*/ 61861 w 243576"/>
                <a:gd name="connsiteY2" fmla="*/ 213644 h 228457"/>
                <a:gd name="connsiteX3" fmla="*/ 59419 w 243576"/>
                <a:gd name="connsiteY3" fmla="*/ 227222 h 228457"/>
                <a:gd name="connsiteX4" fmla="*/ 53316 w 243576"/>
                <a:gd name="connsiteY4" fmla="*/ 228457 h 228457"/>
                <a:gd name="connsiteX5" fmla="*/ 45992 w 243576"/>
                <a:gd name="connsiteY5" fmla="*/ 224753 h 228457"/>
                <a:gd name="connsiteX6" fmla="*/ 5709 w 243576"/>
                <a:gd name="connsiteY6" fmla="*/ 18610 h 228457"/>
                <a:gd name="connsiteX7" fmla="*/ 17916 w 243576"/>
                <a:gd name="connsiteY7" fmla="*/ 11203 h 228457"/>
                <a:gd name="connsiteX8" fmla="*/ 104585 w 243576"/>
                <a:gd name="connsiteY8" fmla="*/ 5708 h 228457"/>
                <a:gd name="connsiteX9" fmla="*/ 111909 w 243576"/>
                <a:gd name="connsiteY9" fmla="*/ 18052 h 228457"/>
                <a:gd name="connsiteX10" fmla="*/ 148529 w 243576"/>
                <a:gd name="connsiteY10" fmla="*/ 208149 h 228457"/>
                <a:gd name="connsiteX11" fmla="*/ 147308 w 243576"/>
                <a:gd name="connsiteY11" fmla="*/ 221727 h 228457"/>
                <a:gd name="connsiteX12" fmla="*/ 141205 w 243576"/>
                <a:gd name="connsiteY12" fmla="*/ 222962 h 228457"/>
                <a:gd name="connsiteX13" fmla="*/ 133881 w 243576"/>
                <a:gd name="connsiteY13" fmla="*/ 219258 h 228457"/>
                <a:gd name="connsiteX14" fmla="*/ 93598 w 243576"/>
                <a:gd name="connsiteY14" fmla="*/ 13115 h 228457"/>
                <a:gd name="connsiteX15" fmla="*/ 104585 w 243576"/>
                <a:gd name="connsiteY15" fmla="*/ 5708 h 228457"/>
                <a:gd name="connsiteX16" fmla="*/ 195626 w 243576"/>
                <a:gd name="connsiteY16" fmla="*/ 244 h 228457"/>
                <a:gd name="connsiteX17" fmla="*/ 203302 w 243576"/>
                <a:gd name="connsiteY17" fmla="*/ 12826 h 228457"/>
                <a:gd name="connsiteX18" fmla="*/ 241678 w 243576"/>
                <a:gd name="connsiteY18" fmla="*/ 207842 h 228457"/>
                <a:gd name="connsiteX19" fmla="*/ 239120 w 243576"/>
                <a:gd name="connsiteY19" fmla="*/ 220424 h 228457"/>
                <a:gd name="connsiteX20" fmla="*/ 232724 w 243576"/>
                <a:gd name="connsiteY20" fmla="*/ 222940 h 228457"/>
                <a:gd name="connsiteX21" fmla="*/ 225049 w 243576"/>
                <a:gd name="connsiteY21" fmla="*/ 217907 h 228457"/>
                <a:gd name="connsiteX22" fmla="*/ 184114 w 243576"/>
                <a:gd name="connsiteY22" fmla="*/ 7793 h 228457"/>
                <a:gd name="connsiteX23" fmla="*/ 195626 w 243576"/>
                <a:gd name="connsiteY23" fmla="*/ 244 h 228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576" h="228457">
                  <a:moveTo>
                    <a:pt x="17916" y="11203"/>
                  </a:moveTo>
                  <a:cubicBezTo>
                    <a:pt x="22799" y="12438"/>
                    <a:pt x="25240" y="18610"/>
                    <a:pt x="24020" y="22313"/>
                  </a:cubicBezTo>
                  <a:cubicBezTo>
                    <a:pt x="24020" y="24782"/>
                    <a:pt x="-1615" y="126002"/>
                    <a:pt x="61861" y="213644"/>
                  </a:cubicBezTo>
                  <a:cubicBezTo>
                    <a:pt x="64302" y="218581"/>
                    <a:pt x="63081" y="224753"/>
                    <a:pt x="59419" y="227222"/>
                  </a:cubicBezTo>
                  <a:cubicBezTo>
                    <a:pt x="56978" y="228457"/>
                    <a:pt x="55757" y="228457"/>
                    <a:pt x="53316" y="228457"/>
                  </a:cubicBezTo>
                  <a:cubicBezTo>
                    <a:pt x="49654" y="228457"/>
                    <a:pt x="48433" y="227222"/>
                    <a:pt x="45992" y="224753"/>
                  </a:cubicBezTo>
                  <a:cubicBezTo>
                    <a:pt x="-22366" y="128471"/>
                    <a:pt x="5709" y="22313"/>
                    <a:pt x="5709" y="18610"/>
                  </a:cubicBezTo>
                  <a:cubicBezTo>
                    <a:pt x="8151" y="12438"/>
                    <a:pt x="13033" y="9969"/>
                    <a:pt x="17916" y="11203"/>
                  </a:cubicBezTo>
                  <a:close/>
                  <a:moveTo>
                    <a:pt x="104585" y="5708"/>
                  </a:moveTo>
                  <a:cubicBezTo>
                    <a:pt x="110688" y="6943"/>
                    <a:pt x="113129" y="13115"/>
                    <a:pt x="111909" y="18052"/>
                  </a:cubicBezTo>
                  <a:cubicBezTo>
                    <a:pt x="111909" y="19287"/>
                    <a:pt x="86274" y="120507"/>
                    <a:pt x="148529" y="208149"/>
                  </a:cubicBezTo>
                  <a:cubicBezTo>
                    <a:pt x="152191" y="213086"/>
                    <a:pt x="149750" y="219258"/>
                    <a:pt x="147308" y="221727"/>
                  </a:cubicBezTo>
                  <a:cubicBezTo>
                    <a:pt x="144867" y="222962"/>
                    <a:pt x="142426" y="222962"/>
                    <a:pt x="141205" y="222962"/>
                  </a:cubicBezTo>
                  <a:cubicBezTo>
                    <a:pt x="137543" y="222962"/>
                    <a:pt x="135102" y="221727"/>
                    <a:pt x="133881" y="219258"/>
                  </a:cubicBezTo>
                  <a:cubicBezTo>
                    <a:pt x="65523" y="124210"/>
                    <a:pt x="93598" y="16818"/>
                    <a:pt x="93598" y="13115"/>
                  </a:cubicBezTo>
                  <a:cubicBezTo>
                    <a:pt x="94819" y="6943"/>
                    <a:pt x="100922" y="4474"/>
                    <a:pt x="104585" y="5708"/>
                  </a:cubicBezTo>
                  <a:close/>
                  <a:moveTo>
                    <a:pt x="195626" y="244"/>
                  </a:moveTo>
                  <a:cubicBezTo>
                    <a:pt x="200743" y="1502"/>
                    <a:pt x="204581" y="7793"/>
                    <a:pt x="203302" y="12826"/>
                  </a:cubicBezTo>
                  <a:cubicBezTo>
                    <a:pt x="203302" y="14084"/>
                    <a:pt x="176438" y="117254"/>
                    <a:pt x="241678" y="207842"/>
                  </a:cubicBezTo>
                  <a:cubicBezTo>
                    <a:pt x="245516" y="211616"/>
                    <a:pt x="242958" y="217907"/>
                    <a:pt x="239120" y="220424"/>
                  </a:cubicBezTo>
                  <a:cubicBezTo>
                    <a:pt x="236561" y="222940"/>
                    <a:pt x="235282" y="222940"/>
                    <a:pt x="232724" y="222940"/>
                  </a:cubicBezTo>
                  <a:cubicBezTo>
                    <a:pt x="230165" y="222940"/>
                    <a:pt x="227607" y="221682"/>
                    <a:pt x="225049" y="217907"/>
                  </a:cubicBezTo>
                  <a:cubicBezTo>
                    <a:pt x="153412" y="121028"/>
                    <a:pt x="182834" y="12826"/>
                    <a:pt x="184114" y="7793"/>
                  </a:cubicBezTo>
                  <a:cubicBezTo>
                    <a:pt x="185393" y="2761"/>
                    <a:pt x="190510" y="-1014"/>
                    <a:pt x="195626" y="24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8" name="Freeform 132">
              <a:extLst>
                <a:ext uri="{FF2B5EF4-FFF2-40B4-BE49-F238E27FC236}">
                  <a16:creationId xmlns:a16="http://schemas.microsoft.com/office/drawing/2014/main" id="{36B549F6-1C90-6D48-9DCD-39F884FC50C5}"/>
                </a:ext>
              </a:extLst>
            </p:cNvPr>
            <p:cNvSpPr>
              <a:spLocks noChangeArrowheads="1"/>
            </p:cNvSpPr>
            <p:nvPr/>
          </p:nvSpPr>
          <p:spPr bwMode="auto">
            <a:xfrm>
              <a:off x="6888036" y="10889897"/>
              <a:ext cx="3109064" cy="1911580"/>
            </a:xfrm>
            <a:custGeom>
              <a:avLst/>
              <a:gdLst>
                <a:gd name="T0" fmla="*/ 1713 w 2497"/>
                <a:gd name="T1" fmla="*/ 179 h 1535"/>
                <a:gd name="T2" fmla="*/ 1713 w 2497"/>
                <a:gd name="T3" fmla="*/ 179 h 1535"/>
                <a:gd name="T4" fmla="*/ 0 w 2497"/>
                <a:gd name="T5" fmla="*/ 1077 h 1535"/>
                <a:gd name="T6" fmla="*/ 186 w 2497"/>
                <a:gd name="T7" fmla="*/ 1534 h 1535"/>
                <a:gd name="T8" fmla="*/ 186 w 2497"/>
                <a:gd name="T9" fmla="*/ 1534 h 1535"/>
                <a:gd name="T10" fmla="*/ 2016 w 2497"/>
                <a:gd name="T11" fmla="*/ 866 h 1535"/>
                <a:gd name="T12" fmla="*/ 2016 w 2497"/>
                <a:gd name="T13" fmla="*/ 866 h 1535"/>
                <a:gd name="T14" fmla="*/ 2412 w 2497"/>
                <a:gd name="T15" fmla="*/ 282 h 1535"/>
                <a:gd name="T16" fmla="*/ 2412 w 2497"/>
                <a:gd name="T17" fmla="*/ 282 h 1535"/>
                <a:gd name="T18" fmla="*/ 1713 w 2497"/>
                <a:gd name="T19" fmla="*/ 179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97" h="1535">
                  <a:moveTo>
                    <a:pt x="1713" y="179"/>
                  </a:moveTo>
                  <a:lnTo>
                    <a:pt x="1713" y="179"/>
                  </a:lnTo>
                  <a:cubicBezTo>
                    <a:pt x="1385" y="323"/>
                    <a:pt x="0" y="1077"/>
                    <a:pt x="0" y="1077"/>
                  </a:cubicBezTo>
                  <a:lnTo>
                    <a:pt x="186" y="1534"/>
                  </a:lnTo>
                  <a:lnTo>
                    <a:pt x="186" y="1534"/>
                  </a:lnTo>
                  <a:cubicBezTo>
                    <a:pt x="186" y="1534"/>
                    <a:pt x="1611" y="1044"/>
                    <a:pt x="2016" y="866"/>
                  </a:cubicBezTo>
                  <a:lnTo>
                    <a:pt x="2016" y="866"/>
                  </a:lnTo>
                  <a:cubicBezTo>
                    <a:pt x="2420" y="688"/>
                    <a:pt x="2496" y="471"/>
                    <a:pt x="2412" y="282"/>
                  </a:cubicBezTo>
                  <a:lnTo>
                    <a:pt x="2412" y="282"/>
                  </a:lnTo>
                  <a:cubicBezTo>
                    <a:pt x="2329" y="91"/>
                    <a:pt x="2118" y="0"/>
                    <a:pt x="1713" y="179"/>
                  </a:cubicBezTo>
                </a:path>
              </a:pathLst>
            </a:custGeom>
            <a:solidFill>
              <a:srgbClr val="382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68">
              <a:extLst>
                <a:ext uri="{FF2B5EF4-FFF2-40B4-BE49-F238E27FC236}">
                  <a16:creationId xmlns:a16="http://schemas.microsoft.com/office/drawing/2014/main" id="{23E3A11B-EB4B-984C-9EC2-961C09F727D5}"/>
                </a:ext>
              </a:extLst>
            </p:cNvPr>
            <p:cNvSpPr>
              <a:spLocks noChangeArrowheads="1"/>
            </p:cNvSpPr>
            <p:nvPr/>
          </p:nvSpPr>
          <p:spPr bwMode="auto">
            <a:xfrm>
              <a:off x="6888790" y="10987679"/>
              <a:ext cx="3049663" cy="1724666"/>
            </a:xfrm>
            <a:custGeom>
              <a:avLst/>
              <a:gdLst>
                <a:gd name="connsiteX0" fmla="*/ 2825142 w 3049663"/>
                <a:gd name="connsiteY0" fmla="*/ 349658 h 1724666"/>
                <a:gd name="connsiteX1" fmla="*/ 2830085 w 3049663"/>
                <a:gd name="connsiteY1" fmla="*/ 352159 h 1724666"/>
                <a:gd name="connsiteX2" fmla="*/ 2832557 w 3049663"/>
                <a:gd name="connsiteY2" fmla="*/ 535929 h 1724666"/>
                <a:gd name="connsiteX3" fmla="*/ 2632337 w 3049663"/>
                <a:gd name="connsiteY3" fmla="*/ 707199 h 1724666"/>
                <a:gd name="connsiteX4" fmla="*/ 2629865 w 3049663"/>
                <a:gd name="connsiteY4" fmla="*/ 708449 h 1724666"/>
                <a:gd name="connsiteX5" fmla="*/ 2626157 w 3049663"/>
                <a:gd name="connsiteY5" fmla="*/ 705949 h 1724666"/>
                <a:gd name="connsiteX6" fmla="*/ 2628629 w 3049663"/>
                <a:gd name="connsiteY6" fmla="*/ 699698 h 1724666"/>
                <a:gd name="connsiteX7" fmla="*/ 2823906 w 3049663"/>
                <a:gd name="connsiteY7" fmla="*/ 532179 h 1724666"/>
                <a:gd name="connsiteX8" fmla="*/ 2822670 w 3049663"/>
                <a:gd name="connsiteY8" fmla="*/ 354659 h 1724666"/>
                <a:gd name="connsiteX9" fmla="*/ 2825142 w 3049663"/>
                <a:gd name="connsiteY9" fmla="*/ 349658 h 1724666"/>
                <a:gd name="connsiteX10" fmla="*/ 2599255 w 3049663"/>
                <a:gd name="connsiteY10" fmla="*/ 39 h 1724666"/>
                <a:gd name="connsiteX11" fmla="*/ 2722450 w 3049663"/>
                <a:gd name="connsiteY11" fmla="*/ 11470 h 1724666"/>
                <a:gd name="connsiteX12" fmla="*/ 3011332 w 3049663"/>
                <a:gd name="connsiteY12" fmla="*/ 250347 h 1724666"/>
                <a:gd name="connsiteX13" fmla="*/ 2992654 w 3049663"/>
                <a:gd name="connsiteY13" fmla="*/ 623592 h 1724666"/>
                <a:gd name="connsiteX14" fmla="*/ 2514505 w 3049663"/>
                <a:gd name="connsiteY14" fmla="*/ 984396 h 1724666"/>
                <a:gd name="connsiteX15" fmla="*/ 498561 w 3049663"/>
                <a:gd name="connsiteY15" fmla="*/ 1724666 h 1724666"/>
                <a:gd name="connsiteX16" fmla="*/ 496071 w 3049663"/>
                <a:gd name="connsiteY16" fmla="*/ 1724666 h 1724666"/>
                <a:gd name="connsiteX17" fmla="*/ 492335 w 3049663"/>
                <a:gd name="connsiteY17" fmla="*/ 1722177 h 1724666"/>
                <a:gd name="connsiteX18" fmla="*/ 494825 w 3049663"/>
                <a:gd name="connsiteY18" fmla="*/ 1715957 h 1724666"/>
                <a:gd name="connsiteX19" fmla="*/ 2510770 w 3049663"/>
                <a:gd name="connsiteY19" fmla="*/ 975687 h 1724666"/>
                <a:gd name="connsiteX20" fmla="*/ 2983938 w 3049663"/>
                <a:gd name="connsiteY20" fmla="*/ 618616 h 1724666"/>
                <a:gd name="connsiteX21" fmla="*/ 3002615 w 3049663"/>
                <a:gd name="connsiteY21" fmla="*/ 254079 h 1724666"/>
                <a:gd name="connsiteX22" fmla="*/ 2719960 w 3049663"/>
                <a:gd name="connsiteY22" fmla="*/ 21423 h 1724666"/>
                <a:gd name="connsiteX23" fmla="*/ 2138461 w 3049663"/>
                <a:gd name="connsiteY23" fmla="*/ 128420 h 1724666"/>
                <a:gd name="connsiteX24" fmla="*/ 6715 w 3049663"/>
                <a:gd name="connsiteY24" fmla="*/ 1244424 h 1724666"/>
                <a:gd name="connsiteX25" fmla="*/ 489 w 3049663"/>
                <a:gd name="connsiteY25" fmla="*/ 1241935 h 1724666"/>
                <a:gd name="connsiteX26" fmla="*/ 2980 w 3049663"/>
                <a:gd name="connsiteY26" fmla="*/ 1235715 h 1724666"/>
                <a:gd name="connsiteX27" fmla="*/ 2133480 w 3049663"/>
                <a:gd name="connsiteY27" fmla="*/ 119711 h 1724666"/>
                <a:gd name="connsiteX28" fmla="*/ 2599255 w 3049663"/>
                <a:gd name="connsiteY28" fmla="*/ 39 h 1724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049663" h="1724666">
                  <a:moveTo>
                    <a:pt x="2825142" y="349658"/>
                  </a:moveTo>
                  <a:cubicBezTo>
                    <a:pt x="2826378" y="347158"/>
                    <a:pt x="2830085" y="349658"/>
                    <a:pt x="2830085" y="352159"/>
                  </a:cubicBezTo>
                  <a:cubicBezTo>
                    <a:pt x="2832557" y="354659"/>
                    <a:pt x="2870871" y="440919"/>
                    <a:pt x="2832557" y="535929"/>
                  </a:cubicBezTo>
                  <a:cubicBezTo>
                    <a:pt x="2802895" y="609688"/>
                    <a:pt x="2734919" y="668444"/>
                    <a:pt x="2632337" y="707199"/>
                  </a:cubicBezTo>
                  <a:cubicBezTo>
                    <a:pt x="2631101" y="708449"/>
                    <a:pt x="2631101" y="708449"/>
                    <a:pt x="2629865" y="708449"/>
                  </a:cubicBezTo>
                  <a:cubicBezTo>
                    <a:pt x="2627393" y="708449"/>
                    <a:pt x="2626157" y="707199"/>
                    <a:pt x="2626157" y="705949"/>
                  </a:cubicBezTo>
                  <a:cubicBezTo>
                    <a:pt x="2624921" y="703448"/>
                    <a:pt x="2626157" y="699698"/>
                    <a:pt x="2628629" y="699698"/>
                  </a:cubicBezTo>
                  <a:cubicBezTo>
                    <a:pt x="2728739" y="659693"/>
                    <a:pt x="2795479" y="603437"/>
                    <a:pt x="2823906" y="532179"/>
                  </a:cubicBezTo>
                  <a:cubicBezTo>
                    <a:pt x="2859748" y="440919"/>
                    <a:pt x="2822670" y="355909"/>
                    <a:pt x="2822670" y="354659"/>
                  </a:cubicBezTo>
                  <a:cubicBezTo>
                    <a:pt x="2821434" y="353409"/>
                    <a:pt x="2822670" y="349658"/>
                    <a:pt x="2825142" y="349658"/>
                  </a:cubicBezTo>
                  <a:close/>
                  <a:moveTo>
                    <a:pt x="2599255" y="39"/>
                  </a:moveTo>
                  <a:cubicBezTo>
                    <a:pt x="2643070" y="-427"/>
                    <a:pt x="2684161" y="3383"/>
                    <a:pt x="2722450" y="11470"/>
                  </a:cubicBezTo>
                  <a:cubicBezTo>
                    <a:pt x="2856930" y="40085"/>
                    <a:pt x="2954053" y="120955"/>
                    <a:pt x="3011332" y="250347"/>
                  </a:cubicBezTo>
                  <a:cubicBezTo>
                    <a:pt x="3068610" y="379739"/>
                    <a:pt x="3061139" y="505398"/>
                    <a:pt x="2992654" y="623592"/>
                  </a:cubicBezTo>
                  <a:cubicBezTo>
                    <a:pt x="2911717" y="757961"/>
                    <a:pt x="2752334" y="879887"/>
                    <a:pt x="2514505" y="984396"/>
                  </a:cubicBezTo>
                  <a:cubicBezTo>
                    <a:pt x="2127254" y="1154845"/>
                    <a:pt x="975464" y="1559194"/>
                    <a:pt x="498561" y="1724666"/>
                  </a:cubicBezTo>
                  <a:cubicBezTo>
                    <a:pt x="497316" y="1724666"/>
                    <a:pt x="496071" y="1724666"/>
                    <a:pt x="496071" y="1724666"/>
                  </a:cubicBezTo>
                  <a:cubicBezTo>
                    <a:pt x="494825" y="1724666"/>
                    <a:pt x="492335" y="1723422"/>
                    <a:pt x="492335" y="1722177"/>
                  </a:cubicBezTo>
                  <a:cubicBezTo>
                    <a:pt x="491090" y="1719689"/>
                    <a:pt x="492335" y="1715957"/>
                    <a:pt x="494825" y="1715957"/>
                  </a:cubicBezTo>
                  <a:cubicBezTo>
                    <a:pt x="971729" y="1549241"/>
                    <a:pt x="2123519" y="1146136"/>
                    <a:pt x="2510770" y="975687"/>
                  </a:cubicBezTo>
                  <a:cubicBezTo>
                    <a:pt x="2746108" y="871178"/>
                    <a:pt x="2905492" y="751740"/>
                    <a:pt x="2983938" y="618616"/>
                  </a:cubicBezTo>
                  <a:cubicBezTo>
                    <a:pt x="3051177" y="502910"/>
                    <a:pt x="3057403" y="380983"/>
                    <a:pt x="3002615" y="254079"/>
                  </a:cubicBezTo>
                  <a:cubicBezTo>
                    <a:pt x="2946582" y="127176"/>
                    <a:pt x="2851949" y="48794"/>
                    <a:pt x="2719960" y="21423"/>
                  </a:cubicBezTo>
                  <a:cubicBezTo>
                    <a:pt x="2569293" y="-10925"/>
                    <a:pt x="2373800" y="25156"/>
                    <a:pt x="2138461" y="128420"/>
                  </a:cubicBezTo>
                  <a:cubicBezTo>
                    <a:pt x="1792302" y="280207"/>
                    <a:pt x="395211" y="1034162"/>
                    <a:pt x="6715" y="1244424"/>
                  </a:cubicBezTo>
                  <a:cubicBezTo>
                    <a:pt x="4225" y="1245668"/>
                    <a:pt x="1735" y="1244424"/>
                    <a:pt x="489" y="1241935"/>
                  </a:cubicBezTo>
                  <a:cubicBezTo>
                    <a:pt x="-756" y="1239447"/>
                    <a:pt x="489" y="1236959"/>
                    <a:pt x="2980" y="1235715"/>
                  </a:cubicBezTo>
                  <a:cubicBezTo>
                    <a:pt x="390230" y="1025453"/>
                    <a:pt x="1787321" y="272742"/>
                    <a:pt x="2133480" y="119711"/>
                  </a:cubicBezTo>
                  <a:cubicBezTo>
                    <a:pt x="2311852" y="41329"/>
                    <a:pt x="2467811" y="1439"/>
                    <a:pt x="2599255" y="3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grpSp>
      <p:sp>
        <p:nvSpPr>
          <p:cNvPr id="70" name="Freeform 138">
            <a:extLst>
              <a:ext uri="{FF2B5EF4-FFF2-40B4-BE49-F238E27FC236}">
                <a16:creationId xmlns:a16="http://schemas.microsoft.com/office/drawing/2014/main" id="{ACE5DAE0-CA36-D44A-87A8-62559BF6DA83}"/>
              </a:ext>
            </a:extLst>
          </p:cNvPr>
          <p:cNvSpPr>
            <a:spLocks noChangeArrowheads="1"/>
          </p:cNvSpPr>
          <p:nvPr/>
        </p:nvSpPr>
        <p:spPr bwMode="auto">
          <a:xfrm>
            <a:off x="1504847" y="3287523"/>
            <a:ext cx="3927526" cy="653674"/>
          </a:xfrm>
          <a:custGeom>
            <a:avLst/>
            <a:gdLst>
              <a:gd name="T0" fmla="*/ 3151 w 3152"/>
              <a:gd name="T1" fmla="*/ 525 h 526"/>
              <a:gd name="T2" fmla="*/ 0 w 3152"/>
              <a:gd name="T3" fmla="*/ 525 h 526"/>
              <a:gd name="T4" fmla="*/ 0 w 3152"/>
              <a:gd name="T5" fmla="*/ 0 h 526"/>
              <a:gd name="T6" fmla="*/ 3151 w 3152"/>
              <a:gd name="T7" fmla="*/ 0 h 526"/>
              <a:gd name="T8" fmla="*/ 3151 w 3152"/>
              <a:gd name="T9" fmla="*/ 525 h 526"/>
            </a:gdLst>
            <a:ahLst/>
            <a:cxnLst>
              <a:cxn ang="0">
                <a:pos x="T0" y="T1"/>
              </a:cxn>
              <a:cxn ang="0">
                <a:pos x="T2" y="T3"/>
              </a:cxn>
              <a:cxn ang="0">
                <a:pos x="T4" y="T5"/>
              </a:cxn>
              <a:cxn ang="0">
                <a:pos x="T6" y="T7"/>
              </a:cxn>
              <a:cxn ang="0">
                <a:pos x="T8" y="T9"/>
              </a:cxn>
            </a:cxnLst>
            <a:rect l="0" t="0" r="r" b="b"/>
            <a:pathLst>
              <a:path w="3152" h="526">
                <a:moveTo>
                  <a:pt x="3151" y="525"/>
                </a:moveTo>
                <a:lnTo>
                  <a:pt x="0" y="525"/>
                </a:lnTo>
                <a:lnTo>
                  <a:pt x="0" y="0"/>
                </a:lnTo>
                <a:lnTo>
                  <a:pt x="3151" y="0"/>
                </a:lnTo>
                <a:lnTo>
                  <a:pt x="3151" y="525"/>
                </a:lnTo>
              </a:path>
            </a:pathLst>
          </a:custGeom>
          <a:solidFill>
            <a:srgbClr val="B2D6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210">
            <a:extLst>
              <a:ext uri="{FF2B5EF4-FFF2-40B4-BE49-F238E27FC236}">
                <a16:creationId xmlns:a16="http://schemas.microsoft.com/office/drawing/2014/main" id="{92B95457-FB27-474E-9595-EE83AB73ED28}"/>
              </a:ext>
            </a:extLst>
          </p:cNvPr>
          <p:cNvSpPr>
            <a:spLocks noChangeArrowheads="1"/>
          </p:cNvSpPr>
          <p:nvPr/>
        </p:nvSpPr>
        <p:spPr bwMode="auto">
          <a:xfrm>
            <a:off x="7316491" y="3287523"/>
            <a:ext cx="3927526" cy="653674"/>
          </a:xfrm>
          <a:custGeom>
            <a:avLst/>
            <a:gdLst>
              <a:gd name="T0" fmla="*/ 3151 w 3152"/>
              <a:gd name="T1" fmla="*/ 525 h 526"/>
              <a:gd name="T2" fmla="*/ 0 w 3152"/>
              <a:gd name="T3" fmla="*/ 525 h 526"/>
              <a:gd name="T4" fmla="*/ 0 w 3152"/>
              <a:gd name="T5" fmla="*/ 0 h 526"/>
              <a:gd name="T6" fmla="*/ 3151 w 3152"/>
              <a:gd name="T7" fmla="*/ 0 h 526"/>
              <a:gd name="T8" fmla="*/ 3151 w 3152"/>
              <a:gd name="T9" fmla="*/ 525 h 526"/>
            </a:gdLst>
            <a:ahLst/>
            <a:cxnLst>
              <a:cxn ang="0">
                <a:pos x="T0" y="T1"/>
              </a:cxn>
              <a:cxn ang="0">
                <a:pos x="T2" y="T3"/>
              </a:cxn>
              <a:cxn ang="0">
                <a:pos x="T4" y="T5"/>
              </a:cxn>
              <a:cxn ang="0">
                <a:pos x="T6" y="T7"/>
              </a:cxn>
              <a:cxn ang="0">
                <a:pos x="T8" y="T9"/>
              </a:cxn>
            </a:cxnLst>
            <a:rect l="0" t="0" r="r" b="b"/>
            <a:pathLst>
              <a:path w="3152" h="526">
                <a:moveTo>
                  <a:pt x="3151" y="525"/>
                </a:moveTo>
                <a:lnTo>
                  <a:pt x="0" y="525"/>
                </a:lnTo>
                <a:lnTo>
                  <a:pt x="0" y="0"/>
                </a:lnTo>
                <a:lnTo>
                  <a:pt x="3151" y="0"/>
                </a:lnTo>
                <a:lnTo>
                  <a:pt x="3151" y="525"/>
                </a:lnTo>
              </a:path>
            </a:pathLst>
          </a:custGeom>
          <a:solidFill>
            <a:srgbClr val="5C49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282">
            <a:extLst>
              <a:ext uri="{FF2B5EF4-FFF2-40B4-BE49-F238E27FC236}">
                <a16:creationId xmlns:a16="http://schemas.microsoft.com/office/drawing/2014/main" id="{BC77D7A5-3D82-A144-96A2-7AD911855C21}"/>
              </a:ext>
            </a:extLst>
          </p:cNvPr>
          <p:cNvSpPr>
            <a:spLocks noChangeArrowheads="1"/>
          </p:cNvSpPr>
          <p:nvPr/>
        </p:nvSpPr>
        <p:spPr bwMode="auto">
          <a:xfrm>
            <a:off x="13133627" y="3287523"/>
            <a:ext cx="3927530" cy="653674"/>
          </a:xfrm>
          <a:custGeom>
            <a:avLst/>
            <a:gdLst>
              <a:gd name="T0" fmla="*/ 3151 w 3152"/>
              <a:gd name="T1" fmla="*/ 525 h 526"/>
              <a:gd name="T2" fmla="*/ 0 w 3152"/>
              <a:gd name="T3" fmla="*/ 525 h 526"/>
              <a:gd name="T4" fmla="*/ 0 w 3152"/>
              <a:gd name="T5" fmla="*/ 0 h 526"/>
              <a:gd name="T6" fmla="*/ 3151 w 3152"/>
              <a:gd name="T7" fmla="*/ 0 h 526"/>
              <a:gd name="T8" fmla="*/ 3151 w 3152"/>
              <a:gd name="T9" fmla="*/ 525 h 526"/>
            </a:gdLst>
            <a:ahLst/>
            <a:cxnLst>
              <a:cxn ang="0">
                <a:pos x="T0" y="T1"/>
              </a:cxn>
              <a:cxn ang="0">
                <a:pos x="T2" y="T3"/>
              </a:cxn>
              <a:cxn ang="0">
                <a:pos x="T4" y="T5"/>
              </a:cxn>
              <a:cxn ang="0">
                <a:pos x="T6" y="T7"/>
              </a:cxn>
              <a:cxn ang="0">
                <a:pos x="T8" y="T9"/>
              </a:cxn>
            </a:cxnLst>
            <a:rect l="0" t="0" r="r" b="b"/>
            <a:pathLst>
              <a:path w="3152" h="526">
                <a:moveTo>
                  <a:pt x="3151" y="525"/>
                </a:moveTo>
                <a:lnTo>
                  <a:pt x="0" y="525"/>
                </a:lnTo>
                <a:lnTo>
                  <a:pt x="0" y="0"/>
                </a:lnTo>
                <a:lnTo>
                  <a:pt x="3151" y="0"/>
                </a:lnTo>
                <a:lnTo>
                  <a:pt x="3151" y="525"/>
                </a:lnTo>
              </a:path>
            </a:pathLst>
          </a:custGeom>
          <a:solidFill>
            <a:srgbClr val="939B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354">
            <a:extLst>
              <a:ext uri="{FF2B5EF4-FFF2-40B4-BE49-F238E27FC236}">
                <a16:creationId xmlns:a16="http://schemas.microsoft.com/office/drawing/2014/main" id="{41DEDCA4-A3C9-0C4E-94C1-E959C952A633}"/>
              </a:ext>
            </a:extLst>
          </p:cNvPr>
          <p:cNvSpPr>
            <a:spLocks noChangeArrowheads="1"/>
          </p:cNvSpPr>
          <p:nvPr/>
        </p:nvSpPr>
        <p:spPr bwMode="auto">
          <a:xfrm>
            <a:off x="18945270" y="3287523"/>
            <a:ext cx="3927530" cy="653674"/>
          </a:xfrm>
          <a:custGeom>
            <a:avLst/>
            <a:gdLst>
              <a:gd name="T0" fmla="*/ 3151 w 3152"/>
              <a:gd name="T1" fmla="*/ 525 h 526"/>
              <a:gd name="T2" fmla="*/ 0 w 3152"/>
              <a:gd name="T3" fmla="*/ 525 h 526"/>
              <a:gd name="T4" fmla="*/ 0 w 3152"/>
              <a:gd name="T5" fmla="*/ 0 h 526"/>
              <a:gd name="T6" fmla="*/ 3151 w 3152"/>
              <a:gd name="T7" fmla="*/ 0 h 526"/>
              <a:gd name="T8" fmla="*/ 3151 w 3152"/>
              <a:gd name="T9" fmla="*/ 525 h 526"/>
            </a:gdLst>
            <a:ahLst/>
            <a:cxnLst>
              <a:cxn ang="0">
                <a:pos x="T0" y="T1"/>
              </a:cxn>
              <a:cxn ang="0">
                <a:pos x="T2" y="T3"/>
              </a:cxn>
              <a:cxn ang="0">
                <a:pos x="T4" y="T5"/>
              </a:cxn>
              <a:cxn ang="0">
                <a:pos x="T6" y="T7"/>
              </a:cxn>
              <a:cxn ang="0">
                <a:pos x="T8" y="T9"/>
              </a:cxn>
            </a:cxnLst>
            <a:rect l="0" t="0" r="r" b="b"/>
            <a:pathLst>
              <a:path w="3152" h="526">
                <a:moveTo>
                  <a:pt x="3151" y="525"/>
                </a:moveTo>
                <a:lnTo>
                  <a:pt x="0" y="525"/>
                </a:lnTo>
                <a:lnTo>
                  <a:pt x="0" y="0"/>
                </a:lnTo>
                <a:lnTo>
                  <a:pt x="3151" y="0"/>
                </a:lnTo>
                <a:lnTo>
                  <a:pt x="3151" y="525"/>
                </a:lnTo>
              </a:path>
            </a:pathLst>
          </a:custGeom>
          <a:solidFill>
            <a:srgbClr val="FA559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 name="TextBox 3">
            <a:extLst>
              <a:ext uri="{FF2B5EF4-FFF2-40B4-BE49-F238E27FC236}">
                <a16:creationId xmlns:a16="http://schemas.microsoft.com/office/drawing/2014/main" id="{0922E1B9-1649-7D41-92D4-EB45E4BEE132}"/>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E1412A45-0BE7-2945-B99B-E64FBB3C08C1}"/>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C329ABEB-0E0F-D84E-8BE6-B902B32BB3B1}"/>
              </a:ext>
            </a:extLst>
          </p:cNvPr>
          <p:cNvSpPr txBox="1"/>
          <p:nvPr/>
        </p:nvSpPr>
        <p:spPr>
          <a:xfrm>
            <a:off x="1417230" y="3322704"/>
            <a:ext cx="409914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515E560B-CCC5-4B40-86AE-686EB7778E94}"/>
              </a:ext>
            </a:extLst>
          </p:cNvPr>
          <p:cNvSpPr txBox="1"/>
          <p:nvPr/>
        </p:nvSpPr>
        <p:spPr>
          <a:xfrm>
            <a:off x="1417230" y="4107204"/>
            <a:ext cx="4099150" cy="1454244"/>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033D0E0D-7D00-1446-A727-061794AFFB6A}"/>
              </a:ext>
            </a:extLst>
          </p:cNvPr>
          <p:cNvSpPr txBox="1"/>
          <p:nvPr/>
        </p:nvSpPr>
        <p:spPr>
          <a:xfrm>
            <a:off x="7230202" y="3322704"/>
            <a:ext cx="409914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AEE08AC9-87E5-EF4D-980E-AC0F6785BDB7}"/>
              </a:ext>
            </a:extLst>
          </p:cNvPr>
          <p:cNvSpPr txBox="1"/>
          <p:nvPr/>
        </p:nvSpPr>
        <p:spPr>
          <a:xfrm>
            <a:off x="7230202" y="4107204"/>
            <a:ext cx="4099150" cy="1454244"/>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25597928-7E7E-CA4E-B03C-719CF400192B}"/>
              </a:ext>
            </a:extLst>
          </p:cNvPr>
          <p:cNvSpPr txBox="1"/>
          <p:nvPr/>
        </p:nvSpPr>
        <p:spPr>
          <a:xfrm>
            <a:off x="13043172" y="3322704"/>
            <a:ext cx="409914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5FC81CF0-F021-F94D-9FBD-83981ACDE2B0}"/>
              </a:ext>
            </a:extLst>
          </p:cNvPr>
          <p:cNvSpPr txBox="1"/>
          <p:nvPr/>
        </p:nvSpPr>
        <p:spPr>
          <a:xfrm>
            <a:off x="13043172" y="4107204"/>
            <a:ext cx="4099150" cy="1454244"/>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
        <p:nvSpPr>
          <p:cNvPr id="12" name="TextBox 11">
            <a:extLst>
              <a:ext uri="{FF2B5EF4-FFF2-40B4-BE49-F238E27FC236}">
                <a16:creationId xmlns:a16="http://schemas.microsoft.com/office/drawing/2014/main" id="{DEED980B-8122-E54F-8AC7-785C21633A30}"/>
              </a:ext>
            </a:extLst>
          </p:cNvPr>
          <p:cNvSpPr txBox="1"/>
          <p:nvPr/>
        </p:nvSpPr>
        <p:spPr>
          <a:xfrm>
            <a:off x="18861270" y="3322704"/>
            <a:ext cx="4099148"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E3FD4B68-E4D5-9A45-B66B-B36D138FCA1D}"/>
              </a:ext>
            </a:extLst>
          </p:cNvPr>
          <p:cNvSpPr txBox="1"/>
          <p:nvPr/>
        </p:nvSpPr>
        <p:spPr>
          <a:xfrm>
            <a:off x="18861270" y="4107204"/>
            <a:ext cx="4099150" cy="1454244"/>
          </a:xfrm>
          <a:prstGeom prst="rect">
            <a:avLst/>
          </a:prstGeom>
          <a:noFill/>
        </p:spPr>
        <p:txBody>
          <a:bodyPr wrap="square" rtlCol="0">
            <a:spAutoFit/>
          </a:bodyPr>
          <a:lstStyle/>
          <a:p>
            <a:pPr algn="ctr">
              <a:lnSpc>
                <a:spcPts val="3600"/>
              </a:lnSpc>
            </a:pPr>
            <a:r>
              <a:rPr lang="en-US" sz="2400" spc="-20" dirty="0">
                <a:solidFill>
                  <a:srgbClr val="747A94"/>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4102513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E21C741-B1C1-3345-AA66-8993DB631151}"/>
              </a:ext>
            </a:extLst>
          </p:cNvPr>
          <p:cNvGrpSpPr/>
          <p:nvPr/>
        </p:nvGrpSpPr>
        <p:grpSpPr>
          <a:xfrm>
            <a:off x="6770626" y="4072048"/>
            <a:ext cx="10857556" cy="8108719"/>
            <a:chOff x="6770626" y="4072048"/>
            <a:chExt cx="10857556" cy="8108719"/>
          </a:xfrm>
        </p:grpSpPr>
        <p:sp>
          <p:nvSpPr>
            <p:cNvPr id="14" name="Freeform 63">
              <a:extLst>
                <a:ext uri="{FF2B5EF4-FFF2-40B4-BE49-F238E27FC236}">
                  <a16:creationId xmlns:a16="http://schemas.microsoft.com/office/drawing/2014/main" id="{78D0EDC9-78D0-A94F-9F33-6B48B8AA4D0F}"/>
                </a:ext>
              </a:extLst>
            </p:cNvPr>
            <p:cNvSpPr>
              <a:spLocks noChangeArrowheads="1"/>
            </p:cNvSpPr>
            <p:nvPr/>
          </p:nvSpPr>
          <p:spPr bwMode="auto">
            <a:xfrm>
              <a:off x="7343955" y="11395260"/>
              <a:ext cx="9887483" cy="785507"/>
            </a:xfrm>
            <a:custGeom>
              <a:avLst/>
              <a:gdLst>
                <a:gd name="T0" fmla="*/ 7935 w 7936"/>
                <a:gd name="T1" fmla="*/ 315 h 629"/>
                <a:gd name="T2" fmla="*/ 7935 w 7936"/>
                <a:gd name="T3" fmla="*/ 315 h 629"/>
                <a:gd name="T4" fmla="*/ 3967 w 7936"/>
                <a:gd name="T5" fmla="*/ 628 h 629"/>
                <a:gd name="T6" fmla="*/ 3967 w 7936"/>
                <a:gd name="T7" fmla="*/ 628 h 629"/>
                <a:gd name="T8" fmla="*/ 0 w 7936"/>
                <a:gd name="T9" fmla="*/ 315 h 629"/>
                <a:gd name="T10" fmla="*/ 0 w 7936"/>
                <a:gd name="T11" fmla="*/ 315 h 629"/>
                <a:gd name="T12" fmla="*/ 3967 w 7936"/>
                <a:gd name="T13" fmla="*/ 0 h 629"/>
                <a:gd name="T14" fmla="*/ 3967 w 7936"/>
                <a:gd name="T15" fmla="*/ 0 h 629"/>
                <a:gd name="T16" fmla="*/ 7935 w 7936"/>
                <a:gd name="T17" fmla="*/ 315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36" h="629">
                  <a:moveTo>
                    <a:pt x="7935" y="315"/>
                  </a:moveTo>
                  <a:lnTo>
                    <a:pt x="7935" y="315"/>
                  </a:lnTo>
                  <a:cubicBezTo>
                    <a:pt x="7935" y="488"/>
                    <a:pt x="6158" y="628"/>
                    <a:pt x="3967" y="628"/>
                  </a:cubicBezTo>
                  <a:lnTo>
                    <a:pt x="3967" y="628"/>
                  </a:lnTo>
                  <a:cubicBezTo>
                    <a:pt x="1777" y="628"/>
                    <a:pt x="0" y="488"/>
                    <a:pt x="0" y="315"/>
                  </a:cubicBezTo>
                  <a:lnTo>
                    <a:pt x="0" y="315"/>
                  </a:lnTo>
                  <a:cubicBezTo>
                    <a:pt x="0" y="141"/>
                    <a:pt x="1777" y="0"/>
                    <a:pt x="3967" y="0"/>
                  </a:cubicBezTo>
                  <a:lnTo>
                    <a:pt x="3967" y="0"/>
                  </a:lnTo>
                  <a:cubicBezTo>
                    <a:pt x="6158" y="0"/>
                    <a:pt x="7935" y="141"/>
                    <a:pt x="7935" y="315"/>
                  </a:cubicBezTo>
                </a:path>
              </a:pathLst>
            </a:custGeom>
            <a:solidFill>
              <a:srgbClr val="131643">
                <a:alpha val="10000"/>
              </a:srgbClr>
            </a:solidFill>
            <a:ln>
              <a:noFill/>
            </a:ln>
            <a:effectLst/>
          </p:spPr>
          <p:txBody>
            <a:bodyPr wrap="none" anchor="ctr"/>
            <a:lstStyle/>
            <a:p>
              <a:endParaRPr lang="en-US" sz="3599" dirty="0">
                <a:latin typeface="Poppins" pitchFamily="2" charset="77"/>
              </a:endParaRPr>
            </a:p>
          </p:txBody>
        </p:sp>
        <p:sp>
          <p:nvSpPr>
            <p:cNvPr id="15" name="Freeform 14">
              <a:extLst>
                <a:ext uri="{FF2B5EF4-FFF2-40B4-BE49-F238E27FC236}">
                  <a16:creationId xmlns:a16="http://schemas.microsoft.com/office/drawing/2014/main" id="{30C8E16C-675A-B943-B11A-38A219010A49}"/>
                </a:ext>
              </a:extLst>
            </p:cNvPr>
            <p:cNvSpPr>
              <a:spLocks noChangeArrowheads="1"/>
            </p:cNvSpPr>
            <p:nvPr/>
          </p:nvSpPr>
          <p:spPr bwMode="auto">
            <a:xfrm>
              <a:off x="6770626" y="8470298"/>
              <a:ext cx="2615497" cy="1599894"/>
            </a:xfrm>
            <a:custGeom>
              <a:avLst/>
              <a:gdLst>
                <a:gd name="connsiteX0" fmla="*/ 513211 w 2615497"/>
                <a:gd name="connsiteY0" fmla="*/ 924 h 1599894"/>
                <a:gd name="connsiteX1" fmla="*/ 698819 w 2615497"/>
                <a:gd name="connsiteY1" fmla="*/ 34616 h 1599894"/>
                <a:gd name="connsiteX2" fmla="*/ 798516 w 2615497"/>
                <a:gd name="connsiteY2" fmla="*/ 84386 h 1599894"/>
                <a:gd name="connsiteX3" fmla="*/ 948062 w 2615497"/>
                <a:gd name="connsiteY3" fmla="*/ 90607 h 1599894"/>
                <a:gd name="connsiteX4" fmla="*/ 1267093 w 2615497"/>
                <a:gd name="connsiteY4" fmla="*/ 47058 h 1599894"/>
                <a:gd name="connsiteX5" fmla="*/ 1373021 w 2615497"/>
                <a:gd name="connsiteY5" fmla="*/ 113004 h 1599894"/>
                <a:gd name="connsiteX6" fmla="*/ 1603571 w 2615497"/>
                <a:gd name="connsiteY6" fmla="*/ 155309 h 1599894"/>
                <a:gd name="connsiteX7" fmla="*/ 1882723 w 2615497"/>
                <a:gd name="connsiteY7" fmla="*/ 99317 h 1599894"/>
                <a:gd name="connsiteX8" fmla="*/ 2615497 w 2615497"/>
                <a:gd name="connsiteY8" fmla="*/ 849606 h 1599894"/>
                <a:gd name="connsiteX9" fmla="*/ 1882723 w 2615497"/>
                <a:gd name="connsiteY9" fmla="*/ 1599894 h 1599894"/>
                <a:gd name="connsiteX10" fmla="*/ 1268339 w 2615497"/>
                <a:gd name="connsiteY10" fmla="*/ 1257722 h 1599894"/>
                <a:gd name="connsiteX11" fmla="*/ 1039035 w 2615497"/>
                <a:gd name="connsiteY11" fmla="*/ 1163159 h 1599894"/>
                <a:gd name="connsiteX12" fmla="*/ 854596 w 2615497"/>
                <a:gd name="connsiteY12" fmla="*/ 1151960 h 1599894"/>
                <a:gd name="connsiteX13" fmla="*/ 647724 w 2615497"/>
                <a:gd name="connsiteY13" fmla="*/ 929238 h 1599894"/>
                <a:gd name="connsiteX14" fmla="*/ 530580 w 2615497"/>
                <a:gd name="connsiteY14" fmla="*/ 843384 h 1599894"/>
                <a:gd name="connsiteX15" fmla="*/ 420913 w 2615497"/>
                <a:gd name="connsiteY15" fmla="*/ 820988 h 1599894"/>
                <a:gd name="connsiteX16" fmla="*/ 13401 w 2615497"/>
                <a:gd name="connsiteY16" fmla="*/ 218766 h 1599894"/>
                <a:gd name="connsiteX17" fmla="*/ 513211 w 2615497"/>
                <a:gd name="connsiteY17" fmla="*/ 924 h 1599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615497" h="1599894">
                  <a:moveTo>
                    <a:pt x="513211" y="924"/>
                  </a:moveTo>
                  <a:cubicBezTo>
                    <a:pt x="581363" y="4132"/>
                    <a:pt x="645855" y="15641"/>
                    <a:pt x="698819" y="34616"/>
                  </a:cubicBezTo>
                  <a:cubicBezTo>
                    <a:pt x="736205" y="45814"/>
                    <a:pt x="768607" y="63234"/>
                    <a:pt x="798516" y="84386"/>
                  </a:cubicBezTo>
                  <a:cubicBezTo>
                    <a:pt x="842133" y="116737"/>
                    <a:pt x="900705" y="117981"/>
                    <a:pt x="948062" y="90607"/>
                  </a:cubicBezTo>
                  <a:cubicBezTo>
                    <a:pt x="1051497" y="28395"/>
                    <a:pt x="1164903" y="8486"/>
                    <a:pt x="1267093" y="47058"/>
                  </a:cubicBezTo>
                  <a:cubicBezTo>
                    <a:pt x="1306971" y="61990"/>
                    <a:pt x="1343112" y="84386"/>
                    <a:pt x="1373021" y="113004"/>
                  </a:cubicBezTo>
                  <a:cubicBezTo>
                    <a:pt x="1435332" y="171484"/>
                    <a:pt x="1525059" y="188904"/>
                    <a:pt x="1603571" y="155309"/>
                  </a:cubicBezTo>
                  <a:cubicBezTo>
                    <a:pt x="1689559" y="119225"/>
                    <a:pt x="1784271" y="99317"/>
                    <a:pt x="1882723" y="99317"/>
                  </a:cubicBezTo>
                  <a:cubicBezTo>
                    <a:pt x="2287742" y="99317"/>
                    <a:pt x="2615497" y="435267"/>
                    <a:pt x="2615497" y="849606"/>
                  </a:cubicBezTo>
                  <a:cubicBezTo>
                    <a:pt x="2615497" y="1263944"/>
                    <a:pt x="2287742" y="1599894"/>
                    <a:pt x="1882723" y="1599894"/>
                  </a:cubicBezTo>
                  <a:cubicBezTo>
                    <a:pt x="1624756" y="1599894"/>
                    <a:pt x="1399191" y="1464270"/>
                    <a:pt x="1268339" y="1257722"/>
                  </a:cubicBezTo>
                  <a:cubicBezTo>
                    <a:pt x="1219736" y="1181823"/>
                    <a:pt x="1128763" y="1144495"/>
                    <a:pt x="1039035" y="1163159"/>
                  </a:cubicBezTo>
                  <a:cubicBezTo>
                    <a:pt x="976725" y="1176846"/>
                    <a:pt x="913168" y="1173113"/>
                    <a:pt x="854596" y="1151960"/>
                  </a:cubicBezTo>
                  <a:cubicBezTo>
                    <a:pt x="757391" y="1115877"/>
                    <a:pt x="687603" y="1035000"/>
                    <a:pt x="647724" y="929238"/>
                  </a:cubicBezTo>
                  <a:cubicBezTo>
                    <a:pt x="629031" y="879468"/>
                    <a:pt x="582921" y="845873"/>
                    <a:pt x="530580" y="843384"/>
                  </a:cubicBezTo>
                  <a:cubicBezTo>
                    <a:pt x="493193" y="840896"/>
                    <a:pt x="455807" y="833430"/>
                    <a:pt x="420913" y="820988"/>
                  </a:cubicBezTo>
                  <a:cubicBezTo>
                    <a:pt x="209056" y="745088"/>
                    <a:pt x="-63865" y="436512"/>
                    <a:pt x="13401" y="218766"/>
                  </a:cubicBezTo>
                  <a:cubicBezTo>
                    <a:pt x="71350" y="56390"/>
                    <a:pt x="308754" y="-8700"/>
                    <a:pt x="513211" y="924"/>
                  </a:cubicBezTo>
                  <a:close/>
                </a:path>
              </a:pathLst>
            </a:custGeom>
            <a:gradFill>
              <a:gsLst>
                <a:gs pos="17000">
                  <a:srgbClr val="1F86BC"/>
                </a:gs>
                <a:gs pos="94000">
                  <a:srgbClr val="96EDFB"/>
                </a:gs>
                <a:gs pos="48000">
                  <a:srgbClr val="52C7D6"/>
                </a:gs>
              </a:gsLst>
              <a:lin ang="10800000" scaled="0"/>
            </a:gradFill>
            <a:ln>
              <a:noFill/>
            </a:ln>
            <a:effectLst/>
          </p:spPr>
          <p:txBody>
            <a:bodyPr wrap="square" anchor="ctr">
              <a:noAutofit/>
            </a:bodyPr>
            <a:lstStyle/>
            <a:p>
              <a:endParaRPr lang="en-US" sz="3599" dirty="0">
                <a:latin typeface="Poppins" pitchFamily="2" charset="77"/>
              </a:endParaRPr>
            </a:p>
          </p:txBody>
        </p:sp>
        <p:sp>
          <p:nvSpPr>
            <p:cNvPr id="16" name="Freeform 65">
              <a:extLst>
                <a:ext uri="{FF2B5EF4-FFF2-40B4-BE49-F238E27FC236}">
                  <a16:creationId xmlns:a16="http://schemas.microsoft.com/office/drawing/2014/main" id="{8D842EA1-F436-5849-855C-84E94067AEC0}"/>
                </a:ext>
              </a:extLst>
            </p:cNvPr>
            <p:cNvSpPr>
              <a:spLocks noChangeArrowheads="1"/>
            </p:cNvSpPr>
            <p:nvPr/>
          </p:nvSpPr>
          <p:spPr bwMode="auto">
            <a:xfrm>
              <a:off x="7085784" y="8610284"/>
              <a:ext cx="1801719" cy="856915"/>
            </a:xfrm>
            <a:custGeom>
              <a:avLst/>
              <a:gdLst>
                <a:gd name="T0" fmla="*/ 1442 w 1445"/>
                <a:gd name="T1" fmla="*/ 682 h 690"/>
                <a:gd name="T2" fmla="*/ 811 w 1445"/>
                <a:gd name="T3" fmla="*/ 439 h 690"/>
                <a:gd name="T4" fmla="*/ 811 w 1445"/>
                <a:gd name="T5" fmla="*/ 439 h 690"/>
                <a:gd name="T6" fmla="*/ 823 w 1445"/>
                <a:gd name="T7" fmla="*/ 130 h 690"/>
                <a:gd name="T8" fmla="*/ 823 w 1445"/>
                <a:gd name="T9" fmla="*/ 130 h 690"/>
                <a:gd name="T10" fmla="*/ 824 w 1445"/>
                <a:gd name="T11" fmla="*/ 126 h 690"/>
                <a:gd name="T12" fmla="*/ 824 w 1445"/>
                <a:gd name="T13" fmla="*/ 126 h 690"/>
                <a:gd name="T14" fmla="*/ 818 w 1445"/>
                <a:gd name="T15" fmla="*/ 125 h 690"/>
                <a:gd name="T16" fmla="*/ 818 w 1445"/>
                <a:gd name="T17" fmla="*/ 125 h 690"/>
                <a:gd name="T18" fmla="*/ 800 w 1445"/>
                <a:gd name="T19" fmla="*/ 435 h 690"/>
                <a:gd name="T20" fmla="*/ 238 w 1445"/>
                <a:gd name="T21" fmla="*/ 220 h 690"/>
                <a:gd name="T22" fmla="*/ 238 w 1445"/>
                <a:gd name="T23" fmla="*/ 220 h 690"/>
                <a:gd name="T24" fmla="*/ 211 w 1445"/>
                <a:gd name="T25" fmla="*/ 66 h 690"/>
                <a:gd name="T26" fmla="*/ 211 w 1445"/>
                <a:gd name="T27" fmla="*/ 66 h 690"/>
                <a:gd name="T28" fmla="*/ 249 w 1445"/>
                <a:gd name="T29" fmla="*/ 7 h 690"/>
                <a:gd name="T30" fmla="*/ 249 w 1445"/>
                <a:gd name="T31" fmla="*/ 7 h 690"/>
                <a:gd name="T32" fmla="*/ 249 w 1445"/>
                <a:gd name="T33" fmla="*/ 2 h 690"/>
                <a:gd name="T34" fmla="*/ 249 w 1445"/>
                <a:gd name="T35" fmla="*/ 2 h 690"/>
                <a:gd name="T36" fmla="*/ 244 w 1445"/>
                <a:gd name="T37" fmla="*/ 1 h 690"/>
                <a:gd name="T38" fmla="*/ 244 w 1445"/>
                <a:gd name="T39" fmla="*/ 1 h 690"/>
                <a:gd name="T40" fmla="*/ 226 w 1445"/>
                <a:gd name="T41" fmla="*/ 215 h 690"/>
                <a:gd name="T42" fmla="*/ 7 w 1445"/>
                <a:gd name="T43" fmla="*/ 130 h 690"/>
                <a:gd name="T44" fmla="*/ 7 w 1445"/>
                <a:gd name="T45" fmla="*/ 130 h 690"/>
                <a:gd name="T46" fmla="*/ 2 w 1445"/>
                <a:gd name="T47" fmla="*/ 133 h 690"/>
                <a:gd name="T48" fmla="*/ 2 w 1445"/>
                <a:gd name="T49" fmla="*/ 133 h 690"/>
                <a:gd name="T50" fmla="*/ 3 w 1445"/>
                <a:gd name="T51" fmla="*/ 138 h 690"/>
                <a:gd name="T52" fmla="*/ 434 w 1445"/>
                <a:gd name="T53" fmla="*/ 303 h 690"/>
                <a:gd name="T54" fmla="*/ 434 w 1445"/>
                <a:gd name="T55" fmla="*/ 303 h 690"/>
                <a:gd name="T56" fmla="*/ 232 w 1445"/>
                <a:gd name="T57" fmla="*/ 449 h 690"/>
                <a:gd name="T58" fmla="*/ 232 w 1445"/>
                <a:gd name="T59" fmla="*/ 449 h 690"/>
                <a:gd name="T60" fmla="*/ 235 w 1445"/>
                <a:gd name="T61" fmla="*/ 454 h 690"/>
                <a:gd name="T62" fmla="*/ 235 w 1445"/>
                <a:gd name="T63" fmla="*/ 454 h 690"/>
                <a:gd name="T64" fmla="*/ 236 w 1445"/>
                <a:gd name="T65" fmla="*/ 454 h 690"/>
                <a:gd name="T66" fmla="*/ 236 w 1445"/>
                <a:gd name="T67" fmla="*/ 454 h 690"/>
                <a:gd name="T68" fmla="*/ 239 w 1445"/>
                <a:gd name="T69" fmla="*/ 451 h 690"/>
                <a:gd name="T70" fmla="*/ 239 w 1445"/>
                <a:gd name="T71" fmla="*/ 451 h 690"/>
                <a:gd name="T72" fmla="*/ 282 w 1445"/>
                <a:gd name="T73" fmla="*/ 371 h 690"/>
                <a:gd name="T74" fmla="*/ 282 w 1445"/>
                <a:gd name="T75" fmla="*/ 371 h 690"/>
                <a:gd name="T76" fmla="*/ 461 w 1445"/>
                <a:gd name="T77" fmla="*/ 313 h 690"/>
                <a:gd name="T78" fmla="*/ 906 w 1445"/>
                <a:gd name="T79" fmla="*/ 484 h 690"/>
                <a:gd name="T80" fmla="*/ 906 w 1445"/>
                <a:gd name="T81" fmla="*/ 484 h 690"/>
                <a:gd name="T82" fmla="*/ 641 w 1445"/>
                <a:gd name="T83" fmla="*/ 646 h 690"/>
                <a:gd name="T84" fmla="*/ 641 w 1445"/>
                <a:gd name="T85" fmla="*/ 646 h 690"/>
                <a:gd name="T86" fmla="*/ 644 w 1445"/>
                <a:gd name="T87" fmla="*/ 650 h 690"/>
                <a:gd name="T88" fmla="*/ 644 w 1445"/>
                <a:gd name="T89" fmla="*/ 650 h 690"/>
                <a:gd name="T90" fmla="*/ 645 w 1445"/>
                <a:gd name="T91" fmla="*/ 650 h 690"/>
                <a:gd name="T92" fmla="*/ 645 w 1445"/>
                <a:gd name="T93" fmla="*/ 650 h 690"/>
                <a:gd name="T94" fmla="*/ 649 w 1445"/>
                <a:gd name="T95" fmla="*/ 647 h 690"/>
                <a:gd name="T96" fmla="*/ 649 w 1445"/>
                <a:gd name="T97" fmla="*/ 647 h 690"/>
                <a:gd name="T98" fmla="*/ 699 w 1445"/>
                <a:gd name="T99" fmla="*/ 562 h 690"/>
                <a:gd name="T100" fmla="*/ 699 w 1445"/>
                <a:gd name="T101" fmla="*/ 562 h 690"/>
                <a:gd name="T102" fmla="*/ 929 w 1445"/>
                <a:gd name="T103" fmla="*/ 493 h 690"/>
                <a:gd name="T104" fmla="*/ 1439 w 1445"/>
                <a:gd name="T105" fmla="*/ 688 h 690"/>
                <a:gd name="T106" fmla="*/ 1439 w 1445"/>
                <a:gd name="T107" fmla="*/ 688 h 690"/>
                <a:gd name="T108" fmla="*/ 1440 w 1445"/>
                <a:gd name="T109" fmla="*/ 689 h 690"/>
                <a:gd name="T110" fmla="*/ 1440 w 1445"/>
                <a:gd name="T111" fmla="*/ 689 h 690"/>
                <a:gd name="T112" fmla="*/ 1444 w 1445"/>
                <a:gd name="T113" fmla="*/ 687 h 690"/>
                <a:gd name="T114" fmla="*/ 1444 w 1445"/>
                <a:gd name="T115" fmla="*/ 687 h 690"/>
                <a:gd name="T116" fmla="*/ 1442 w 1445"/>
                <a:gd name="T117" fmla="*/ 682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45" h="690">
                  <a:moveTo>
                    <a:pt x="1442" y="682"/>
                  </a:moveTo>
                  <a:lnTo>
                    <a:pt x="811" y="439"/>
                  </a:lnTo>
                  <a:lnTo>
                    <a:pt x="811" y="439"/>
                  </a:lnTo>
                  <a:cubicBezTo>
                    <a:pt x="802" y="424"/>
                    <a:pt x="699" y="239"/>
                    <a:pt x="823" y="130"/>
                  </a:cubicBezTo>
                  <a:lnTo>
                    <a:pt x="823" y="130"/>
                  </a:lnTo>
                  <a:cubicBezTo>
                    <a:pt x="824" y="129"/>
                    <a:pt x="825" y="127"/>
                    <a:pt x="824" y="126"/>
                  </a:cubicBezTo>
                  <a:lnTo>
                    <a:pt x="824" y="126"/>
                  </a:lnTo>
                  <a:cubicBezTo>
                    <a:pt x="822" y="124"/>
                    <a:pt x="819" y="124"/>
                    <a:pt x="818" y="125"/>
                  </a:cubicBezTo>
                  <a:lnTo>
                    <a:pt x="818" y="125"/>
                  </a:lnTo>
                  <a:cubicBezTo>
                    <a:pt x="701" y="227"/>
                    <a:pt x="778" y="394"/>
                    <a:pt x="800" y="435"/>
                  </a:cubicBezTo>
                  <a:lnTo>
                    <a:pt x="238" y="220"/>
                  </a:lnTo>
                  <a:lnTo>
                    <a:pt x="238" y="220"/>
                  </a:lnTo>
                  <a:cubicBezTo>
                    <a:pt x="203" y="166"/>
                    <a:pt x="194" y="114"/>
                    <a:pt x="211" y="66"/>
                  </a:cubicBezTo>
                  <a:lnTo>
                    <a:pt x="211" y="66"/>
                  </a:lnTo>
                  <a:cubicBezTo>
                    <a:pt x="224" y="28"/>
                    <a:pt x="248" y="7"/>
                    <a:pt x="249" y="7"/>
                  </a:cubicBezTo>
                  <a:lnTo>
                    <a:pt x="249" y="7"/>
                  </a:lnTo>
                  <a:cubicBezTo>
                    <a:pt x="250" y="5"/>
                    <a:pt x="251" y="3"/>
                    <a:pt x="249" y="2"/>
                  </a:cubicBezTo>
                  <a:lnTo>
                    <a:pt x="249" y="2"/>
                  </a:lnTo>
                  <a:cubicBezTo>
                    <a:pt x="248" y="0"/>
                    <a:pt x="245" y="0"/>
                    <a:pt x="244" y="1"/>
                  </a:cubicBezTo>
                  <a:lnTo>
                    <a:pt x="244" y="1"/>
                  </a:lnTo>
                  <a:cubicBezTo>
                    <a:pt x="243" y="2"/>
                    <a:pt x="148" y="87"/>
                    <a:pt x="226" y="215"/>
                  </a:cubicBezTo>
                  <a:lnTo>
                    <a:pt x="7" y="130"/>
                  </a:lnTo>
                  <a:lnTo>
                    <a:pt x="7" y="130"/>
                  </a:lnTo>
                  <a:cubicBezTo>
                    <a:pt x="5" y="130"/>
                    <a:pt x="2" y="130"/>
                    <a:pt x="2" y="133"/>
                  </a:cubicBezTo>
                  <a:lnTo>
                    <a:pt x="2" y="133"/>
                  </a:lnTo>
                  <a:cubicBezTo>
                    <a:pt x="0" y="135"/>
                    <a:pt x="2" y="137"/>
                    <a:pt x="3" y="138"/>
                  </a:cubicBezTo>
                  <a:lnTo>
                    <a:pt x="434" y="303"/>
                  </a:lnTo>
                  <a:lnTo>
                    <a:pt x="434" y="303"/>
                  </a:lnTo>
                  <a:cubicBezTo>
                    <a:pt x="269" y="294"/>
                    <a:pt x="232" y="448"/>
                    <a:pt x="232" y="449"/>
                  </a:cubicBezTo>
                  <a:lnTo>
                    <a:pt x="232" y="449"/>
                  </a:lnTo>
                  <a:cubicBezTo>
                    <a:pt x="232" y="452"/>
                    <a:pt x="233" y="453"/>
                    <a:pt x="235" y="454"/>
                  </a:cubicBezTo>
                  <a:lnTo>
                    <a:pt x="235" y="454"/>
                  </a:lnTo>
                  <a:cubicBezTo>
                    <a:pt x="235" y="454"/>
                    <a:pt x="235" y="454"/>
                    <a:pt x="236" y="454"/>
                  </a:cubicBezTo>
                  <a:lnTo>
                    <a:pt x="236" y="454"/>
                  </a:lnTo>
                  <a:cubicBezTo>
                    <a:pt x="238" y="454"/>
                    <a:pt x="239" y="453"/>
                    <a:pt x="239" y="451"/>
                  </a:cubicBezTo>
                  <a:lnTo>
                    <a:pt x="239" y="451"/>
                  </a:lnTo>
                  <a:cubicBezTo>
                    <a:pt x="239" y="450"/>
                    <a:pt x="249" y="409"/>
                    <a:pt x="282" y="371"/>
                  </a:cubicBezTo>
                  <a:lnTo>
                    <a:pt x="282" y="371"/>
                  </a:lnTo>
                  <a:cubicBezTo>
                    <a:pt x="325" y="321"/>
                    <a:pt x="385" y="302"/>
                    <a:pt x="461" y="313"/>
                  </a:cubicBezTo>
                  <a:lnTo>
                    <a:pt x="906" y="484"/>
                  </a:lnTo>
                  <a:lnTo>
                    <a:pt x="906" y="484"/>
                  </a:lnTo>
                  <a:cubicBezTo>
                    <a:pt x="684" y="477"/>
                    <a:pt x="641" y="643"/>
                    <a:pt x="641" y="646"/>
                  </a:cubicBezTo>
                  <a:lnTo>
                    <a:pt x="641" y="646"/>
                  </a:lnTo>
                  <a:cubicBezTo>
                    <a:pt x="641" y="648"/>
                    <a:pt x="642" y="650"/>
                    <a:pt x="644" y="650"/>
                  </a:cubicBezTo>
                  <a:lnTo>
                    <a:pt x="644" y="650"/>
                  </a:lnTo>
                  <a:cubicBezTo>
                    <a:pt x="645" y="650"/>
                    <a:pt x="645" y="650"/>
                    <a:pt x="645" y="650"/>
                  </a:cubicBezTo>
                  <a:lnTo>
                    <a:pt x="645" y="650"/>
                  </a:lnTo>
                  <a:cubicBezTo>
                    <a:pt x="646" y="650"/>
                    <a:pt x="648" y="649"/>
                    <a:pt x="649" y="647"/>
                  </a:cubicBezTo>
                  <a:lnTo>
                    <a:pt x="649" y="647"/>
                  </a:lnTo>
                  <a:cubicBezTo>
                    <a:pt x="649" y="647"/>
                    <a:pt x="660" y="603"/>
                    <a:pt x="699" y="562"/>
                  </a:cubicBezTo>
                  <a:lnTo>
                    <a:pt x="699" y="562"/>
                  </a:lnTo>
                  <a:cubicBezTo>
                    <a:pt x="736" y="525"/>
                    <a:pt x="806" y="483"/>
                    <a:pt x="929" y="493"/>
                  </a:cubicBezTo>
                  <a:lnTo>
                    <a:pt x="1439" y="688"/>
                  </a:lnTo>
                  <a:lnTo>
                    <a:pt x="1439" y="688"/>
                  </a:lnTo>
                  <a:cubicBezTo>
                    <a:pt x="1439" y="689"/>
                    <a:pt x="1440" y="689"/>
                    <a:pt x="1440" y="689"/>
                  </a:cubicBezTo>
                  <a:lnTo>
                    <a:pt x="1440" y="689"/>
                  </a:lnTo>
                  <a:cubicBezTo>
                    <a:pt x="1442" y="689"/>
                    <a:pt x="1443" y="688"/>
                    <a:pt x="1444" y="687"/>
                  </a:cubicBezTo>
                  <a:lnTo>
                    <a:pt x="1444" y="687"/>
                  </a:lnTo>
                  <a:cubicBezTo>
                    <a:pt x="1444" y="685"/>
                    <a:pt x="1444" y="682"/>
                    <a:pt x="1442" y="682"/>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 name="Freeform 16">
              <a:extLst>
                <a:ext uri="{FF2B5EF4-FFF2-40B4-BE49-F238E27FC236}">
                  <a16:creationId xmlns:a16="http://schemas.microsoft.com/office/drawing/2014/main" id="{8003281C-BE39-DC4F-98A7-716E06C6F4E4}"/>
                </a:ext>
              </a:extLst>
            </p:cNvPr>
            <p:cNvSpPr>
              <a:spLocks noChangeArrowheads="1"/>
            </p:cNvSpPr>
            <p:nvPr/>
          </p:nvSpPr>
          <p:spPr bwMode="auto">
            <a:xfrm>
              <a:off x="15475749" y="8995868"/>
              <a:ext cx="2152433" cy="1456076"/>
            </a:xfrm>
            <a:custGeom>
              <a:avLst/>
              <a:gdLst>
                <a:gd name="connsiteX0" fmla="*/ 674088 w 2152433"/>
                <a:gd name="connsiteY0" fmla="*/ 2556 h 1456076"/>
                <a:gd name="connsiteX1" fmla="*/ 1163521 w 2152433"/>
                <a:gd name="connsiteY1" fmla="*/ 337113 h 1456076"/>
                <a:gd name="connsiteX2" fmla="*/ 1347835 w 2152433"/>
                <a:gd name="connsiteY2" fmla="*/ 434122 h 1456076"/>
                <a:gd name="connsiteX3" fmla="*/ 1501017 w 2152433"/>
                <a:gd name="connsiteY3" fmla="*/ 458997 h 1456076"/>
                <a:gd name="connsiteX4" fmla="*/ 1657935 w 2152433"/>
                <a:gd name="connsiteY4" fmla="*/ 661721 h 1456076"/>
                <a:gd name="connsiteX5" fmla="*/ 1750091 w 2152433"/>
                <a:gd name="connsiteY5" fmla="*/ 742562 h 1456076"/>
                <a:gd name="connsiteX6" fmla="*/ 1839759 w 2152433"/>
                <a:gd name="connsiteY6" fmla="*/ 769924 h 1456076"/>
                <a:gd name="connsiteX7" fmla="*/ 2133667 w 2152433"/>
                <a:gd name="connsiteY7" fmla="*/ 1304718 h 1456076"/>
                <a:gd name="connsiteX8" fmla="*/ 1544605 w 2152433"/>
                <a:gd name="connsiteY8" fmla="*/ 1406702 h 1456076"/>
                <a:gd name="connsiteX9" fmla="*/ 1466147 w 2152433"/>
                <a:gd name="connsiteY9" fmla="*/ 1356954 h 1456076"/>
                <a:gd name="connsiteX10" fmla="*/ 1341609 w 2152433"/>
                <a:gd name="connsiteY10" fmla="*/ 1340786 h 1456076"/>
                <a:gd name="connsiteX11" fmla="*/ 1070117 w 2152433"/>
                <a:gd name="connsiteY11" fmla="*/ 1351979 h 1456076"/>
                <a:gd name="connsiteX12" fmla="*/ 986677 w 2152433"/>
                <a:gd name="connsiteY12" fmla="*/ 1288550 h 1456076"/>
                <a:gd name="connsiteX13" fmla="*/ 797380 w 2152433"/>
                <a:gd name="connsiteY13" fmla="*/ 1235070 h 1456076"/>
                <a:gd name="connsiteX14" fmla="*/ 558269 w 2152433"/>
                <a:gd name="connsiteY14" fmla="*/ 1261188 h 1456076"/>
                <a:gd name="connsiteX15" fmla="*/ 2832 w 2152433"/>
                <a:gd name="connsiteY15" fmla="*/ 575905 h 1456076"/>
                <a:gd name="connsiteX16" fmla="*/ 674088 w 2152433"/>
                <a:gd name="connsiteY16" fmla="*/ 2556 h 1456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52433" h="1456076">
                  <a:moveTo>
                    <a:pt x="674088" y="2556"/>
                  </a:moveTo>
                  <a:cubicBezTo>
                    <a:pt x="890783" y="23699"/>
                    <a:pt x="1070117" y="155532"/>
                    <a:pt x="1163521" y="337113"/>
                  </a:cubicBezTo>
                  <a:cubicBezTo>
                    <a:pt x="1198391" y="405517"/>
                    <a:pt x="1271868" y="444072"/>
                    <a:pt x="1347835" y="434122"/>
                  </a:cubicBezTo>
                  <a:cubicBezTo>
                    <a:pt x="1401387" y="427904"/>
                    <a:pt x="1453693" y="435366"/>
                    <a:pt x="1501017" y="458997"/>
                  </a:cubicBezTo>
                  <a:cubicBezTo>
                    <a:pt x="1579475" y="495064"/>
                    <a:pt x="1633027" y="569686"/>
                    <a:pt x="1657935" y="661721"/>
                  </a:cubicBezTo>
                  <a:cubicBezTo>
                    <a:pt x="1669143" y="704007"/>
                    <a:pt x="1706503" y="735100"/>
                    <a:pt x="1750091" y="742562"/>
                  </a:cubicBezTo>
                  <a:cubicBezTo>
                    <a:pt x="1779981" y="746293"/>
                    <a:pt x="1809869" y="756243"/>
                    <a:pt x="1839759" y="769924"/>
                  </a:cubicBezTo>
                  <a:cubicBezTo>
                    <a:pt x="2011621" y="848277"/>
                    <a:pt x="2215861" y="1128111"/>
                    <a:pt x="2133667" y="1304718"/>
                  </a:cubicBezTo>
                  <a:cubicBezTo>
                    <a:pt x="2052717" y="1481324"/>
                    <a:pt x="1716467" y="1486299"/>
                    <a:pt x="1544605" y="1406702"/>
                  </a:cubicBezTo>
                  <a:cubicBezTo>
                    <a:pt x="1514715" y="1394265"/>
                    <a:pt x="1489809" y="1376853"/>
                    <a:pt x="1466147" y="1356954"/>
                  </a:cubicBezTo>
                  <a:cubicBezTo>
                    <a:pt x="1431275" y="1325861"/>
                    <a:pt x="1381461" y="1320886"/>
                    <a:pt x="1341609" y="1340786"/>
                  </a:cubicBezTo>
                  <a:cubicBezTo>
                    <a:pt x="1249451" y="1385559"/>
                    <a:pt x="1152312" y="1393021"/>
                    <a:pt x="1070117" y="1351979"/>
                  </a:cubicBezTo>
                  <a:cubicBezTo>
                    <a:pt x="1037738" y="1337054"/>
                    <a:pt x="1010339" y="1315911"/>
                    <a:pt x="986677" y="1288550"/>
                  </a:cubicBezTo>
                  <a:cubicBezTo>
                    <a:pt x="939353" y="1235070"/>
                    <a:pt x="864631" y="1213927"/>
                    <a:pt x="797380" y="1235070"/>
                  </a:cubicBezTo>
                  <a:cubicBezTo>
                    <a:pt x="721413" y="1259944"/>
                    <a:pt x="641709" y="1268650"/>
                    <a:pt x="558269" y="1261188"/>
                  </a:cubicBezTo>
                  <a:cubicBezTo>
                    <a:pt x="219527" y="1230096"/>
                    <a:pt x="-29548" y="922900"/>
                    <a:pt x="2832" y="575905"/>
                  </a:cubicBezTo>
                  <a:cubicBezTo>
                    <a:pt x="35211" y="227667"/>
                    <a:pt x="335347" y="-28537"/>
                    <a:pt x="674088" y="2556"/>
                  </a:cubicBezTo>
                  <a:close/>
                </a:path>
              </a:pathLst>
            </a:custGeom>
            <a:gradFill>
              <a:gsLst>
                <a:gs pos="29000">
                  <a:srgbClr val="1F86BC"/>
                </a:gs>
                <a:gs pos="97000">
                  <a:srgbClr val="96EDFB"/>
                </a:gs>
                <a:gs pos="63000">
                  <a:srgbClr val="52C7D6"/>
                </a:gs>
              </a:gsLst>
              <a:lin ang="0" scaled="0"/>
            </a:gradFill>
            <a:ln>
              <a:noFill/>
            </a:ln>
            <a:effectLst/>
          </p:spPr>
          <p:txBody>
            <a:bodyPr wrap="square" anchor="ctr">
              <a:noAutofit/>
            </a:bodyPr>
            <a:lstStyle/>
            <a:p>
              <a:endParaRPr lang="en-US" sz="3599" dirty="0">
                <a:latin typeface="Poppins" pitchFamily="2" charset="77"/>
              </a:endParaRPr>
            </a:p>
          </p:txBody>
        </p:sp>
        <p:sp>
          <p:nvSpPr>
            <p:cNvPr id="18" name="Freeform 67">
              <a:extLst>
                <a:ext uri="{FF2B5EF4-FFF2-40B4-BE49-F238E27FC236}">
                  <a16:creationId xmlns:a16="http://schemas.microsoft.com/office/drawing/2014/main" id="{4D7178AF-563B-CF43-A73C-136CED641317}"/>
                </a:ext>
              </a:extLst>
            </p:cNvPr>
            <p:cNvSpPr>
              <a:spLocks noChangeArrowheads="1"/>
            </p:cNvSpPr>
            <p:nvPr/>
          </p:nvSpPr>
          <p:spPr bwMode="auto">
            <a:xfrm>
              <a:off x="15907618" y="9489173"/>
              <a:ext cx="1455655" cy="834943"/>
            </a:xfrm>
            <a:custGeom>
              <a:avLst/>
              <a:gdLst>
                <a:gd name="T0" fmla="*/ 3 w 1169"/>
                <a:gd name="T1" fmla="*/ 6 h 671"/>
                <a:gd name="T2" fmla="*/ 513 w 1169"/>
                <a:gd name="T3" fmla="*/ 258 h 671"/>
                <a:gd name="T4" fmla="*/ 513 w 1169"/>
                <a:gd name="T5" fmla="*/ 258 h 671"/>
                <a:gd name="T6" fmla="*/ 479 w 1169"/>
                <a:gd name="T7" fmla="*/ 516 h 671"/>
                <a:gd name="T8" fmla="*/ 479 w 1169"/>
                <a:gd name="T9" fmla="*/ 516 h 671"/>
                <a:gd name="T10" fmla="*/ 478 w 1169"/>
                <a:gd name="T11" fmla="*/ 521 h 671"/>
                <a:gd name="T12" fmla="*/ 478 w 1169"/>
                <a:gd name="T13" fmla="*/ 521 h 671"/>
                <a:gd name="T14" fmla="*/ 483 w 1169"/>
                <a:gd name="T15" fmla="*/ 521 h 671"/>
                <a:gd name="T16" fmla="*/ 483 w 1169"/>
                <a:gd name="T17" fmla="*/ 521 h 671"/>
                <a:gd name="T18" fmla="*/ 521 w 1169"/>
                <a:gd name="T19" fmla="*/ 263 h 671"/>
                <a:gd name="T20" fmla="*/ 976 w 1169"/>
                <a:gd name="T21" fmla="*/ 486 h 671"/>
                <a:gd name="T22" fmla="*/ 976 w 1169"/>
                <a:gd name="T23" fmla="*/ 486 h 671"/>
                <a:gd name="T24" fmla="*/ 987 w 1169"/>
                <a:gd name="T25" fmla="*/ 618 h 671"/>
                <a:gd name="T26" fmla="*/ 987 w 1169"/>
                <a:gd name="T27" fmla="*/ 618 h 671"/>
                <a:gd name="T28" fmla="*/ 951 w 1169"/>
                <a:gd name="T29" fmla="*/ 664 h 671"/>
                <a:gd name="T30" fmla="*/ 951 w 1169"/>
                <a:gd name="T31" fmla="*/ 664 h 671"/>
                <a:gd name="T32" fmla="*/ 950 w 1169"/>
                <a:gd name="T33" fmla="*/ 668 h 671"/>
                <a:gd name="T34" fmla="*/ 950 w 1169"/>
                <a:gd name="T35" fmla="*/ 668 h 671"/>
                <a:gd name="T36" fmla="*/ 954 w 1169"/>
                <a:gd name="T37" fmla="*/ 669 h 671"/>
                <a:gd name="T38" fmla="*/ 954 w 1169"/>
                <a:gd name="T39" fmla="*/ 669 h 671"/>
                <a:gd name="T40" fmla="*/ 985 w 1169"/>
                <a:gd name="T41" fmla="*/ 491 h 671"/>
                <a:gd name="T42" fmla="*/ 1163 w 1169"/>
                <a:gd name="T43" fmla="*/ 579 h 671"/>
                <a:gd name="T44" fmla="*/ 1163 w 1169"/>
                <a:gd name="T45" fmla="*/ 579 h 671"/>
                <a:gd name="T46" fmla="*/ 1168 w 1169"/>
                <a:gd name="T47" fmla="*/ 577 h 671"/>
                <a:gd name="T48" fmla="*/ 1168 w 1169"/>
                <a:gd name="T49" fmla="*/ 577 h 671"/>
                <a:gd name="T50" fmla="*/ 1166 w 1169"/>
                <a:gd name="T51" fmla="*/ 573 h 671"/>
                <a:gd name="T52" fmla="*/ 818 w 1169"/>
                <a:gd name="T53" fmla="*/ 401 h 671"/>
                <a:gd name="T54" fmla="*/ 818 w 1169"/>
                <a:gd name="T55" fmla="*/ 401 h 671"/>
                <a:gd name="T56" fmla="*/ 999 w 1169"/>
                <a:gd name="T57" fmla="*/ 294 h 671"/>
                <a:gd name="T58" fmla="*/ 999 w 1169"/>
                <a:gd name="T59" fmla="*/ 294 h 671"/>
                <a:gd name="T60" fmla="*/ 996 w 1169"/>
                <a:gd name="T61" fmla="*/ 291 h 671"/>
                <a:gd name="T62" fmla="*/ 996 w 1169"/>
                <a:gd name="T63" fmla="*/ 291 h 671"/>
                <a:gd name="T64" fmla="*/ 996 w 1169"/>
                <a:gd name="T65" fmla="*/ 290 h 671"/>
                <a:gd name="T66" fmla="*/ 996 w 1169"/>
                <a:gd name="T67" fmla="*/ 290 h 671"/>
                <a:gd name="T68" fmla="*/ 993 w 1169"/>
                <a:gd name="T69" fmla="*/ 293 h 671"/>
                <a:gd name="T70" fmla="*/ 993 w 1169"/>
                <a:gd name="T71" fmla="*/ 293 h 671"/>
                <a:gd name="T72" fmla="*/ 951 w 1169"/>
                <a:gd name="T73" fmla="*/ 356 h 671"/>
                <a:gd name="T74" fmla="*/ 951 w 1169"/>
                <a:gd name="T75" fmla="*/ 356 h 671"/>
                <a:gd name="T76" fmla="*/ 796 w 1169"/>
                <a:gd name="T77" fmla="*/ 391 h 671"/>
                <a:gd name="T78" fmla="*/ 436 w 1169"/>
                <a:gd name="T79" fmla="*/ 213 h 671"/>
                <a:gd name="T80" fmla="*/ 436 w 1169"/>
                <a:gd name="T81" fmla="*/ 213 h 671"/>
                <a:gd name="T82" fmla="*/ 671 w 1169"/>
                <a:gd name="T83" fmla="*/ 99 h 671"/>
                <a:gd name="T84" fmla="*/ 671 w 1169"/>
                <a:gd name="T85" fmla="*/ 99 h 671"/>
                <a:gd name="T86" fmla="*/ 669 w 1169"/>
                <a:gd name="T87" fmla="*/ 94 h 671"/>
                <a:gd name="T88" fmla="*/ 669 w 1169"/>
                <a:gd name="T89" fmla="*/ 94 h 671"/>
                <a:gd name="T90" fmla="*/ 668 w 1169"/>
                <a:gd name="T91" fmla="*/ 94 h 671"/>
                <a:gd name="T92" fmla="*/ 668 w 1169"/>
                <a:gd name="T93" fmla="*/ 94 h 671"/>
                <a:gd name="T94" fmla="*/ 665 w 1169"/>
                <a:gd name="T95" fmla="*/ 96 h 671"/>
                <a:gd name="T96" fmla="*/ 665 w 1169"/>
                <a:gd name="T97" fmla="*/ 96 h 671"/>
                <a:gd name="T98" fmla="*/ 616 w 1169"/>
                <a:gd name="T99" fmla="*/ 163 h 671"/>
                <a:gd name="T100" fmla="*/ 616 w 1169"/>
                <a:gd name="T101" fmla="*/ 163 h 671"/>
                <a:gd name="T102" fmla="*/ 417 w 1169"/>
                <a:gd name="T103" fmla="*/ 204 h 671"/>
                <a:gd name="T104" fmla="*/ 6 w 1169"/>
                <a:gd name="T105" fmla="*/ 1 h 671"/>
                <a:gd name="T106" fmla="*/ 6 w 1169"/>
                <a:gd name="T107" fmla="*/ 1 h 671"/>
                <a:gd name="T108" fmla="*/ 4 w 1169"/>
                <a:gd name="T109" fmla="*/ 0 h 671"/>
                <a:gd name="T110" fmla="*/ 4 w 1169"/>
                <a:gd name="T111" fmla="*/ 0 h 671"/>
                <a:gd name="T112" fmla="*/ 2 w 1169"/>
                <a:gd name="T113" fmla="*/ 2 h 671"/>
                <a:gd name="T114" fmla="*/ 2 w 1169"/>
                <a:gd name="T115" fmla="*/ 2 h 671"/>
                <a:gd name="T116" fmla="*/ 3 w 1169"/>
                <a:gd name="T117" fmla="*/ 6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69" h="671">
                  <a:moveTo>
                    <a:pt x="3" y="6"/>
                  </a:moveTo>
                  <a:lnTo>
                    <a:pt x="513" y="258"/>
                  </a:lnTo>
                  <a:lnTo>
                    <a:pt x="513" y="258"/>
                  </a:lnTo>
                  <a:cubicBezTo>
                    <a:pt x="519" y="272"/>
                    <a:pt x="591" y="435"/>
                    <a:pt x="479" y="516"/>
                  </a:cubicBezTo>
                  <a:lnTo>
                    <a:pt x="479" y="516"/>
                  </a:lnTo>
                  <a:cubicBezTo>
                    <a:pt x="477" y="517"/>
                    <a:pt x="477" y="519"/>
                    <a:pt x="478" y="521"/>
                  </a:cubicBezTo>
                  <a:lnTo>
                    <a:pt x="478" y="521"/>
                  </a:lnTo>
                  <a:cubicBezTo>
                    <a:pt x="479" y="522"/>
                    <a:pt x="481" y="522"/>
                    <a:pt x="483" y="521"/>
                  </a:cubicBezTo>
                  <a:lnTo>
                    <a:pt x="483" y="521"/>
                  </a:lnTo>
                  <a:cubicBezTo>
                    <a:pt x="589" y="445"/>
                    <a:pt x="537" y="299"/>
                    <a:pt x="521" y="263"/>
                  </a:cubicBezTo>
                  <a:lnTo>
                    <a:pt x="976" y="486"/>
                  </a:lnTo>
                  <a:lnTo>
                    <a:pt x="976" y="486"/>
                  </a:lnTo>
                  <a:cubicBezTo>
                    <a:pt x="1001" y="534"/>
                    <a:pt x="1005" y="578"/>
                    <a:pt x="987" y="618"/>
                  </a:cubicBezTo>
                  <a:lnTo>
                    <a:pt x="987" y="618"/>
                  </a:lnTo>
                  <a:cubicBezTo>
                    <a:pt x="973" y="648"/>
                    <a:pt x="951" y="664"/>
                    <a:pt x="951" y="664"/>
                  </a:cubicBezTo>
                  <a:lnTo>
                    <a:pt x="951" y="664"/>
                  </a:lnTo>
                  <a:cubicBezTo>
                    <a:pt x="949" y="666"/>
                    <a:pt x="949" y="667"/>
                    <a:pt x="950" y="668"/>
                  </a:cubicBezTo>
                  <a:lnTo>
                    <a:pt x="950" y="668"/>
                  </a:lnTo>
                  <a:cubicBezTo>
                    <a:pt x="951" y="670"/>
                    <a:pt x="953" y="670"/>
                    <a:pt x="954" y="669"/>
                  </a:cubicBezTo>
                  <a:lnTo>
                    <a:pt x="954" y="669"/>
                  </a:lnTo>
                  <a:cubicBezTo>
                    <a:pt x="956" y="668"/>
                    <a:pt x="1041" y="604"/>
                    <a:pt x="985" y="491"/>
                  </a:cubicBezTo>
                  <a:lnTo>
                    <a:pt x="1163" y="579"/>
                  </a:lnTo>
                  <a:lnTo>
                    <a:pt x="1163" y="579"/>
                  </a:lnTo>
                  <a:cubicBezTo>
                    <a:pt x="1165" y="580"/>
                    <a:pt x="1167" y="579"/>
                    <a:pt x="1168" y="577"/>
                  </a:cubicBezTo>
                  <a:lnTo>
                    <a:pt x="1168" y="577"/>
                  </a:lnTo>
                  <a:cubicBezTo>
                    <a:pt x="1168" y="576"/>
                    <a:pt x="1168" y="575"/>
                    <a:pt x="1166" y="573"/>
                  </a:cubicBezTo>
                  <a:lnTo>
                    <a:pt x="818" y="401"/>
                  </a:lnTo>
                  <a:lnTo>
                    <a:pt x="818" y="401"/>
                  </a:lnTo>
                  <a:cubicBezTo>
                    <a:pt x="956" y="421"/>
                    <a:pt x="998" y="295"/>
                    <a:pt x="999" y="294"/>
                  </a:cubicBezTo>
                  <a:lnTo>
                    <a:pt x="999" y="294"/>
                  </a:lnTo>
                  <a:cubicBezTo>
                    <a:pt x="1000" y="293"/>
                    <a:pt x="998" y="291"/>
                    <a:pt x="996" y="291"/>
                  </a:cubicBezTo>
                  <a:lnTo>
                    <a:pt x="996" y="291"/>
                  </a:lnTo>
                  <a:lnTo>
                    <a:pt x="996" y="290"/>
                  </a:lnTo>
                  <a:lnTo>
                    <a:pt x="996" y="290"/>
                  </a:lnTo>
                  <a:cubicBezTo>
                    <a:pt x="995" y="290"/>
                    <a:pt x="993" y="291"/>
                    <a:pt x="993" y="293"/>
                  </a:cubicBezTo>
                  <a:lnTo>
                    <a:pt x="993" y="293"/>
                  </a:lnTo>
                  <a:cubicBezTo>
                    <a:pt x="993" y="293"/>
                    <a:pt x="981" y="327"/>
                    <a:pt x="951" y="356"/>
                  </a:cubicBezTo>
                  <a:lnTo>
                    <a:pt x="951" y="356"/>
                  </a:lnTo>
                  <a:cubicBezTo>
                    <a:pt x="911" y="395"/>
                    <a:pt x="859" y="406"/>
                    <a:pt x="796" y="391"/>
                  </a:cubicBezTo>
                  <a:lnTo>
                    <a:pt x="436" y="213"/>
                  </a:lnTo>
                  <a:lnTo>
                    <a:pt x="436" y="213"/>
                  </a:lnTo>
                  <a:cubicBezTo>
                    <a:pt x="622" y="236"/>
                    <a:pt x="670" y="100"/>
                    <a:pt x="671" y="99"/>
                  </a:cubicBezTo>
                  <a:lnTo>
                    <a:pt x="671" y="99"/>
                  </a:lnTo>
                  <a:cubicBezTo>
                    <a:pt x="672" y="97"/>
                    <a:pt x="670" y="95"/>
                    <a:pt x="669" y="94"/>
                  </a:cubicBezTo>
                  <a:lnTo>
                    <a:pt x="669" y="94"/>
                  </a:lnTo>
                  <a:cubicBezTo>
                    <a:pt x="669" y="94"/>
                    <a:pt x="669" y="94"/>
                    <a:pt x="668" y="94"/>
                  </a:cubicBezTo>
                  <a:lnTo>
                    <a:pt x="668" y="94"/>
                  </a:lnTo>
                  <a:cubicBezTo>
                    <a:pt x="667" y="94"/>
                    <a:pt x="666" y="95"/>
                    <a:pt x="665" y="96"/>
                  </a:cubicBezTo>
                  <a:lnTo>
                    <a:pt x="665" y="96"/>
                  </a:lnTo>
                  <a:cubicBezTo>
                    <a:pt x="665" y="97"/>
                    <a:pt x="652" y="132"/>
                    <a:pt x="616" y="163"/>
                  </a:cubicBezTo>
                  <a:lnTo>
                    <a:pt x="616" y="163"/>
                  </a:lnTo>
                  <a:cubicBezTo>
                    <a:pt x="582" y="192"/>
                    <a:pt x="520" y="222"/>
                    <a:pt x="417" y="204"/>
                  </a:cubicBezTo>
                  <a:lnTo>
                    <a:pt x="6" y="1"/>
                  </a:lnTo>
                  <a:lnTo>
                    <a:pt x="6" y="1"/>
                  </a:lnTo>
                  <a:cubicBezTo>
                    <a:pt x="5" y="0"/>
                    <a:pt x="4" y="0"/>
                    <a:pt x="4" y="0"/>
                  </a:cubicBezTo>
                  <a:lnTo>
                    <a:pt x="4" y="0"/>
                  </a:lnTo>
                  <a:cubicBezTo>
                    <a:pt x="3" y="0"/>
                    <a:pt x="2" y="1"/>
                    <a:pt x="2" y="2"/>
                  </a:cubicBezTo>
                  <a:lnTo>
                    <a:pt x="2" y="2"/>
                  </a:lnTo>
                  <a:cubicBezTo>
                    <a:pt x="0" y="4"/>
                    <a:pt x="1" y="6"/>
                    <a:pt x="3" y="6"/>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18">
              <a:extLst>
                <a:ext uri="{FF2B5EF4-FFF2-40B4-BE49-F238E27FC236}">
                  <a16:creationId xmlns:a16="http://schemas.microsoft.com/office/drawing/2014/main" id="{F0609F1E-DBAB-AB4A-B9FF-C22B8E8CC57A}"/>
                </a:ext>
              </a:extLst>
            </p:cNvPr>
            <p:cNvSpPr>
              <a:spLocks noChangeArrowheads="1"/>
            </p:cNvSpPr>
            <p:nvPr/>
          </p:nvSpPr>
          <p:spPr bwMode="auto">
            <a:xfrm>
              <a:off x="15107465" y="7578288"/>
              <a:ext cx="1609515" cy="1469508"/>
            </a:xfrm>
            <a:custGeom>
              <a:avLst/>
              <a:gdLst>
                <a:gd name="connsiteX0" fmla="*/ 1399562 w 1609515"/>
                <a:gd name="connsiteY0" fmla="*/ 872 h 1469508"/>
                <a:gd name="connsiteX1" fmla="*/ 1571525 w 1609515"/>
                <a:gd name="connsiteY1" fmla="*/ 74514 h 1469508"/>
                <a:gd name="connsiteX2" fmla="*/ 1432180 w 1609515"/>
                <a:gd name="connsiteY2" fmla="*/ 549418 h 1469508"/>
                <a:gd name="connsiteX3" fmla="*/ 1366239 w 1609515"/>
                <a:gd name="connsiteY3" fmla="*/ 589304 h 1469508"/>
                <a:gd name="connsiteX4" fmla="*/ 1309009 w 1609515"/>
                <a:gd name="connsiteY4" fmla="*/ 676557 h 1469508"/>
                <a:gd name="connsiteX5" fmla="*/ 1218185 w 1609515"/>
                <a:gd name="connsiteY5" fmla="*/ 882224 h 1469508"/>
                <a:gd name="connsiteX6" fmla="*/ 1141048 w 1609515"/>
                <a:gd name="connsiteY6" fmla="*/ 920864 h 1469508"/>
                <a:gd name="connsiteX7" fmla="*/ 1031563 w 1609515"/>
                <a:gd name="connsiteY7" fmla="*/ 1041772 h 1469508"/>
                <a:gd name="connsiteX8" fmla="*/ 964379 w 1609515"/>
                <a:gd name="connsiteY8" fmla="*/ 1228742 h 1469508"/>
                <a:gd name="connsiteX9" fmla="*/ 252724 w 1609515"/>
                <a:gd name="connsiteY9" fmla="*/ 1390782 h 1469508"/>
                <a:gd name="connsiteX10" fmla="*/ 73566 w 1609515"/>
                <a:gd name="connsiteY10" fmla="*/ 681543 h 1469508"/>
                <a:gd name="connsiteX11" fmla="*/ 499066 w 1609515"/>
                <a:gd name="connsiteY11" fmla="*/ 440975 h 1469508"/>
                <a:gd name="connsiteX12" fmla="*/ 638411 w 1609515"/>
                <a:gd name="connsiteY12" fmla="*/ 340011 h 1469508"/>
                <a:gd name="connsiteX13" fmla="*/ 711816 w 1609515"/>
                <a:gd name="connsiteY13" fmla="*/ 234062 h 1469508"/>
                <a:gd name="connsiteX14" fmla="*/ 919589 w 1609515"/>
                <a:gd name="connsiteY14" fmla="*/ 192928 h 1469508"/>
                <a:gd name="connsiteX15" fmla="*/ 1012901 w 1609515"/>
                <a:gd name="connsiteY15" fmla="*/ 154288 h 1469508"/>
                <a:gd name="connsiteX16" fmla="*/ 1066399 w 1609515"/>
                <a:gd name="connsiteY16" fmla="*/ 96950 h 1469508"/>
                <a:gd name="connsiteX17" fmla="*/ 1399562 w 1609515"/>
                <a:gd name="connsiteY17" fmla="*/ 872 h 1469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09515" h="1469508">
                  <a:moveTo>
                    <a:pt x="1399562" y="872"/>
                  </a:moveTo>
                  <a:cubicBezTo>
                    <a:pt x="1470398" y="5393"/>
                    <a:pt x="1533734" y="27771"/>
                    <a:pt x="1571525" y="74514"/>
                  </a:cubicBezTo>
                  <a:cubicBezTo>
                    <a:pt x="1672301" y="199161"/>
                    <a:pt x="1554106" y="450947"/>
                    <a:pt x="1432180" y="549418"/>
                  </a:cubicBezTo>
                  <a:cubicBezTo>
                    <a:pt x="1411029" y="566868"/>
                    <a:pt x="1389878" y="580579"/>
                    <a:pt x="1366239" y="589304"/>
                  </a:cubicBezTo>
                  <a:cubicBezTo>
                    <a:pt x="1331403" y="604262"/>
                    <a:pt x="1309009" y="639163"/>
                    <a:pt x="1309009" y="676557"/>
                  </a:cubicBezTo>
                  <a:cubicBezTo>
                    <a:pt x="1307764" y="761317"/>
                    <a:pt x="1277905" y="834858"/>
                    <a:pt x="1218185" y="882224"/>
                  </a:cubicBezTo>
                  <a:cubicBezTo>
                    <a:pt x="1195791" y="899674"/>
                    <a:pt x="1168419" y="913386"/>
                    <a:pt x="1141048" y="920864"/>
                  </a:cubicBezTo>
                  <a:cubicBezTo>
                    <a:pt x="1083817" y="937068"/>
                    <a:pt x="1040272" y="983188"/>
                    <a:pt x="1031563" y="1041772"/>
                  </a:cubicBezTo>
                  <a:cubicBezTo>
                    <a:pt x="1021609" y="1106588"/>
                    <a:pt x="999215" y="1170158"/>
                    <a:pt x="964379" y="1228742"/>
                  </a:cubicBezTo>
                  <a:cubicBezTo>
                    <a:pt x="817569" y="1469310"/>
                    <a:pt x="497822" y="1541604"/>
                    <a:pt x="252724" y="1390782"/>
                  </a:cubicBezTo>
                  <a:cubicBezTo>
                    <a:pt x="6382" y="1239960"/>
                    <a:pt x="-73244" y="920864"/>
                    <a:pt x="73566" y="681543"/>
                  </a:cubicBezTo>
                  <a:cubicBezTo>
                    <a:pt x="166877" y="528228"/>
                    <a:pt x="329861" y="443468"/>
                    <a:pt x="499066" y="440975"/>
                  </a:cubicBezTo>
                  <a:cubicBezTo>
                    <a:pt x="562517" y="440975"/>
                    <a:pt x="618504" y="399842"/>
                    <a:pt x="638411" y="340011"/>
                  </a:cubicBezTo>
                  <a:cubicBezTo>
                    <a:pt x="653341" y="297631"/>
                    <a:pt x="678224" y="261484"/>
                    <a:pt x="711816" y="234062"/>
                  </a:cubicBezTo>
                  <a:cubicBezTo>
                    <a:pt x="769047" y="189189"/>
                    <a:pt x="842452" y="177971"/>
                    <a:pt x="919589" y="192928"/>
                  </a:cubicBezTo>
                  <a:cubicBezTo>
                    <a:pt x="955669" y="200407"/>
                    <a:pt x="992994" y="184203"/>
                    <a:pt x="1012901" y="154288"/>
                  </a:cubicBezTo>
                  <a:cubicBezTo>
                    <a:pt x="1029074" y="133098"/>
                    <a:pt x="1046493" y="114401"/>
                    <a:pt x="1066399" y="96950"/>
                  </a:cubicBezTo>
                  <a:cubicBezTo>
                    <a:pt x="1142603" y="35406"/>
                    <a:pt x="1281501" y="-6662"/>
                    <a:pt x="1399562" y="872"/>
                  </a:cubicBezTo>
                  <a:close/>
                </a:path>
              </a:pathLst>
            </a:custGeom>
            <a:gradFill>
              <a:gsLst>
                <a:gs pos="29000">
                  <a:srgbClr val="1F86BC"/>
                </a:gs>
                <a:gs pos="97000">
                  <a:srgbClr val="96EDFB"/>
                </a:gs>
                <a:gs pos="63000">
                  <a:srgbClr val="52C7D6"/>
                </a:gs>
              </a:gsLst>
              <a:lin ang="16200000" scaled="0"/>
            </a:gradFill>
            <a:ln>
              <a:noFill/>
            </a:ln>
            <a:effectLst/>
          </p:spPr>
          <p:txBody>
            <a:bodyPr wrap="square" anchor="ctr">
              <a:noAutofit/>
            </a:bodyPr>
            <a:lstStyle/>
            <a:p>
              <a:endParaRPr lang="en-US" sz="3599" dirty="0">
                <a:latin typeface="Poppins" pitchFamily="2" charset="77"/>
              </a:endParaRPr>
            </a:p>
          </p:txBody>
        </p:sp>
        <p:sp>
          <p:nvSpPr>
            <p:cNvPr id="20" name="Freeform 69">
              <a:extLst>
                <a:ext uri="{FF2B5EF4-FFF2-40B4-BE49-F238E27FC236}">
                  <a16:creationId xmlns:a16="http://schemas.microsoft.com/office/drawing/2014/main" id="{46F9D46A-A877-724F-9777-83324A4E7DE9}"/>
                </a:ext>
              </a:extLst>
            </p:cNvPr>
            <p:cNvSpPr>
              <a:spLocks noChangeArrowheads="1"/>
            </p:cNvSpPr>
            <p:nvPr/>
          </p:nvSpPr>
          <p:spPr bwMode="auto">
            <a:xfrm>
              <a:off x="15457187" y="7797315"/>
              <a:ext cx="1065652" cy="818462"/>
            </a:xfrm>
            <a:custGeom>
              <a:avLst/>
              <a:gdLst>
                <a:gd name="T0" fmla="*/ 4 w 856"/>
                <a:gd name="T1" fmla="*/ 657 h 659"/>
                <a:gd name="T2" fmla="*/ 377 w 856"/>
                <a:gd name="T3" fmla="*/ 371 h 659"/>
                <a:gd name="T4" fmla="*/ 377 w 856"/>
                <a:gd name="T5" fmla="*/ 371 h 659"/>
                <a:gd name="T6" fmla="*/ 556 w 856"/>
                <a:gd name="T7" fmla="*/ 490 h 659"/>
                <a:gd name="T8" fmla="*/ 556 w 856"/>
                <a:gd name="T9" fmla="*/ 490 h 659"/>
                <a:gd name="T10" fmla="*/ 560 w 856"/>
                <a:gd name="T11" fmla="*/ 493 h 659"/>
                <a:gd name="T12" fmla="*/ 560 w 856"/>
                <a:gd name="T13" fmla="*/ 493 h 659"/>
                <a:gd name="T14" fmla="*/ 562 w 856"/>
                <a:gd name="T15" fmla="*/ 490 h 659"/>
                <a:gd name="T16" fmla="*/ 562 w 856"/>
                <a:gd name="T17" fmla="*/ 490 h 659"/>
                <a:gd name="T18" fmla="*/ 384 w 856"/>
                <a:gd name="T19" fmla="*/ 366 h 659"/>
                <a:gd name="T20" fmla="*/ 717 w 856"/>
                <a:gd name="T21" fmla="*/ 111 h 659"/>
                <a:gd name="T22" fmla="*/ 717 w 856"/>
                <a:gd name="T23" fmla="*/ 111 h 659"/>
                <a:gd name="T24" fmla="*/ 818 w 856"/>
                <a:gd name="T25" fmla="*/ 151 h 659"/>
                <a:gd name="T26" fmla="*/ 818 w 856"/>
                <a:gd name="T27" fmla="*/ 151 h 659"/>
                <a:gd name="T28" fmla="*/ 839 w 856"/>
                <a:gd name="T29" fmla="*/ 194 h 659"/>
                <a:gd name="T30" fmla="*/ 839 w 856"/>
                <a:gd name="T31" fmla="*/ 194 h 659"/>
                <a:gd name="T32" fmla="*/ 842 w 856"/>
                <a:gd name="T33" fmla="*/ 197 h 659"/>
                <a:gd name="T34" fmla="*/ 842 w 856"/>
                <a:gd name="T35" fmla="*/ 197 h 659"/>
                <a:gd name="T36" fmla="*/ 844 w 856"/>
                <a:gd name="T37" fmla="*/ 194 h 659"/>
                <a:gd name="T38" fmla="*/ 844 w 856"/>
                <a:gd name="T39" fmla="*/ 194 h 659"/>
                <a:gd name="T40" fmla="*/ 723 w 856"/>
                <a:gd name="T41" fmla="*/ 105 h 659"/>
                <a:gd name="T42" fmla="*/ 854 w 856"/>
                <a:gd name="T43" fmla="*/ 6 h 659"/>
                <a:gd name="T44" fmla="*/ 854 w 856"/>
                <a:gd name="T45" fmla="*/ 6 h 659"/>
                <a:gd name="T46" fmla="*/ 854 w 856"/>
                <a:gd name="T47" fmla="*/ 1 h 659"/>
                <a:gd name="T48" fmla="*/ 854 w 856"/>
                <a:gd name="T49" fmla="*/ 1 h 659"/>
                <a:gd name="T50" fmla="*/ 851 w 856"/>
                <a:gd name="T51" fmla="*/ 1 h 659"/>
                <a:gd name="T52" fmla="*/ 596 w 856"/>
                <a:gd name="T53" fmla="*/ 197 h 659"/>
                <a:gd name="T54" fmla="*/ 596 w 856"/>
                <a:gd name="T55" fmla="*/ 197 h 659"/>
                <a:gd name="T56" fmla="*/ 582 w 856"/>
                <a:gd name="T57" fmla="*/ 24 h 659"/>
                <a:gd name="T58" fmla="*/ 582 w 856"/>
                <a:gd name="T59" fmla="*/ 24 h 659"/>
                <a:gd name="T60" fmla="*/ 579 w 856"/>
                <a:gd name="T61" fmla="*/ 24 h 659"/>
                <a:gd name="T62" fmla="*/ 579 w 856"/>
                <a:gd name="T63" fmla="*/ 24 h 659"/>
                <a:gd name="T64" fmla="*/ 578 w 856"/>
                <a:gd name="T65" fmla="*/ 24 h 659"/>
                <a:gd name="T66" fmla="*/ 578 w 856"/>
                <a:gd name="T67" fmla="*/ 24 h 659"/>
                <a:gd name="T68" fmla="*/ 579 w 856"/>
                <a:gd name="T69" fmla="*/ 27 h 659"/>
                <a:gd name="T70" fmla="*/ 579 w 856"/>
                <a:gd name="T71" fmla="*/ 27 h 659"/>
                <a:gd name="T72" fmla="*/ 610 w 856"/>
                <a:gd name="T73" fmla="*/ 81 h 659"/>
                <a:gd name="T74" fmla="*/ 610 w 856"/>
                <a:gd name="T75" fmla="*/ 81 h 659"/>
                <a:gd name="T76" fmla="*/ 580 w 856"/>
                <a:gd name="T77" fmla="*/ 209 h 659"/>
                <a:gd name="T78" fmla="*/ 316 w 856"/>
                <a:gd name="T79" fmla="*/ 411 h 659"/>
                <a:gd name="T80" fmla="*/ 316 w 856"/>
                <a:gd name="T81" fmla="*/ 411 h 659"/>
                <a:gd name="T82" fmla="*/ 317 w 856"/>
                <a:gd name="T83" fmla="*/ 195 h 659"/>
                <a:gd name="T84" fmla="*/ 317 w 856"/>
                <a:gd name="T85" fmla="*/ 195 h 659"/>
                <a:gd name="T86" fmla="*/ 313 w 856"/>
                <a:gd name="T87" fmla="*/ 195 h 659"/>
                <a:gd name="T88" fmla="*/ 313 w 856"/>
                <a:gd name="T89" fmla="*/ 195 h 659"/>
                <a:gd name="T90" fmla="*/ 313 w 856"/>
                <a:gd name="T91" fmla="*/ 195 h 659"/>
                <a:gd name="T92" fmla="*/ 313 w 856"/>
                <a:gd name="T93" fmla="*/ 195 h 659"/>
                <a:gd name="T94" fmla="*/ 313 w 856"/>
                <a:gd name="T95" fmla="*/ 198 h 659"/>
                <a:gd name="T96" fmla="*/ 313 w 856"/>
                <a:gd name="T97" fmla="*/ 198 h 659"/>
                <a:gd name="T98" fmla="*/ 345 w 856"/>
                <a:gd name="T99" fmla="*/ 260 h 659"/>
                <a:gd name="T100" fmla="*/ 345 w 856"/>
                <a:gd name="T101" fmla="*/ 260 h 659"/>
                <a:gd name="T102" fmla="*/ 303 w 856"/>
                <a:gd name="T103" fmla="*/ 422 h 659"/>
                <a:gd name="T104" fmla="*/ 1 w 856"/>
                <a:gd name="T105" fmla="*/ 653 h 659"/>
                <a:gd name="T106" fmla="*/ 1 w 856"/>
                <a:gd name="T107" fmla="*/ 653 h 659"/>
                <a:gd name="T108" fmla="*/ 0 w 856"/>
                <a:gd name="T109" fmla="*/ 654 h 659"/>
                <a:gd name="T110" fmla="*/ 0 w 856"/>
                <a:gd name="T111" fmla="*/ 654 h 659"/>
                <a:gd name="T112" fmla="*/ 0 w 856"/>
                <a:gd name="T113" fmla="*/ 656 h 659"/>
                <a:gd name="T114" fmla="*/ 0 w 856"/>
                <a:gd name="T115" fmla="*/ 656 h 659"/>
                <a:gd name="T116" fmla="*/ 4 w 856"/>
                <a:gd name="T117" fmla="*/ 657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56" h="659">
                  <a:moveTo>
                    <a:pt x="4" y="657"/>
                  </a:moveTo>
                  <a:lnTo>
                    <a:pt x="377" y="371"/>
                  </a:lnTo>
                  <a:lnTo>
                    <a:pt x="377" y="371"/>
                  </a:lnTo>
                  <a:cubicBezTo>
                    <a:pt x="390" y="371"/>
                    <a:pt x="538" y="377"/>
                    <a:pt x="556" y="490"/>
                  </a:cubicBezTo>
                  <a:lnTo>
                    <a:pt x="556" y="490"/>
                  </a:lnTo>
                  <a:cubicBezTo>
                    <a:pt x="556" y="491"/>
                    <a:pt x="558" y="493"/>
                    <a:pt x="560" y="493"/>
                  </a:cubicBezTo>
                  <a:lnTo>
                    <a:pt x="560" y="493"/>
                  </a:lnTo>
                  <a:cubicBezTo>
                    <a:pt x="561" y="492"/>
                    <a:pt x="562" y="491"/>
                    <a:pt x="562" y="490"/>
                  </a:cubicBezTo>
                  <a:lnTo>
                    <a:pt x="562" y="490"/>
                  </a:lnTo>
                  <a:cubicBezTo>
                    <a:pt x="544" y="382"/>
                    <a:pt x="417" y="368"/>
                    <a:pt x="384" y="366"/>
                  </a:cubicBezTo>
                  <a:lnTo>
                    <a:pt x="717" y="111"/>
                  </a:lnTo>
                  <a:lnTo>
                    <a:pt x="717" y="111"/>
                  </a:lnTo>
                  <a:cubicBezTo>
                    <a:pt x="761" y="109"/>
                    <a:pt x="795" y="123"/>
                    <a:pt x="818" y="151"/>
                  </a:cubicBezTo>
                  <a:lnTo>
                    <a:pt x="818" y="151"/>
                  </a:lnTo>
                  <a:cubicBezTo>
                    <a:pt x="835" y="172"/>
                    <a:pt x="839" y="194"/>
                    <a:pt x="839" y="194"/>
                  </a:cubicBezTo>
                  <a:lnTo>
                    <a:pt x="839" y="194"/>
                  </a:lnTo>
                  <a:cubicBezTo>
                    <a:pt x="839" y="196"/>
                    <a:pt x="841" y="197"/>
                    <a:pt x="842" y="197"/>
                  </a:cubicBezTo>
                  <a:lnTo>
                    <a:pt x="842" y="197"/>
                  </a:lnTo>
                  <a:cubicBezTo>
                    <a:pt x="843" y="196"/>
                    <a:pt x="844" y="195"/>
                    <a:pt x="844" y="194"/>
                  </a:cubicBezTo>
                  <a:lnTo>
                    <a:pt x="844" y="194"/>
                  </a:lnTo>
                  <a:cubicBezTo>
                    <a:pt x="844" y="192"/>
                    <a:pt x="828" y="105"/>
                    <a:pt x="723" y="105"/>
                  </a:cubicBezTo>
                  <a:lnTo>
                    <a:pt x="854" y="6"/>
                  </a:lnTo>
                  <a:lnTo>
                    <a:pt x="854" y="6"/>
                  </a:lnTo>
                  <a:cubicBezTo>
                    <a:pt x="855" y="5"/>
                    <a:pt x="855" y="3"/>
                    <a:pt x="854" y="1"/>
                  </a:cubicBezTo>
                  <a:lnTo>
                    <a:pt x="854" y="1"/>
                  </a:lnTo>
                  <a:cubicBezTo>
                    <a:pt x="853" y="1"/>
                    <a:pt x="851" y="0"/>
                    <a:pt x="851" y="1"/>
                  </a:cubicBezTo>
                  <a:lnTo>
                    <a:pt x="596" y="197"/>
                  </a:lnTo>
                  <a:lnTo>
                    <a:pt x="596" y="197"/>
                  </a:lnTo>
                  <a:cubicBezTo>
                    <a:pt x="660" y="103"/>
                    <a:pt x="583" y="24"/>
                    <a:pt x="582" y="24"/>
                  </a:cubicBezTo>
                  <a:lnTo>
                    <a:pt x="582" y="24"/>
                  </a:lnTo>
                  <a:cubicBezTo>
                    <a:pt x="581" y="22"/>
                    <a:pt x="580" y="22"/>
                    <a:pt x="579" y="24"/>
                  </a:cubicBezTo>
                  <a:lnTo>
                    <a:pt x="579" y="24"/>
                  </a:lnTo>
                  <a:cubicBezTo>
                    <a:pt x="579" y="24"/>
                    <a:pt x="579" y="24"/>
                    <a:pt x="578" y="24"/>
                  </a:cubicBezTo>
                  <a:lnTo>
                    <a:pt x="578" y="24"/>
                  </a:lnTo>
                  <a:cubicBezTo>
                    <a:pt x="577" y="25"/>
                    <a:pt x="578" y="27"/>
                    <a:pt x="579" y="27"/>
                  </a:cubicBezTo>
                  <a:lnTo>
                    <a:pt x="579" y="27"/>
                  </a:lnTo>
                  <a:cubicBezTo>
                    <a:pt x="579" y="27"/>
                    <a:pt x="600" y="48"/>
                    <a:pt x="610" y="81"/>
                  </a:cubicBezTo>
                  <a:lnTo>
                    <a:pt x="610" y="81"/>
                  </a:lnTo>
                  <a:cubicBezTo>
                    <a:pt x="624" y="125"/>
                    <a:pt x="614" y="168"/>
                    <a:pt x="580" y="209"/>
                  </a:cubicBezTo>
                  <a:lnTo>
                    <a:pt x="316" y="411"/>
                  </a:lnTo>
                  <a:lnTo>
                    <a:pt x="316" y="411"/>
                  </a:lnTo>
                  <a:cubicBezTo>
                    <a:pt x="401" y="282"/>
                    <a:pt x="318" y="196"/>
                    <a:pt x="317" y="195"/>
                  </a:cubicBezTo>
                  <a:lnTo>
                    <a:pt x="317" y="195"/>
                  </a:lnTo>
                  <a:cubicBezTo>
                    <a:pt x="316" y="194"/>
                    <a:pt x="314" y="194"/>
                    <a:pt x="313" y="195"/>
                  </a:cubicBezTo>
                  <a:lnTo>
                    <a:pt x="313" y="195"/>
                  </a:lnTo>
                  <a:lnTo>
                    <a:pt x="313" y="195"/>
                  </a:lnTo>
                  <a:lnTo>
                    <a:pt x="313" y="195"/>
                  </a:lnTo>
                  <a:cubicBezTo>
                    <a:pt x="313" y="197"/>
                    <a:pt x="313" y="198"/>
                    <a:pt x="313" y="198"/>
                  </a:cubicBezTo>
                  <a:lnTo>
                    <a:pt x="313" y="198"/>
                  </a:lnTo>
                  <a:cubicBezTo>
                    <a:pt x="314" y="199"/>
                    <a:pt x="336" y="221"/>
                    <a:pt x="345" y="260"/>
                  </a:cubicBezTo>
                  <a:lnTo>
                    <a:pt x="345" y="260"/>
                  </a:lnTo>
                  <a:cubicBezTo>
                    <a:pt x="354" y="295"/>
                    <a:pt x="354" y="352"/>
                    <a:pt x="303" y="422"/>
                  </a:cubicBezTo>
                  <a:lnTo>
                    <a:pt x="1" y="653"/>
                  </a:lnTo>
                  <a:lnTo>
                    <a:pt x="1" y="653"/>
                  </a:lnTo>
                  <a:cubicBezTo>
                    <a:pt x="1" y="654"/>
                    <a:pt x="0" y="654"/>
                    <a:pt x="0" y="654"/>
                  </a:cubicBezTo>
                  <a:lnTo>
                    <a:pt x="0" y="654"/>
                  </a:lnTo>
                  <a:cubicBezTo>
                    <a:pt x="0" y="655"/>
                    <a:pt x="0" y="656"/>
                    <a:pt x="0" y="656"/>
                  </a:cubicBezTo>
                  <a:lnTo>
                    <a:pt x="0" y="656"/>
                  </a:lnTo>
                  <a:cubicBezTo>
                    <a:pt x="2" y="658"/>
                    <a:pt x="4" y="658"/>
                    <a:pt x="4" y="657"/>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20">
              <a:extLst>
                <a:ext uri="{FF2B5EF4-FFF2-40B4-BE49-F238E27FC236}">
                  <a16:creationId xmlns:a16="http://schemas.microsoft.com/office/drawing/2014/main" id="{F9CD0F46-3C8E-7847-A3F2-32F3B65C131B}"/>
                </a:ext>
              </a:extLst>
            </p:cNvPr>
            <p:cNvSpPr>
              <a:spLocks noChangeArrowheads="1"/>
            </p:cNvSpPr>
            <p:nvPr/>
          </p:nvSpPr>
          <p:spPr bwMode="auto">
            <a:xfrm>
              <a:off x="6968855" y="9889050"/>
              <a:ext cx="2214895" cy="1363533"/>
            </a:xfrm>
            <a:custGeom>
              <a:avLst/>
              <a:gdLst>
                <a:gd name="connsiteX0" fmla="*/ 1528632 w 2214895"/>
                <a:gd name="connsiteY0" fmla="*/ 311 h 1363533"/>
                <a:gd name="connsiteX1" fmla="*/ 2154187 w 2214895"/>
                <a:gd name="connsiteY1" fmla="*/ 388199 h 1363533"/>
                <a:gd name="connsiteX2" fmla="*/ 1827814 w 2214895"/>
                <a:gd name="connsiteY2" fmla="*/ 1269468 h 1363533"/>
                <a:gd name="connsiteX3" fmla="*/ 6604 w 2214895"/>
                <a:gd name="connsiteY3" fmla="*/ 1224657 h 1363533"/>
                <a:gd name="connsiteX4" fmla="*/ 1270987 w 2214895"/>
                <a:gd name="connsiteY4" fmla="*/ 60836 h 1363533"/>
                <a:gd name="connsiteX5" fmla="*/ 1528632 w 2214895"/>
                <a:gd name="connsiteY5" fmla="*/ 311 h 1363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14895" h="1363533">
                  <a:moveTo>
                    <a:pt x="1528632" y="311"/>
                  </a:moveTo>
                  <a:cubicBezTo>
                    <a:pt x="1787952" y="-7625"/>
                    <a:pt x="2038337" y="137075"/>
                    <a:pt x="2154187" y="388199"/>
                  </a:cubicBezTo>
                  <a:cubicBezTo>
                    <a:pt x="2307407" y="720542"/>
                    <a:pt x="2160415" y="1115121"/>
                    <a:pt x="1827814" y="1269468"/>
                  </a:cubicBezTo>
                  <a:cubicBezTo>
                    <a:pt x="1493967" y="1422569"/>
                    <a:pt x="105014" y="1375270"/>
                    <a:pt x="6604" y="1224657"/>
                  </a:cubicBezTo>
                  <a:cubicBezTo>
                    <a:pt x="-91806" y="1076535"/>
                    <a:pt x="937140" y="213937"/>
                    <a:pt x="1270987" y="60836"/>
                  </a:cubicBezTo>
                  <a:cubicBezTo>
                    <a:pt x="1354761" y="22561"/>
                    <a:pt x="1442193" y="2956"/>
                    <a:pt x="1528632" y="311"/>
                  </a:cubicBezTo>
                  <a:close/>
                </a:path>
              </a:pathLst>
            </a:custGeom>
            <a:gradFill>
              <a:gsLst>
                <a:gs pos="45000">
                  <a:srgbClr val="1F86BC"/>
                </a:gs>
                <a:gs pos="96000">
                  <a:srgbClr val="96EDFB"/>
                </a:gs>
                <a:gs pos="77000">
                  <a:srgbClr val="52C7D6"/>
                </a:gs>
              </a:gsLst>
              <a:lin ang="10800000" scaled="0"/>
            </a:gradFill>
            <a:ln>
              <a:noFill/>
            </a:ln>
            <a:effectLst/>
          </p:spPr>
          <p:txBody>
            <a:bodyPr wrap="square" anchor="ctr">
              <a:noAutofit/>
            </a:bodyPr>
            <a:lstStyle/>
            <a:p>
              <a:endParaRPr lang="en-US" sz="3599" dirty="0">
                <a:latin typeface="Poppins" pitchFamily="2" charset="77"/>
              </a:endParaRPr>
            </a:p>
          </p:txBody>
        </p:sp>
        <p:sp>
          <p:nvSpPr>
            <p:cNvPr id="22" name="Freeform 71">
              <a:extLst>
                <a:ext uri="{FF2B5EF4-FFF2-40B4-BE49-F238E27FC236}">
                  <a16:creationId xmlns:a16="http://schemas.microsoft.com/office/drawing/2014/main" id="{BB391BFA-8FF7-EA4A-9AD6-A12E81EAF76E}"/>
                </a:ext>
              </a:extLst>
            </p:cNvPr>
            <p:cNvSpPr>
              <a:spLocks noChangeArrowheads="1"/>
            </p:cNvSpPr>
            <p:nvPr/>
          </p:nvSpPr>
          <p:spPr bwMode="auto">
            <a:xfrm>
              <a:off x="7289026" y="10466933"/>
              <a:ext cx="1505095" cy="527332"/>
            </a:xfrm>
            <a:custGeom>
              <a:avLst/>
              <a:gdLst>
                <a:gd name="T0" fmla="*/ 4 w 1208"/>
                <a:gd name="T1" fmla="*/ 424 h 425"/>
                <a:gd name="T2" fmla="*/ 4 w 1208"/>
                <a:gd name="T3" fmla="*/ 424 h 425"/>
                <a:gd name="T4" fmla="*/ 1 w 1208"/>
                <a:gd name="T5" fmla="*/ 421 h 425"/>
                <a:gd name="T6" fmla="*/ 1 w 1208"/>
                <a:gd name="T7" fmla="*/ 421 h 425"/>
                <a:gd name="T8" fmla="*/ 3 w 1208"/>
                <a:gd name="T9" fmla="*/ 416 h 425"/>
                <a:gd name="T10" fmla="*/ 1202 w 1208"/>
                <a:gd name="T11" fmla="*/ 1 h 425"/>
                <a:gd name="T12" fmla="*/ 1202 w 1208"/>
                <a:gd name="T13" fmla="*/ 1 h 425"/>
                <a:gd name="T14" fmla="*/ 1206 w 1208"/>
                <a:gd name="T15" fmla="*/ 3 h 425"/>
                <a:gd name="T16" fmla="*/ 1206 w 1208"/>
                <a:gd name="T17" fmla="*/ 3 h 425"/>
                <a:gd name="T18" fmla="*/ 1204 w 1208"/>
                <a:gd name="T19" fmla="*/ 8 h 425"/>
                <a:gd name="T20" fmla="*/ 6 w 1208"/>
                <a:gd name="T21" fmla="*/ 424 h 425"/>
                <a:gd name="T22" fmla="*/ 6 w 1208"/>
                <a:gd name="T23" fmla="*/ 424 h 425"/>
                <a:gd name="T24" fmla="*/ 4 w 1208"/>
                <a:gd name="T25" fmla="*/ 424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08" h="425">
                  <a:moveTo>
                    <a:pt x="4" y="424"/>
                  </a:moveTo>
                  <a:lnTo>
                    <a:pt x="4" y="424"/>
                  </a:lnTo>
                  <a:cubicBezTo>
                    <a:pt x="3" y="424"/>
                    <a:pt x="2" y="422"/>
                    <a:pt x="1" y="421"/>
                  </a:cubicBezTo>
                  <a:lnTo>
                    <a:pt x="1" y="421"/>
                  </a:lnTo>
                  <a:cubicBezTo>
                    <a:pt x="0" y="419"/>
                    <a:pt x="2" y="417"/>
                    <a:pt x="3" y="416"/>
                  </a:cubicBezTo>
                  <a:lnTo>
                    <a:pt x="1202" y="1"/>
                  </a:lnTo>
                  <a:lnTo>
                    <a:pt x="1202" y="1"/>
                  </a:lnTo>
                  <a:cubicBezTo>
                    <a:pt x="1204" y="0"/>
                    <a:pt x="1206" y="1"/>
                    <a:pt x="1206" y="3"/>
                  </a:cubicBezTo>
                  <a:lnTo>
                    <a:pt x="1206" y="3"/>
                  </a:lnTo>
                  <a:cubicBezTo>
                    <a:pt x="1207" y="5"/>
                    <a:pt x="1206" y="7"/>
                    <a:pt x="1204" y="8"/>
                  </a:cubicBezTo>
                  <a:lnTo>
                    <a:pt x="6" y="424"/>
                  </a:lnTo>
                  <a:lnTo>
                    <a:pt x="6" y="424"/>
                  </a:lnTo>
                  <a:cubicBezTo>
                    <a:pt x="5" y="424"/>
                    <a:pt x="5" y="424"/>
                    <a:pt x="4" y="424"/>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22">
              <a:extLst>
                <a:ext uri="{FF2B5EF4-FFF2-40B4-BE49-F238E27FC236}">
                  <a16:creationId xmlns:a16="http://schemas.microsoft.com/office/drawing/2014/main" id="{8A302E2F-8660-0041-89FA-BF28A7D0F5DD}"/>
                </a:ext>
              </a:extLst>
            </p:cNvPr>
            <p:cNvSpPr>
              <a:spLocks noChangeArrowheads="1"/>
            </p:cNvSpPr>
            <p:nvPr/>
          </p:nvSpPr>
          <p:spPr bwMode="auto">
            <a:xfrm>
              <a:off x="7202381" y="9745229"/>
              <a:ext cx="1114763" cy="654707"/>
            </a:xfrm>
            <a:custGeom>
              <a:avLst/>
              <a:gdLst>
                <a:gd name="connsiteX0" fmla="*/ 743458 w 1114763"/>
                <a:gd name="connsiteY0" fmla="*/ 63 h 654707"/>
                <a:gd name="connsiteX1" fmla="*/ 830693 w 1114763"/>
                <a:gd name="connsiteY1" fmla="*/ 3858 h 654707"/>
                <a:gd name="connsiteX2" fmla="*/ 1112156 w 1114763"/>
                <a:gd name="connsiteY2" fmla="*/ 370762 h 654707"/>
                <a:gd name="connsiteX3" fmla="*/ 746005 w 1114763"/>
                <a:gd name="connsiteY3" fmla="*/ 651556 h 654707"/>
                <a:gd name="connsiteX4" fmla="*/ 2 w 1114763"/>
                <a:gd name="connsiteY4" fmla="*/ 157358 h 654707"/>
                <a:gd name="connsiteX5" fmla="*/ 743458 w 1114763"/>
                <a:gd name="connsiteY5" fmla="*/ 63 h 654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14763" h="654707">
                  <a:moveTo>
                    <a:pt x="743458" y="63"/>
                  </a:moveTo>
                  <a:cubicBezTo>
                    <a:pt x="778463" y="-296"/>
                    <a:pt x="808275" y="894"/>
                    <a:pt x="830693" y="3858"/>
                  </a:cubicBezTo>
                  <a:cubicBezTo>
                    <a:pt x="1010032" y="27569"/>
                    <a:pt x="1134574" y="191054"/>
                    <a:pt x="1112156" y="370762"/>
                  </a:cubicBezTo>
                  <a:cubicBezTo>
                    <a:pt x="1088493" y="550471"/>
                    <a:pt x="925344" y="676516"/>
                    <a:pt x="746005" y="651556"/>
                  </a:cubicBezTo>
                  <a:cubicBezTo>
                    <a:pt x="566665" y="629093"/>
                    <a:pt x="2492" y="245965"/>
                    <a:pt x="2" y="157358"/>
                  </a:cubicBezTo>
                  <a:cubicBezTo>
                    <a:pt x="-1088" y="80920"/>
                    <a:pt x="498420" y="2571"/>
                    <a:pt x="743458" y="63"/>
                  </a:cubicBezTo>
                  <a:close/>
                </a:path>
              </a:pathLst>
            </a:custGeom>
            <a:gradFill>
              <a:gsLst>
                <a:gs pos="97000">
                  <a:srgbClr val="1F86BC"/>
                </a:gs>
                <a:gs pos="6000">
                  <a:srgbClr val="96EDFB"/>
                </a:gs>
                <a:gs pos="57000">
                  <a:srgbClr val="52C7D6"/>
                </a:gs>
              </a:gsLst>
              <a:lin ang="0" scaled="0"/>
            </a:gradFill>
            <a:ln>
              <a:noFill/>
            </a:ln>
            <a:effectLst/>
          </p:spPr>
          <p:txBody>
            <a:bodyPr wrap="square" anchor="ctr">
              <a:noAutofit/>
            </a:bodyPr>
            <a:lstStyle/>
            <a:p>
              <a:endParaRPr lang="en-US" sz="3599" dirty="0">
                <a:latin typeface="Poppins" pitchFamily="2" charset="77"/>
              </a:endParaRPr>
            </a:p>
          </p:txBody>
        </p:sp>
        <p:sp>
          <p:nvSpPr>
            <p:cNvPr id="24" name="Freeform 73">
              <a:extLst>
                <a:ext uri="{FF2B5EF4-FFF2-40B4-BE49-F238E27FC236}">
                  <a16:creationId xmlns:a16="http://schemas.microsoft.com/office/drawing/2014/main" id="{C64E0D0F-ECF5-A046-86E3-2D53E6E576CD}"/>
                </a:ext>
              </a:extLst>
            </p:cNvPr>
            <p:cNvSpPr>
              <a:spLocks noChangeArrowheads="1"/>
            </p:cNvSpPr>
            <p:nvPr/>
          </p:nvSpPr>
          <p:spPr bwMode="auto">
            <a:xfrm>
              <a:off x="7376912" y="9912137"/>
              <a:ext cx="791000" cy="214231"/>
            </a:xfrm>
            <a:custGeom>
              <a:avLst/>
              <a:gdLst>
                <a:gd name="T0" fmla="*/ 632 w 637"/>
                <a:gd name="T1" fmla="*/ 171 h 172"/>
                <a:gd name="T2" fmla="*/ 632 w 637"/>
                <a:gd name="T3" fmla="*/ 171 h 172"/>
                <a:gd name="T4" fmla="*/ 631 w 637"/>
                <a:gd name="T5" fmla="*/ 171 h 172"/>
                <a:gd name="T6" fmla="*/ 3 w 637"/>
                <a:gd name="T7" fmla="*/ 8 h 172"/>
                <a:gd name="T8" fmla="*/ 3 w 637"/>
                <a:gd name="T9" fmla="*/ 8 h 172"/>
                <a:gd name="T10" fmla="*/ 0 w 637"/>
                <a:gd name="T11" fmla="*/ 3 h 172"/>
                <a:gd name="T12" fmla="*/ 0 w 637"/>
                <a:gd name="T13" fmla="*/ 3 h 172"/>
                <a:gd name="T14" fmla="*/ 5 w 637"/>
                <a:gd name="T15" fmla="*/ 1 h 172"/>
                <a:gd name="T16" fmla="*/ 633 w 637"/>
                <a:gd name="T17" fmla="*/ 164 h 172"/>
                <a:gd name="T18" fmla="*/ 633 w 637"/>
                <a:gd name="T19" fmla="*/ 164 h 172"/>
                <a:gd name="T20" fmla="*/ 636 w 637"/>
                <a:gd name="T21" fmla="*/ 168 h 172"/>
                <a:gd name="T22" fmla="*/ 636 w 637"/>
                <a:gd name="T23" fmla="*/ 168 h 172"/>
                <a:gd name="T24" fmla="*/ 632 w 637"/>
                <a:gd name="T25" fmla="*/ 171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7" h="172">
                  <a:moveTo>
                    <a:pt x="632" y="171"/>
                  </a:moveTo>
                  <a:lnTo>
                    <a:pt x="632" y="171"/>
                  </a:lnTo>
                  <a:cubicBezTo>
                    <a:pt x="631" y="171"/>
                    <a:pt x="631" y="171"/>
                    <a:pt x="631" y="171"/>
                  </a:cubicBezTo>
                  <a:lnTo>
                    <a:pt x="3" y="8"/>
                  </a:lnTo>
                  <a:lnTo>
                    <a:pt x="3" y="8"/>
                  </a:lnTo>
                  <a:cubicBezTo>
                    <a:pt x="1" y="8"/>
                    <a:pt x="0" y="6"/>
                    <a:pt x="0" y="3"/>
                  </a:cubicBezTo>
                  <a:lnTo>
                    <a:pt x="0" y="3"/>
                  </a:lnTo>
                  <a:cubicBezTo>
                    <a:pt x="1" y="2"/>
                    <a:pt x="3" y="0"/>
                    <a:pt x="5" y="1"/>
                  </a:cubicBezTo>
                  <a:lnTo>
                    <a:pt x="633" y="164"/>
                  </a:lnTo>
                  <a:lnTo>
                    <a:pt x="633" y="164"/>
                  </a:lnTo>
                  <a:cubicBezTo>
                    <a:pt x="635" y="165"/>
                    <a:pt x="636" y="167"/>
                    <a:pt x="636" y="168"/>
                  </a:cubicBezTo>
                  <a:lnTo>
                    <a:pt x="636" y="168"/>
                  </a:lnTo>
                  <a:cubicBezTo>
                    <a:pt x="635" y="170"/>
                    <a:pt x="634" y="171"/>
                    <a:pt x="632" y="171"/>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24">
              <a:extLst>
                <a:ext uri="{FF2B5EF4-FFF2-40B4-BE49-F238E27FC236}">
                  <a16:creationId xmlns:a16="http://schemas.microsoft.com/office/drawing/2014/main" id="{A07022A6-F525-ED4E-9340-D99D6C8FC200}"/>
                </a:ext>
              </a:extLst>
            </p:cNvPr>
            <p:cNvSpPr>
              <a:spLocks noChangeArrowheads="1"/>
            </p:cNvSpPr>
            <p:nvPr/>
          </p:nvSpPr>
          <p:spPr bwMode="auto">
            <a:xfrm>
              <a:off x="15570708" y="10789219"/>
              <a:ext cx="1128475" cy="650583"/>
            </a:xfrm>
            <a:custGeom>
              <a:avLst/>
              <a:gdLst>
                <a:gd name="connsiteX0" fmla="*/ 319734 w 1128475"/>
                <a:gd name="connsiteY0" fmla="*/ 36 h 650583"/>
                <a:gd name="connsiteX1" fmla="*/ 1128215 w 1128475"/>
                <a:gd name="connsiteY1" fmla="*/ 377411 h 650583"/>
                <a:gd name="connsiteX2" fmla="*/ 330928 w 1128475"/>
                <a:gd name="connsiteY2" fmla="*/ 650512 h 650583"/>
                <a:gd name="connsiteX3" fmla="*/ 72 w 1128475"/>
                <a:gd name="connsiteY3" fmla="*/ 331481 h 650583"/>
                <a:gd name="connsiteX4" fmla="*/ 319734 w 1128475"/>
                <a:gd name="connsiteY4" fmla="*/ 36 h 6505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475" h="650583">
                  <a:moveTo>
                    <a:pt x="319734" y="36"/>
                  </a:moveTo>
                  <a:cubicBezTo>
                    <a:pt x="500087" y="-3688"/>
                    <a:pt x="1114533" y="290516"/>
                    <a:pt x="1128215" y="377411"/>
                  </a:cubicBezTo>
                  <a:cubicBezTo>
                    <a:pt x="1143141" y="463065"/>
                    <a:pt x="511282" y="648029"/>
                    <a:pt x="330928" y="650512"/>
                  </a:cubicBezTo>
                  <a:cubicBezTo>
                    <a:pt x="151818" y="654236"/>
                    <a:pt x="2560" y="511479"/>
                    <a:pt x="72" y="331481"/>
                  </a:cubicBezTo>
                  <a:cubicBezTo>
                    <a:pt x="-3659" y="151483"/>
                    <a:pt x="139380" y="3760"/>
                    <a:pt x="319734" y="36"/>
                  </a:cubicBezTo>
                  <a:close/>
                </a:path>
              </a:pathLst>
            </a:custGeom>
            <a:gradFill>
              <a:gsLst>
                <a:gs pos="29000">
                  <a:srgbClr val="1F86BC"/>
                </a:gs>
                <a:gs pos="93000">
                  <a:srgbClr val="96EDFB"/>
                </a:gs>
                <a:gs pos="68000">
                  <a:srgbClr val="52C7D6"/>
                </a:gs>
              </a:gsLst>
              <a:lin ang="0" scaled="0"/>
            </a:gradFill>
            <a:ln>
              <a:noFill/>
            </a:ln>
            <a:effectLst/>
          </p:spPr>
          <p:txBody>
            <a:bodyPr wrap="square" anchor="ctr">
              <a:noAutofit/>
            </a:bodyPr>
            <a:lstStyle/>
            <a:p>
              <a:endParaRPr lang="en-US" sz="3599" dirty="0">
                <a:latin typeface="Poppins" pitchFamily="2" charset="77"/>
              </a:endParaRPr>
            </a:p>
          </p:txBody>
        </p:sp>
        <p:sp>
          <p:nvSpPr>
            <p:cNvPr id="26" name="Freeform 75">
              <a:extLst>
                <a:ext uri="{FF2B5EF4-FFF2-40B4-BE49-F238E27FC236}">
                  <a16:creationId xmlns:a16="http://schemas.microsoft.com/office/drawing/2014/main" id="{D75E0E0A-8E5C-2448-A23E-02FE9C56F93A}"/>
                </a:ext>
              </a:extLst>
            </p:cNvPr>
            <p:cNvSpPr>
              <a:spLocks noChangeArrowheads="1"/>
            </p:cNvSpPr>
            <p:nvPr/>
          </p:nvSpPr>
          <p:spPr bwMode="auto">
            <a:xfrm>
              <a:off x="15709866" y="11093143"/>
              <a:ext cx="812971" cy="93380"/>
            </a:xfrm>
            <a:custGeom>
              <a:avLst/>
              <a:gdLst>
                <a:gd name="T0" fmla="*/ 3 w 654"/>
                <a:gd name="T1" fmla="*/ 0 h 77"/>
                <a:gd name="T2" fmla="*/ 3 w 654"/>
                <a:gd name="T3" fmla="*/ 0 h 77"/>
                <a:gd name="T4" fmla="*/ 4 w 654"/>
                <a:gd name="T5" fmla="*/ 0 h 77"/>
                <a:gd name="T6" fmla="*/ 649 w 654"/>
                <a:gd name="T7" fmla="*/ 68 h 77"/>
                <a:gd name="T8" fmla="*/ 649 w 654"/>
                <a:gd name="T9" fmla="*/ 68 h 77"/>
                <a:gd name="T10" fmla="*/ 653 w 654"/>
                <a:gd name="T11" fmla="*/ 72 h 77"/>
                <a:gd name="T12" fmla="*/ 653 w 654"/>
                <a:gd name="T13" fmla="*/ 72 h 77"/>
                <a:gd name="T14" fmla="*/ 649 w 654"/>
                <a:gd name="T15" fmla="*/ 76 h 77"/>
                <a:gd name="T16" fmla="*/ 3 w 654"/>
                <a:gd name="T17" fmla="*/ 7 h 77"/>
                <a:gd name="T18" fmla="*/ 3 w 654"/>
                <a:gd name="T19" fmla="*/ 7 h 77"/>
                <a:gd name="T20" fmla="*/ 0 w 654"/>
                <a:gd name="T21" fmla="*/ 3 h 77"/>
                <a:gd name="T22" fmla="*/ 0 w 654"/>
                <a:gd name="T23" fmla="*/ 3 h 77"/>
                <a:gd name="T24" fmla="*/ 3 w 654"/>
                <a:gd name="T2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4" h="77">
                  <a:moveTo>
                    <a:pt x="3" y="0"/>
                  </a:moveTo>
                  <a:lnTo>
                    <a:pt x="3" y="0"/>
                  </a:lnTo>
                  <a:lnTo>
                    <a:pt x="4" y="0"/>
                  </a:lnTo>
                  <a:lnTo>
                    <a:pt x="649" y="68"/>
                  </a:lnTo>
                  <a:lnTo>
                    <a:pt x="649" y="68"/>
                  </a:lnTo>
                  <a:cubicBezTo>
                    <a:pt x="651" y="69"/>
                    <a:pt x="653" y="70"/>
                    <a:pt x="653" y="72"/>
                  </a:cubicBezTo>
                  <a:lnTo>
                    <a:pt x="653" y="72"/>
                  </a:lnTo>
                  <a:cubicBezTo>
                    <a:pt x="653" y="75"/>
                    <a:pt x="650" y="76"/>
                    <a:pt x="649" y="76"/>
                  </a:cubicBezTo>
                  <a:lnTo>
                    <a:pt x="3" y="7"/>
                  </a:lnTo>
                  <a:lnTo>
                    <a:pt x="3" y="7"/>
                  </a:lnTo>
                  <a:cubicBezTo>
                    <a:pt x="1" y="7"/>
                    <a:pt x="0" y="5"/>
                    <a:pt x="0" y="3"/>
                  </a:cubicBezTo>
                  <a:lnTo>
                    <a:pt x="0" y="3"/>
                  </a:lnTo>
                  <a:cubicBezTo>
                    <a:pt x="0" y="1"/>
                    <a:pt x="1" y="0"/>
                    <a:pt x="3" y="0"/>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A34C2A15-D187-0E46-9370-8A0DD2E57FF2}"/>
                </a:ext>
              </a:extLst>
            </p:cNvPr>
            <p:cNvSpPr>
              <a:spLocks noChangeArrowheads="1"/>
            </p:cNvSpPr>
            <p:nvPr/>
          </p:nvSpPr>
          <p:spPr bwMode="auto">
            <a:xfrm>
              <a:off x="15860017" y="9980252"/>
              <a:ext cx="967541" cy="841253"/>
            </a:xfrm>
            <a:custGeom>
              <a:avLst/>
              <a:gdLst>
                <a:gd name="connsiteX0" fmla="*/ 322057 w 967541"/>
                <a:gd name="connsiteY0" fmla="*/ 43 h 841253"/>
                <a:gd name="connsiteX1" fmla="*/ 505627 w 967541"/>
                <a:gd name="connsiteY1" fmla="*/ 53756 h 841253"/>
                <a:gd name="connsiteX2" fmla="*/ 964718 w 967541"/>
                <a:gd name="connsiteY2" fmla="*/ 822985 h 841253"/>
                <a:gd name="connsiteX3" fmla="*/ 148833 w 967541"/>
                <a:gd name="connsiteY3" fmla="*/ 601957 h 841253"/>
                <a:gd name="connsiteX4" fmla="*/ 54021 w 967541"/>
                <a:gd name="connsiteY4" fmla="*/ 148661 h 841253"/>
                <a:gd name="connsiteX5" fmla="*/ 322057 w 967541"/>
                <a:gd name="connsiteY5" fmla="*/ 43 h 841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7541" h="841253">
                  <a:moveTo>
                    <a:pt x="322057" y="43"/>
                  </a:moveTo>
                  <a:cubicBezTo>
                    <a:pt x="385045" y="-974"/>
                    <a:pt x="449020" y="16294"/>
                    <a:pt x="505627" y="53756"/>
                  </a:cubicBezTo>
                  <a:cubicBezTo>
                    <a:pt x="657826" y="152407"/>
                    <a:pt x="1002144" y="741817"/>
                    <a:pt x="964718" y="822985"/>
                  </a:cubicBezTo>
                  <a:cubicBezTo>
                    <a:pt x="928540" y="902905"/>
                    <a:pt x="299784" y="700608"/>
                    <a:pt x="148833" y="601957"/>
                  </a:cubicBezTo>
                  <a:cubicBezTo>
                    <a:pt x="-3366" y="503306"/>
                    <a:pt x="-45782" y="299759"/>
                    <a:pt x="54021" y="148661"/>
                  </a:cubicBezTo>
                  <a:cubicBezTo>
                    <a:pt x="114838" y="54224"/>
                    <a:pt x="217077" y="1738"/>
                    <a:pt x="322057" y="43"/>
                  </a:cubicBezTo>
                  <a:close/>
                </a:path>
              </a:pathLst>
            </a:custGeom>
            <a:gradFill>
              <a:gsLst>
                <a:gs pos="1000">
                  <a:srgbClr val="1F86BC"/>
                </a:gs>
                <a:gs pos="99000">
                  <a:srgbClr val="96EDFB"/>
                </a:gs>
                <a:gs pos="49000">
                  <a:srgbClr val="52C7D6"/>
                </a:gs>
              </a:gsLst>
              <a:lin ang="360000" scaled="0"/>
            </a:gradFill>
            <a:ln>
              <a:noFill/>
            </a:ln>
            <a:effectLst/>
          </p:spPr>
          <p:txBody>
            <a:bodyPr wrap="square" anchor="ctr">
              <a:noAutofit/>
            </a:bodyPr>
            <a:lstStyle/>
            <a:p>
              <a:endParaRPr lang="en-US" sz="3599" dirty="0">
                <a:latin typeface="Poppins" pitchFamily="2" charset="77"/>
              </a:endParaRPr>
            </a:p>
          </p:txBody>
        </p:sp>
        <p:sp>
          <p:nvSpPr>
            <p:cNvPr id="28" name="Freeform 77">
              <a:extLst>
                <a:ext uri="{FF2B5EF4-FFF2-40B4-BE49-F238E27FC236}">
                  <a16:creationId xmlns:a16="http://schemas.microsoft.com/office/drawing/2014/main" id="{AAF7C9E4-5FAA-2143-BF48-91A72F9BD68F}"/>
                </a:ext>
              </a:extLst>
            </p:cNvPr>
            <p:cNvSpPr>
              <a:spLocks noChangeArrowheads="1"/>
            </p:cNvSpPr>
            <p:nvPr/>
          </p:nvSpPr>
          <p:spPr bwMode="auto">
            <a:xfrm>
              <a:off x="16044941" y="10181298"/>
              <a:ext cx="631703" cy="532823"/>
            </a:xfrm>
            <a:custGeom>
              <a:avLst/>
              <a:gdLst>
                <a:gd name="T0" fmla="*/ 6 w 505"/>
                <a:gd name="T1" fmla="*/ 1 h 428"/>
                <a:gd name="T2" fmla="*/ 6 w 505"/>
                <a:gd name="T3" fmla="*/ 1 h 428"/>
                <a:gd name="T4" fmla="*/ 7 w 505"/>
                <a:gd name="T5" fmla="*/ 1 h 428"/>
                <a:gd name="T6" fmla="*/ 503 w 505"/>
                <a:gd name="T7" fmla="*/ 420 h 428"/>
                <a:gd name="T8" fmla="*/ 503 w 505"/>
                <a:gd name="T9" fmla="*/ 420 h 428"/>
                <a:gd name="T10" fmla="*/ 503 w 505"/>
                <a:gd name="T11" fmla="*/ 425 h 428"/>
                <a:gd name="T12" fmla="*/ 503 w 505"/>
                <a:gd name="T13" fmla="*/ 425 h 428"/>
                <a:gd name="T14" fmla="*/ 498 w 505"/>
                <a:gd name="T15" fmla="*/ 426 h 428"/>
                <a:gd name="T16" fmla="*/ 2 w 505"/>
                <a:gd name="T17" fmla="*/ 7 h 428"/>
                <a:gd name="T18" fmla="*/ 2 w 505"/>
                <a:gd name="T19" fmla="*/ 7 h 428"/>
                <a:gd name="T20" fmla="*/ 2 w 505"/>
                <a:gd name="T21" fmla="*/ 1 h 428"/>
                <a:gd name="T22" fmla="*/ 2 w 505"/>
                <a:gd name="T23" fmla="*/ 1 h 428"/>
                <a:gd name="T24" fmla="*/ 6 w 505"/>
                <a:gd name="T25" fmla="*/ 1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5" h="428">
                  <a:moveTo>
                    <a:pt x="6" y="1"/>
                  </a:moveTo>
                  <a:lnTo>
                    <a:pt x="6" y="1"/>
                  </a:lnTo>
                  <a:cubicBezTo>
                    <a:pt x="7" y="1"/>
                    <a:pt x="7" y="1"/>
                    <a:pt x="7" y="1"/>
                  </a:cubicBezTo>
                  <a:lnTo>
                    <a:pt x="503" y="420"/>
                  </a:lnTo>
                  <a:lnTo>
                    <a:pt x="503" y="420"/>
                  </a:lnTo>
                  <a:cubicBezTo>
                    <a:pt x="504" y="422"/>
                    <a:pt x="504" y="424"/>
                    <a:pt x="503" y="425"/>
                  </a:cubicBezTo>
                  <a:lnTo>
                    <a:pt x="503" y="425"/>
                  </a:lnTo>
                  <a:cubicBezTo>
                    <a:pt x="501" y="427"/>
                    <a:pt x="499" y="427"/>
                    <a:pt x="498" y="426"/>
                  </a:cubicBezTo>
                  <a:lnTo>
                    <a:pt x="2" y="7"/>
                  </a:lnTo>
                  <a:lnTo>
                    <a:pt x="2" y="7"/>
                  </a:lnTo>
                  <a:cubicBezTo>
                    <a:pt x="0" y="6"/>
                    <a:pt x="0" y="3"/>
                    <a:pt x="2" y="1"/>
                  </a:cubicBezTo>
                  <a:lnTo>
                    <a:pt x="2" y="1"/>
                  </a:lnTo>
                  <a:cubicBezTo>
                    <a:pt x="3" y="0"/>
                    <a:pt x="5" y="0"/>
                    <a:pt x="6" y="1"/>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28">
              <a:extLst>
                <a:ext uri="{FF2B5EF4-FFF2-40B4-BE49-F238E27FC236}">
                  <a16:creationId xmlns:a16="http://schemas.microsoft.com/office/drawing/2014/main" id="{29D11308-021D-3041-B9F0-B4F046B63678}"/>
                </a:ext>
              </a:extLst>
            </p:cNvPr>
            <p:cNvSpPr>
              <a:spLocks noChangeArrowheads="1"/>
            </p:cNvSpPr>
            <p:nvPr/>
          </p:nvSpPr>
          <p:spPr bwMode="auto">
            <a:xfrm>
              <a:off x="16008394" y="8861318"/>
              <a:ext cx="1125977" cy="651278"/>
            </a:xfrm>
            <a:custGeom>
              <a:avLst/>
              <a:gdLst>
                <a:gd name="connsiteX0" fmla="*/ 347036 w 1125977"/>
                <a:gd name="connsiteY0" fmla="*/ 664 h 651278"/>
                <a:gd name="connsiteX1" fmla="*/ 1124790 w 1125977"/>
                <a:gd name="connsiteY1" fmla="*/ 228700 h 651278"/>
                <a:gd name="connsiteX2" fmla="*/ 392247 w 1125977"/>
                <a:gd name="connsiteY2" fmla="*/ 644219 h 651278"/>
                <a:gd name="connsiteX3" fmla="*/ 6698 w 1125977"/>
                <a:gd name="connsiteY3" fmla="*/ 390429 h 651278"/>
                <a:gd name="connsiteX4" fmla="*/ 260414 w 1125977"/>
                <a:gd name="connsiteY4" fmla="*/ 4768 h 651278"/>
                <a:gd name="connsiteX5" fmla="*/ 347036 w 1125977"/>
                <a:gd name="connsiteY5" fmla="*/ 664 h 651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5977" h="651278">
                  <a:moveTo>
                    <a:pt x="347036" y="664"/>
                  </a:moveTo>
                  <a:cubicBezTo>
                    <a:pt x="591687" y="11669"/>
                    <a:pt x="1098672" y="156856"/>
                    <a:pt x="1124790" y="228700"/>
                  </a:cubicBezTo>
                  <a:cubicBezTo>
                    <a:pt x="1155884" y="310809"/>
                    <a:pt x="567610" y="608141"/>
                    <a:pt x="392247" y="644219"/>
                  </a:cubicBezTo>
                  <a:cubicBezTo>
                    <a:pt x="215640" y="681541"/>
                    <a:pt x="42765" y="567087"/>
                    <a:pt x="6698" y="390429"/>
                  </a:cubicBezTo>
                  <a:cubicBezTo>
                    <a:pt x="-29370" y="213771"/>
                    <a:pt x="83807" y="40846"/>
                    <a:pt x="260414" y="4768"/>
                  </a:cubicBezTo>
                  <a:cubicBezTo>
                    <a:pt x="282490" y="258"/>
                    <a:pt x="312086" y="-908"/>
                    <a:pt x="347036" y="664"/>
                  </a:cubicBezTo>
                  <a:close/>
                </a:path>
              </a:pathLst>
            </a:custGeom>
            <a:gradFill>
              <a:gsLst>
                <a:gs pos="1000">
                  <a:srgbClr val="1F86BC"/>
                </a:gs>
                <a:gs pos="99000">
                  <a:srgbClr val="96EDFB"/>
                </a:gs>
                <a:gs pos="49000">
                  <a:srgbClr val="52C7D6"/>
                </a:gs>
              </a:gsLst>
              <a:lin ang="0" scaled="0"/>
            </a:gradFill>
            <a:ln>
              <a:noFill/>
            </a:ln>
            <a:effectLst/>
          </p:spPr>
          <p:txBody>
            <a:bodyPr wrap="square" anchor="ctr">
              <a:noAutofit/>
            </a:bodyPr>
            <a:lstStyle/>
            <a:p>
              <a:endParaRPr lang="en-US" sz="3599" dirty="0">
                <a:latin typeface="Poppins" pitchFamily="2" charset="77"/>
              </a:endParaRPr>
            </a:p>
          </p:txBody>
        </p:sp>
        <p:sp>
          <p:nvSpPr>
            <p:cNvPr id="30" name="Freeform 79">
              <a:extLst>
                <a:ext uri="{FF2B5EF4-FFF2-40B4-BE49-F238E27FC236}">
                  <a16:creationId xmlns:a16="http://schemas.microsoft.com/office/drawing/2014/main" id="{46BC9197-1960-D748-8857-E4AAD9E56D72}"/>
                </a:ext>
              </a:extLst>
            </p:cNvPr>
            <p:cNvSpPr>
              <a:spLocks noChangeArrowheads="1"/>
            </p:cNvSpPr>
            <p:nvPr/>
          </p:nvSpPr>
          <p:spPr bwMode="auto">
            <a:xfrm>
              <a:off x="16154802" y="9132122"/>
              <a:ext cx="818466" cy="71412"/>
            </a:xfrm>
            <a:custGeom>
              <a:avLst/>
              <a:gdLst>
                <a:gd name="T0" fmla="*/ 2 w 656"/>
                <a:gd name="T1" fmla="*/ 51 h 59"/>
                <a:gd name="T2" fmla="*/ 2 w 656"/>
                <a:gd name="T3" fmla="*/ 51 h 59"/>
                <a:gd name="T4" fmla="*/ 4 w 656"/>
                <a:gd name="T5" fmla="*/ 51 h 59"/>
                <a:gd name="T6" fmla="*/ 651 w 656"/>
                <a:gd name="T7" fmla="*/ 1 h 59"/>
                <a:gd name="T8" fmla="*/ 651 w 656"/>
                <a:gd name="T9" fmla="*/ 1 h 59"/>
                <a:gd name="T10" fmla="*/ 654 w 656"/>
                <a:gd name="T11" fmla="*/ 4 h 59"/>
                <a:gd name="T12" fmla="*/ 654 w 656"/>
                <a:gd name="T13" fmla="*/ 4 h 59"/>
                <a:gd name="T14" fmla="*/ 651 w 656"/>
                <a:gd name="T15" fmla="*/ 8 h 59"/>
                <a:gd name="T16" fmla="*/ 4 w 656"/>
                <a:gd name="T17" fmla="*/ 58 h 59"/>
                <a:gd name="T18" fmla="*/ 4 w 656"/>
                <a:gd name="T19" fmla="*/ 58 h 59"/>
                <a:gd name="T20" fmla="*/ 0 w 656"/>
                <a:gd name="T21" fmla="*/ 55 h 59"/>
                <a:gd name="T22" fmla="*/ 0 w 656"/>
                <a:gd name="T23" fmla="*/ 55 h 59"/>
                <a:gd name="T24" fmla="*/ 2 w 656"/>
                <a:gd name="T25" fmla="*/ 5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6" h="59">
                  <a:moveTo>
                    <a:pt x="2" y="51"/>
                  </a:moveTo>
                  <a:lnTo>
                    <a:pt x="2" y="51"/>
                  </a:lnTo>
                  <a:cubicBezTo>
                    <a:pt x="3" y="51"/>
                    <a:pt x="3" y="51"/>
                    <a:pt x="4" y="51"/>
                  </a:cubicBezTo>
                  <a:lnTo>
                    <a:pt x="651" y="1"/>
                  </a:lnTo>
                  <a:lnTo>
                    <a:pt x="651" y="1"/>
                  </a:lnTo>
                  <a:cubicBezTo>
                    <a:pt x="652" y="0"/>
                    <a:pt x="654" y="2"/>
                    <a:pt x="654" y="4"/>
                  </a:cubicBezTo>
                  <a:lnTo>
                    <a:pt x="654" y="4"/>
                  </a:lnTo>
                  <a:cubicBezTo>
                    <a:pt x="655" y="6"/>
                    <a:pt x="653" y="8"/>
                    <a:pt x="651" y="8"/>
                  </a:cubicBezTo>
                  <a:lnTo>
                    <a:pt x="4" y="58"/>
                  </a:lnTo>
                  <a:lnTo>
                    <a:pt x="4" y="58"/>
                  </a:lnTo>
                  <a:cubicBezTo>
                    <a:pt x="2" y="58"/>
                    <a:pt x="0" y="57"/>
                    <a:pt x="0" y="55"/>
                  </a:cubicBezTo>
                  <a:lnTo>
                    <a:pt x="0" y="55"/>
                  </a:lnTo>
                  <a:cubicBezTo>
                    <a:pt x="0" y="53"/>
                    <a:pt x="1" y="52"/>
                    <a:pt x="2" y="51"/>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0918C994-2F87-8F44-962B-A51FFC222763}"/>
                </a:ext>
              </a:extLst>
            </p:cNvPr>
            <p:cNvSpPr>
              <a:spLocks noChangeArrowheads="1"/>
            </p:cNvSpPr>
            <p:nvPr/>
          </p:nvSpPr>
          <p:spPr bwMode="auto">
            <a:xfrm>
              <a:off x="7332060" y="7218523"/>
              <a:ext cx="1992444" cy="1676156"/>
            </a:xfrm>
            <a:custGeom>
              <a:avLst/>
              <a:gdLst>
                <a:gd name="connsiteX0" fmla="*/ 1170884 w 1992444"/>
                <a:gd name="connsiteY0" fmla="*/ 1083917 h 1676156"/>
                <a:gd name="connsiteX1" fmla="*/ 1185284 w 1992444"/>
                <a:gd name="connsiteY1" fmla="*/ 1089500 h 1676156"/>
                <a:gd name="connsiteX2" fmla="*/ 979383 w 1992444"/>
                <a:gd name="connsiteY2" fmla="*/ 1308076 h 1676156"/>
                <a:gd name="connsiteX3" fmla="*/ 840462 w 1992444"/>
                <a:gd name="connsiteY3" fmla="*/ 1304350 h 1676156"/>
                <a:gd name="connsiteX4" fmla="*/ 897519 w 1992444"/>
                <a:gd name="connsiteY4" fmla="*/ 1177676 h 1676156"/>
                <a:gd name="connsiteX5" fmla="*/ 1170884 w 1992444"/>
                <a:gd name="connsiteY5" fmla="*/ 1083917 h 1676156"/>
                <a:gd name="connsiteX6" fmla="*/ 865650 w 1992444"/>
                <a:gd name="connsiteY6" fmla="*/ 946567 h 1676156"/>
                <a:gd name="connsiteX7" fmla="*/ 908705 w 1992444"/>
                <a:gd name="connsiteY7" fmla="*/ 953727 h 1676156"/>
                <a:gd name="connsiteX8" fmla="*/ 679389 w 1992444"/>
                <a:gd name="connsiteY8" fmla="*/ 1154616 h 1676156"/>
                <a:gd name="connsiteX9" fmla="*/ 541549 w 1992444"/>
                <a:gd name="connsiteY9" fmla="*/ 1137038 h 1676156"/>
                <a:gd name="connsiteX10" fmla="*/ 611722 w 1992444"/>
                <a:gd name="connsiteY10" fmla="*/ 1015249 h 1676156"/>
                <a:gd name="connsiteX11" fmla="*/ 865650 w 1992444"/>
                <a:gd name="connsiteY11" fmla="*/ 946567 h 1676156"/>
                <a:gd name="connsiteX12" fmla="*/ 381726 w 1992444"/>
                <a:gd name="connsiteY12" fmla="*/ 784067 h 1676156"/>
                <a:gd name="connsiteX13" fmla="*/ 605625 w 1992444"/>
                <a:gd name="connsiteY13" fmla="*/ 825858 h 1676156"/>
                <a:gd name="connsiteX14" fmla="*/ 323548 w 1992444"/>
                <a:gd name="connsiteY14" fmla="*/ 942201 h 1676156"/>
                <a:gd name="connsiteX15" fmla="*/ 196928 w 1992444"/>
                <a:gd name="connsiteY15" fmla="*/ 878971 h 1676156"/>
                <a:gd name="connsiteX16" fmla="*/ 304743 w 1992444"/>
                <a:gd name="connsiteY16" fmla="*/ 786656 h 1676156"/>
                <a:gd name="connsiteX17" fmla="*/ 381726 w 1992444"/>
                <a:gd name="connsiteY17" fmla="*/ 784067 h 1676156"/>
                <a:gd name="connsiteX18" fmla="*/ 1328391 w 1992444"/>
                <a:gd name="connsiteY18" fmla="*/ 611771 h 1676156"/>
                <a:gd name="connsiteX19" fmla="*/ 1357786 w 1992444"/>
                <a:gd name="connsiteY19" fmla="*/ 613210 h 1676156"/>
                <a:gd name="connsiteX20" fmla="*/ 1394721 w 1992444"/>
                <a:gd name="connsiteY20" fmla="*/ 746387 h 1676156"/>
                <a:gd name="connsiteX21" fmla="*/ 1234667 w 1992444"/>
                <a:gd name="connsiteY21" fmla="*/ 1001538 h 1676156"/>
                <a:gd name="connsiteX22" fmla="*/ 1249441 w 1992444"/>
                <a:gd name="connsiteY22" fmla="*/ 700335 h 1676156"/>
                <a:gd name="connsiteX23" fmla="*/ 1328391 w 1992444"/>
                <a:gd name="connsiteY23" fmla="*/ 611771 h 1676156"/>
                <a:gd name="connsiteX24" fmla="*/ 1135391 w 1992444"/>
                <a:gd name="connsiteY24" fmla="*/ 508582 h 1676156"/>
                <a:gd name="connsiteX25" fmla="*/ 1163718 w 1992444"/>
                <a:gd name="connsiteY25" fmla="*/ 516459 h 1676156"/>
                <a:gd name="connsiteX26" fmla="*/ 1169888 w 1992444"/>
                <a:gd name="connsiteY26" fmla="*/ 655658 h 1676156"/>
                <a:gd name="connsiteX27" fmla="*/ 956386 w 1992444"/>
                <a:gd name="connsiteY27" fmla="*/ 868845 h 1676156"/>
                <a:gd name="connsiteX28" fmla="*/ 1039072 w 1992444"/>
                <a:gd name="connsiteY28" fmla="*/ 576653 h 1676156"/>
                <a:gd name="connsiteX29" fmla="*/ 1135391 w 1992444"/>
                <a:gd name="connsiteY29" fmla="*/ 508582 h 1676156"/>
                <a:gd name="connsiteX30" fmla="*/ 76239 w 1992444"/>
                <a:gd name="connsiteY30" fmla="*/ 500677 h 1676156"/>
                <a:gd name="connsiteX31" fmla="*/ 125798 w 1992444"/>
                <a:gd name="connsiteY31" fmla="*/ 500774 h 1676156"/>
                <a:gd name="connsiteX32" fmla="*/ 407874 w 1992444"/>
                <a:gd name="connsiteY32" fmla="*/ 611827 h 1676156"/>
                <a:gd name="connsiteX33" fmla="*/ 106993 w 1992444"/>
                <a:gd name="connsiteY33" fmla="*/ 651313 h 1676156"/>
                <a:gd name="connsiteX34" fmla="*/ 431 w 1992444"/>
                <a:gd name="connsiteY34" fmla="*/ 561236 h 1676156"/>
                <a:gd name="connsiteX35" fmla="*/ 76239 w 1992444"/>
                <a:gd name="connsiteY35" fmla="*/ 500677 h 1676156"/>
                <a:gd name="connsiteX36" fmla="*/ 879216 w 1992444"/>
                <a:gd name="connsiteY36" fmla="*/ 393079 h 1676156"/>
                <a:gd name="connsiteX37" fmla="*/ 907741 w 1992444"/>
                <a:gd name="connsiteY37" fmla="*/ 400889 h 1676156"/>
                <a:gd name="connsiteX38" fmla="*/ 911467 w 1992444"/>
                <a:gd name="connsiteY38" fmla="*/ 539810 h 1676156"/>
                <a:gd name="connsiteX39" fmla="*/ 694133 w 1992444"/>
                <a:gd name="connsiteY39" fmla="*/ 746951 h 1676156"/>
                <a:gd name="connsiteX40" fmla="*/ 781067 w 1992444"/>
                <a:gd name="connsiteY40" fmla="*/ 459186 h 1676156"/>
                <a:gd name="connsiteX41" fmla="*/ 879216 w 1992444"/>
                <a:gd name="connsiteY41" fmla="*/ 393079 h 1676156"/>
                <a:gd name="connsiteX42" fmla="*/ 689273 w 1992444"/>
                <a:gd name="connsiteY42" fmla="*/ 200424 h 1676156"/>
                <a:gd name="connsiteX43" fmla="*/ 717132 w 1992444"/>
                <a:gd name="connsiteY43" fmla="*/ 207534 h 1676156"/>
                <a:gd name="connsiteX44" fmla="*/ 725847 w 1992444"/>
                <a:gd name="connsiteY44" fmla="*/ 347536 h 1676156"/>
                <a:gd name="connsiteX45" fmla="*/ 512936 w 1992444"/>
                <a:gd name="connsiteY45" fmla="*/ 562540 h 1676156"/>
                <a:gd name="connsiteX46" fmla="*/ 592622 w 1992444"/>
                <a:gd name="connsiteY46" fmla="*/ 270035 h 1676156"/>
                <a:gd name="connsiteX47" fmla="*/ 689273 w 1992444"/>
                <a:gd name="connsiteY47" fmla="*/ 200424 h 1676156"/>
                <a:gd name="connsiteX48" fmla="*/ 261297 w 1992444"/>
                <a:gd name="connsiteY48" fmla="*/ 1690 h 1676156"/>
                <a:gd name="connsiteX49" fmla="*/ 339479 w 1992444"/>
                <a:gd name="connsiteY49" fmla="*/ 90598 h 1676156"/>
                <a:gd name="connsiteX50" fmla="*/ 359424 w 1992444"/>
                <a:gd name="connsiteY50" fmla="*/ 380579 h 1676156"/>
                <a:gd name="connsiteX51" fmla="*/ 396820 w 1992444"/>
                <a:gd name="connsiteY51" fmla="*/ 462719 h 1676156"/>
                <a:gd name="connsiteX52" fmla="*/ 942806 w 1992444"/>
                <a:gd name="connsiteY52" fmla="*/ 897068 h 1676156"/>
                <a:gd name="connsiteX53" fmla="*/ 1991147 w 1992444"/>
                <a:gd name="connsiteY53" fmla="*/ 1661222 h 1676156"/>
                <a:gd name="connsiteX54" fmla="*/ 1988654 w 1992444"/>
                <a:gd name="connsiteY54" fmla="*/ 1674912 h 1676156"/>
                <a:gd name="connsiteX55" fmla="*/ 1983668 w 1992444"/>
                <a:gd name="connsiteY55" fmla="*/ 1676156 h 1676156"/>
                <a:gd name="connsiteX56" fmla="*/ 1974942 w 1992444"/>
                <a:gd name="connsiteY56" fmla="*/ 1672423 h 1676156"/>
                <a:gd name="connsiteX57" fmla="*/ 936573 w 1992444"/>
                <a:gd name="connsiteY57" fmla="*/ 915736 h 1676156"/>
                <a:gd name="connsiteX58" fmla="*/ 379368 w 1992444"/>
                <a:gd name="connsiteY58" fmla="*/ 471431 h 1676156"/>
                <a:gd name="connsiteX59" fmla="*/ 343219 w 1992444"/>
                <a:gd name="connsiteY59" fmla="*/ 391780 h 1676156"/>
                <a:gd name="connsiteX60" fmla="*/ 192387 w 1992444"/>
                <a:gd name="connsiteY60" fmla="*/ 135402 h 1676156"/>
                <a:gd name="connsiteX61" fmla="*/ 232276 w 1992444"/>
                <a:gd name="connsiteY61" fmla="*/ 2235 h 1676156"/>
                <a:gd name="connsiteX62" fmla="*/ 261297 w 1992444"/>
                <a:gd name="connsiteY62" fmla="*/ 1690 h 1676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992444" h="1676156">
                  <a:moveTo>
                    <a:pt x="1170884" y="1083917"/>
                  </a:moveTo>
                  <a:cubicBezTo>
                    <a:pt x="1178249" y="1084319"/>
                    <a:pt x="1183268" y="1086085"/>
                    <a:pt x="1185284" y="1089500"/>
                  </a:cubicBezTo>
                  <a:cubicBezTo>
                    <a:pt x="1202649" y="1116822"/>
                    <a:pt x="1040161" y="1269577"/>
                    <a:pt x="979383" y="1308076"/>
                  </a:cubicBezTo>
                  <a:cubicBezTo>
                    <a:pt x="918605" y="1346575"/>
                    <a:pt x="861549" y="1337882"/>
                    <a:pt x="840462" y="1304350"/>
                  </a:cubicBezTo>
                  <a:cubicBezTo>
                    <a:pt x="819376" y="1270819"/>
                    <a:pt x="836741" y="1216175"/>
                    <a:pt x="897519" y="1177676"/>
                  </a:cubicBezTo>
                  <a:cubicBezTo>
                    <a:pt x="952870" y="1145075"/>
                    <a:pt x="1119331" y="1081098"/>
                    <a:pt x="1170884" y="1083917"/>
                  </a:cubicBezTo>
                  <a:close/>
                  <a:moveTo>
                    <a:pt x="865650" y="946567"/>
                  </a:moveTo>
                  <a:cubicBezTo>
                    <a:pt x="889047" y="944703"/>
                    <a:pt x="905259" y="946508"/>
                    <a:pt x="908705" y="953727"/>
                  </a:cubicBezTo>
                  <a:cubicBezTo>
                    <a:pt x="922489" y="983860"/>
                    <a:pt x="745803" y="1121972"/>
                    <a:pt x="679389" y="1154616"/>
                  </a:cubicBezTo>
                  <a:cubicBezTo>
                    <a:pt x="614228" y="1187260"/>
                    <a:pt x="557839" y="1172194"/>
                    <a:pt x="541549" y="1137038"/>
                  </a:cubicBezTo>
                  <a:cubicBezTo>
                    <a:pt x="522752" y="1101883"/>
                    <a:pt x="545308" y="1049149"/>
                    <a:pt x="611722" y="1015249"/>
                  </a:cubicBezTo>
                  <a:cubicBezTo>
                    <a:pt x="660593" y="990766"/>
                    <a:pt x="795457" y="952158"/>
                    <a:pt x="865650" y="946567"/>
                  </a:cubicBezTo>
                  <a:close/>
                  <a:moveTo>
                    <a:pt x="381726" y="784067"/>
                  </a:moveTo>
                  <a:cubicBezTo>
                    <a:pt x="475399" y="786261"/>
                    <a:pt x="601864" y="802147"/>
                    <a:pt x="605625" y="825858"/>
                  </a:cubicBezTo>
                  <a:cubicBezTo>
                    <a:pt x="609386" y="857473"/>
                    <a:pt x="396261" y="930819"/>
                    <a:pt x="323548" y="942201"/>
                  </a:cubicBezTo>
                  <a:cubicBezTo>
                    <a:pt x="250836" y="951053"/>
                    <a:pt x="203196" y="918173"/>
                    <a:pt x="196928" y="878971"/>
                  </a:cubicBezTo>
                  <a:cubicBezTo>
                    <a:pt x="193167" y="841033"/>
                    <a:pt x="230777" y="796773"/>
                    <a:pt x="304743" y="786656"/>
                  </a:cubicBezTo>
                  <a:cubicBezTo>
                    <a:pt x="322922" y="784127"/>
                    <a:pt x="350502" y="783336"/>
                    <a:pt x="381726" y="784067"/>
                  </a:cubicBezTo>
                  <a:close/>
                  <a:moveTo>
                    <a:pt x="1328391" y="611771"/>
                  </a:moveTo>
                  <a:cubicBezTo>
                    <a:pt x="1338549" y="609631"/>
                    <a:pt x="1348552" y="610098"/>
                    <a:pt x="1357786" y="613210"/>
                  </a:cubicBezTo>
                  <a:cubicBezTo>
                    <a:pt x="1393490" y="624411"/>
                    <a:pt x="1416883" y="676686"/>
                    <a:pt x="1394721" y="746387"/>
                  </a:cubicBezTo>
                  <a:cubicBezTo>
                    <a:pt x="1372560" y="816087"/>
                    <a:pt x="1264215" y="1011496"/>
                    <a:pt x="1234667" y="1001538"/>
                  </a:cubicBezTo>
                  <a:cubicBezTo>
                    <a:pt x="1203887" y="991581"/>
                    <a:pt x="1228511" y="770035"/>
                    <a:pt x="1249441" y="700335"/>
                  </a:cubicBezTo>
                  <a:cubicBezTo>
                    <a:pt x="1266062" y="648060"/>
                    <a:pt x="1297919" y="618188"/>
                    <a:pt x="1328391" y="611771"/>
                  </a:cubicBezTo>
                  <a:close/>
                  <a:moveTo>
                    <a:pt x="1135391" y="508582"/>
                  </a:moveTo>
                  <a:cubicBezTo>
                    <a:pt x="1145746" y="508778"/>
                    <a:pt x="1155387" y="511443"/>
                    <a:pt x="1163718" y="516459"/>
                  </a:cubicBezTo>
                  <a:cubicBezTo>
                    <a:pt x="1197039" y="536524"/>
                    <a:pt x="1208146" y="592955"/>
                    <a:pt x="1169888" y="655658"/>
                  </a:cubicBezTo>
                  <a:cubicBezTo>
                    <a:pt x="1132865" y="718360"/>
                    <a:pt x="983536" y="885147"/>
                    <a:pt x="956386" y="868845"/>
                  </a:cubicBezTo>
                  <a:cubicBezTo>
                    <a:pt x="929235" y="852542"/>
                    <a:pt x="1002048" y="639355"/>
                    <a:pt x="1039072" y="576653"/>
                  </a:cubicBezTo>
                  <a:cubicBezTo>
                    <a:pt x="1066839" y="529626"/>
                    <a:pt x="1104325" y="507994"/>
                    <a:pt x="1135391" y="508582"/>
                  </a:cubicBezTo>
                  <a:close/>
                  <a:moveTo>
                    <a:pt x="76239" y="500677"/>
                  </a:moveTo>
                  <a:cubicBezTo>
                    <a:pt x="91009" y="498460"/>
                    <a:pt x="107620" y="498306"/>
                    <a:pt x="125798" y="500774"/>
                  </a:cubicBezTo>
                  <a:cubicBezTo>
                    <a:pt x="198511" y="509411"/>
                    <a:pt x="411635" y="579745"/>
                    <a:pt x="407874" y="611827"/>
                  </a:cubicBezTo>
                  <a:cubicBezTo>
                    <a:pt x="404113" y="642675"/>
                    <a:pt x="179706" y="659950"/>
                    <a:pt x="106993" y="651313"/>
                  </a:cubicBezTo>
                  <a:cubicBezTo>
                    <a:pt x="34281" y="642675"/>
                    <a:pt x="-4583" y="599488"/>
                    <a:pt x="431" y="561236"/>
                  </a:cubicBezTo>
                  <a:cubicBezTo>
                    <a:pt x="4193" y="532547"/>
                    <a:pt x="31930" y="507329"/>
                    <a:pt x="76239" y="500677"/>
                  </a:cubicBezTo>
                  <a:close/>
                  <a:moveTo>
                    <a:pt x="879216" y="393079"/>
                  </a:moveTo>
                  <a:cubicBezTo>
                    <a:pt x="889656" y="393292"/>
                    <a:pt x="899358" y="395928"/>
                    <a:pt x="907741" y="400889"/>
                  </a:cubicBezTo>
                  <a:cubicBezTo>
                    <a:pt x="940031" y="421975"/>
                    <a:pt x="949966" y="479032"/>
                    <a:pt x="911467" y="539810"/>
                  </a:cubicBezTo>
                  <a:cubicBezTo>
                    <a:pt x="872968" y="601828"/>
                    <a:pt x="721455" y="764316"/>
                    <a:pt x="694133" y="746951"/>
                  </a:cubicBezTo>
                  <a:cubicBezTo>
                    <a:pt x="665569" y="730826"/>
                    <a:pt x="742568" y="522445"/>
                    <a:pt x="781067" y="459186"/>
                  </a:cubicBezTo>
                  <a:cubicBezTo>
                    <a:pt x="809941" y="413603"/>
                    <a:pt x="847897" y="392439"/>
                    <a:pt x="879216" y="393079"/>
                  </a:cubicBezTo>
                  <a:close/>
                  <a:moveTo>
                    <a:pt x="689273" y="200424"/>
                  </a:moveTo>
                  <a:cubicBezTo>
                    <a:pt x="699545" y="200424"/>
                    <a:pt x="709039" y="202846"/>
                    <a:pt x="717132" y="207534"/>
                  </a:cubicBezTo>
                  <a:cubicBezTo>
                    <a:pt x="750749" y="227534"/>
                    <a:pt x="763200" y="283785"/>
                    <a:pt x="725847" y="347536"/>
                  </a:cubicBezTo>
                  <a:cubicBezTo>
                    <a:pt x="689740" y="411287"/>
                    <a:pt x="540328" y="577540"/>
                    <a:pt x="512936" y="562540"/>
                  </a:cubicBezTo>
                  <a:cubicBezTo>
                    <a:pt x="484299" y="546290"/>
                    <a:pt x="556515" y="333786"/>
                    <a:pt x="592622" y="270035"/>
                  </a:cubicBezTo>
                  <a:cubicBezTo>
                    <a:pt x="620637" y="222222"/>
                    <a:pt x="658457" y="200424"/>
                    <a:pt x="689273" y="200424"/>
                  </a:cubicBezTo>
                  <a:close/>
                  <a:moveTo>
                    <a:pt x="261297" y="1690"/>
                  </a:moveTo>
                  <a:cubicBezTo>
                    <a:pt x="291565" y="8924"/>
                    <a:pt x="323586" y="39260"/>
                    <a:pt x="339479" y="90598"/>
                  </a:cubicBezTo>
                  <a:cubicBezTo>
                    <a:pt x="358177" y="152825"/>
                    <a:pt x="376875" y="333286"/>
                    <a:pt x="359424" y="380579"/>
                  </a:cubicBezTo>
                  <a:cubicBezTo>
                    <a:pt x="369396" y="406714"/>
                    <a:pt x="381861" y="434094"/>
                    <a:pt x="396820" y="462719"/>
                  </a:cubicBezTo>
                  <a:cubicBezTo>
                    <a:pt x="469119" y="602109"/>
                    <a:pt x="623691" y="792525"/>
                    <a:pt x="942806" y="897068"/>
                  </a:cubicBezTo>
                  <a:cubicBezTo>
                    <a:pt x="1577295" y="1106152"/>
                    <a:pt x="1986161" y="1656244"/>
                    <a:pt x="1991147" y="1661222"/>
                  </a:cubicBezTo>
                  <a:cubicBezTo>
                    <a:pt x="1993640" y="1666200"/>
                    <a:pt x="1992394" y="1672423"/>
                    <a:pt x="1988654" y="1674912"/>
                  </a:cubicBezTo>
                  <a:cubicBezTo>
                    <a:pt x="1986161" y="1674912"/>
                    <a:pt x="1984915" y="1676156"/>
                    <a:pt x="1983668" y="1676156"/>
                  </a:cubicBezTo>
                  <a:cubicBezTo>
                    <a:pt x="1979928" y="1676156"/>
                    <a:pt x="1977435" y="1674912"/>
                    <a:pt x="1974942" y="1672423"/>
                  </a:cubicBezTo>
                  <a:cubicBezTo>
                    <a:pt x="1971203" y="1667445"/>
                    <a:pt x="1564830" y="1122331"/>
                    <a:pt x="936573" y="915736"/>
                  </a:cubicBezTo>
                  <a:cubicBezTo>
                    <a:pt x="611226" y="807460"/>
                    <a:pt x="454161" y="614554"/>
                    <a:pt x="379368" y="471431"/>
                  </a:cubicBezTo>
                  <a:cubicBezTo>
                    <a:pt x="364410" y="442806"/>
                    <a:pt x="353191" y="416671"/>
                    <a:pt x="343219" y="391780"/>
                  </a:cubicBezTo>
                  <a:cubicBezTo>
                    <a:pt x="304576" y="374356"/>
                    <a:pt x="212332" y="200119"/>
                    <a:pt x="192387" y="135402"/>
                  </a:cubicBezTo>
                  <a:cubicBezTo>
                    <a:pt x="171196" y="65707"/>
                    <a:pt x="194880" y="14680"/>
                    <a:pt x="232276" y="2235"/>
                  </a:cubicBezTo>
                  <a:cubicBezTo>
                    <a:pt x="241314" y="-565"/>
                    <a:pt x="251208" y="-721"/>
                    <a:pt x="261297" y="1690"/>
                  </a:cubicBezTo>
                  <a:close/>
                </a:path>
              </a:pathLst>
            </a:custGeom>
            <a:solidFill>
              <a:srgbClr val="52C7D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2" name="Freeform 31">
              <a:extLst>
                <a:ext uri="{FF2B5EF4-FFF2-40B4-BE49-F238E27FC236}">
                  <a16:creationId xmlns:a16="http://schemas.microsoft.com/office/drawing/2014/main" id="{2607406C-2F45-1E47-AC43-5DEE37713A9F}"/>
                </a:ext>
              </a:extLst>
            </p:cNvPr>
            <p:cNvSpPr>
              <a:spLocks noChangeArrowheads="1"/>
            </p:cNvSpPr>
            <p:nvPr/>
          </p:nvSpPr>
          <p:spPr bwMode="auto">
            <a:xfrm>
              <a:off x="15935509" y="7943849"/>
              <a:ext cx="1670250" cy="928122"/>
            </a:xfrm>
            <a:custGeom>
              <a:avLst/>
              <a:gdLst>
                <a:gd name="connsiteX0" fmla="*/ 715701 w 1670250"/>
                <a:gd name="connsiteY0" fmla="*/ 633000 h 928122"/>
                <a:gd name="connsiteX1" fmla="*/ 901764 w 1670250"/>
                <a:gd name="connsiteY1" fmla="*/ 752594 h 928122"/>
                <a:gd name="connsiteX2" fmla="*/ 921816 w 1670250"/>
                <a:gd name="connsiteY2" fmla="*/ 858061 h 928122"/>
                <a:gd name="connsiteX3" fmla="*/ 817795 w 1670250"/>
                <a:gd name="connsiteY3" fmla="*/ 835461 h 928122"/>
                <a:gd name="connsiteX4" fmla="*/ 703749 w 1670250"/>
                <a:gd name="connsiteY4" fmla="*/ 634572 h 928122"/>
                <a:gd name="connsiteX5" fmla="*/ 715701 w 1670250"/>
                <a:gd name="connsiteY5" fmla="*/ 633000 h 928122"/>
                <a:gd name="connsiteX6" fmla="*/ 943420 w 1670250"/>
                <a:gd name="connsiteY6" fmla="*/ 582793 h 928122"/>
                <a:gd name="connsiteX7" fmla="*/ 1136684 w 1670250"/>
                <a:gd name="connsiteY7" fmla="*/ 683423 h 928122"/>
                <a:gd name="connsiteX8" fmla="*/ 1166316 w 1670250"/>
                <a:gd name="connsiteY8" fmla="*/ 785582 h 928122"/>
                <a:gd name="connsiteX9" fmla="*/ 1062604 w 1670250"/>
                <a:gd name="connsiteY9" fmla="*/ 773124 h 928122"/>
                <a:gd name="connsiteX10" fmla="*/ 931728 w 1670250"/>
                <a:gd name="connsiteY10" fmla="*/ 585002 h 928122"/>
                <a:gd name="connsiteX11" fmla="*/ 943420 w 1670250"/>
                <a:gd name="connsiteY11" fmla="*/ 582793 h 928122"/>
                <a:gd name="connsiteX12" fmla="*/ 1210608 w 1670250"/>
                <a:gd name="connsiteY12" fmla="*/ 533049 h 928122"/>
                <a:gd name="connsiteX13" fmla="*/ 1404314 w 1670250"/>
                <a:gd name="connsiteY13" fmla="*/ 567214 h 928122"/>
                <a:gd name="connsiteX14" fmla="*/ 1466082 w 1670250"/>
                <a:gd name="connsiteY14" fmla="*/ 655333 h 928122"/>
                <a:gd name="connsiteX15" fmla="*/ 1363546 w 1670250"/>
                <a:gd name="connsiteY15" fmla="*/ 677992 h 928122"/>
                <a:gd name="connsiteX16" fmla="*/ 1178238 w 1670250"/>
                <a:gd name="connsiteY16" fmla="*/ 542038 h 928122"/>
                <a:gd name="connsiteX17" fmla="*/ 1210608 w 1670250"/>
                <a:gd name="connsiteY17" fmla="*/ 533049 h 928122"/>
                <a:gd name="connsiteX18" fmla="*/ 1562852 w 1670250"/>
                <a:gd name="connsiteY18" fmla="*/ 391183 h 928122"/>
                <a:gd name="connsiteX19" fmla="*/ 1588404 w 1670250"/>
                <a:gd name="connsiteY19" fmla="*/ 392626 h 928122"/>
                <a:gd name="connsiteX20" fmla="*/ 1669936 w 1670250"/>
                <a:gd name="connsiteY20" fmla="*/ 462346 h 928122"/>
                <a:gd name="connsiteX21" fmla="*/ 1574608 w 1670250"/>
                <a:gd name="connsiteY21" fmla="*/ 510515 h 928122"/>
                <a:gd name="connsiteX22" fmla="*/ 1360118 w 1670250"/>
                <a:gd name="connsiteY22" fmla="*/ 425585 h 928122"/>
                <a:gd name="connsiteX23" fmla="*/ 1562852 w 1670250"/>
                <a:gd name="connsiteY23" fmla="*/ 391183 h 928122"/>
                <a:gd name="connsiteX24" fmla="*/ 655854 w 1670250"/>
                <a:gd name="connsiteY24" fmla="*/ 250203 h 928122"/>
                <a:gd name="connsiteX25" fmla="*/ 719649 w 1670250"/>
                <a:gd name="connsiteY25" fmla="*/ 334356 h 928122"/>
                <a:gd name="connsiteX26" fmla="*/ 675868 w 1670250"/>
                <a:gd name="connsiteY26" fmla="*/ 558353 h 928122"/>
                <a:gd name="connsiteX27" fmla="*/ 603317 w 1670250"/>
                <a:gd name="connsiteY27" fmla="*/ 341782 h 928122"/>
                <a:gd name="connsiteX28" fmla="*/ 655854 w 1670250"/>
                <a:gd name="connsiteY28" fmla="*/ 250203 h 928122"/>
                <a:gd name="connsiteX29" fmla="*/ 842234 w 1670250"/>
                <a:gd name="connsiteY29" fmla="*/ 213194 h 928122"/>
                <a:gd name="connsiteX30" fmla="*/ 900304 w 1670250"/>
                <a:gd name="connsiteY30" fmla="*/ 280812 h 928122"/>
                <a:gd name="connsiteX31" fmla="*/ 908882 w 1670250"/>
                <a:gd name="connsiteY31" fmla="*/ 510667 h 928122"/>
                <a:gd name="connsiteX32" fmla="*/ 790022 w 1670250"/>
                <a:gd name="connsiteY32" fmla="*/ 315601 h 928122"/>
                <a:gd name="connsiteX33" fmla="*/ 820656 w 1670250"/>
                <a:gd name="connsiteY33" fmla="*/ 213718 h 928122"/>
                <a:gd name="connsiteX34" fmla="*/ 842234 w 1670250"/>
                <a:gd name="connsiteY34" fmla="*/ 213194 h 928122"/>
                <a:gd name="connsiteX35" fmla="*/ 1049968 w 1670250"/>
                <a:gd name="connsiteY35" fmla="*/ 174577 h 928122"/>
                <a:gd name="connsiteX36" fmla="*/ 1109210 w 1670250"/>
                <a:gd name="connsiteY36" fmla="*/ 241412 h 928122"/>
                <a:gd name="connsiteX37" fmla="*/ 1122840 w 1670250"/>
                <a:gd name="connsiteY37" fmla="*/ 470939 h 928122"/>
                <a:gd name="connsiteX38" fmla="*/ 1000176 w 1670250"/>
                <a:gd name="connsiteY38" fmla="*/ 277588 h 928122"/>
                <a:gd name="connsiteX39" fmla="*/ 1027434 w 1670250"/>
                <a:gd name="connsiteY39" fmla="*/ 175298 h 928122"/>
                <a:gd name="connsiteX40" fmla="*/ 1049968 w 1670250"/>
                <a:gd name="connsiteY40" fmla="*/ 174577 h 928122"/>
                <a:gd name="connsiteX41" fmla="*/ 1228336 w 1670250"/>
                <a:gd name="connsiteY41" fmla="*/ 64704 h 928122"/>
                <a:gd name="connsiteX42" fmla="*/ 1286790 w 1670250"/>
                <a:gd name="connsiteY42" fmla="*/ 132497 h 928122"/>
                <a:gd name="connsiteX43" fmla="*/ 1293012 w 1670250"/>
                <a:gd name="connsiteY43" fmla="*/ 361113 h 928122"/>
                <a:gd name="connsiteX44" fmla="*/ 1174784 w 1670250"/>
                <a:gd name="connsiteY44" fmla="*/ 166044 h 928122"/>
                <a:gd name="connsiteX45" fmla="*/ 1205896 w 1670250"/>
                <a:gd name="connsiteY45" fmla="*/ 65403 h 928122"/>
                <a:gd name="connsiteX46" fmla="*/ 1228336 w 1670250"/>
                <a:gd name="connsiteY46" fmla="*/ 64704 h 928122"/>
                <a:gd name="connsiteX47" fmla="*/ 1579580 w 1670250"/>
                <a:gd name="connsiteY47" fmla="*/ 2 h 928122"/>
                <a:gd name="connsiteX48" fmla="*/ 1601592 w 1670250"/>
                <a:gd name="connsiteY48" fmla="*/ 5779 h 928122"/>
                <a:gd name="connsiteX49" fmla="*/ 1606578 w 1670250"/>
                <a:gd name="connsiteY49" fmla="*/ 111952 h 928122"/>
                <a:gd name="connsiteX50" fmla="*/ 1448246 w 1670250"/>
                <a:gd name="connsiteY50" fmla="*/ 273084 h 928122"/>
                <a:gd name="connsiteX51" fmla="*/ 1407106 w 1670250"/>
                <a:gd name="connsiteY51" fmla="*/ 325545 h 928122"/>
                <a:gd name="connsiteX52" fmla="*/ 915902 w 1670250"/>
                <a:gd name="connsiteY52" fmla="*/ 554128 h 928122"/>
                <a:gd name="connsiteX53" fmla="*/ 10792 w 1670250"/>
                <a:gd name="connsiteY53" fmla="*/ 926356 h 928122"/>
                <a:gd name="connsiteX54" fmla="*/ 5806 w 1670250"/>
                <a:gd name="connsiteY54" fmla="*/ 927605 h 928122"/>
                <a:gd name="connsiteX55" fmla="*/ 819 w 1670250"/>
                <a:gd name="connsiteY55" fmla="*/ 925107 h 928122"/>
                <a:gd name="connsiteX56" fmla="*/ 2065 w 1670250"/>
                <a:gd name="connsiteY56" fmla="*/ 915114 h 928122"/>
                <a:gd name="connsiteX57" fmla="*/ 914656 w 1670250"/>
                <a:gd name="connsiteY57" fmla="*/ 539139 h 928122"/>
                <a:gd name="connsiteX58" fmla="*/ 1397132 w 1670250"/>
                <a:gd name="connsiteY58" fmla="*/ 316802 h 928122"/>
                <a:gd name="connsiteX59" fmla="*/ 1438274 w 1670250"/>
                <a:gd name="connsiteY59" fmla="*/ 263091 h 928122"/>
                <a:gd name="connsiteX60" fmla="*/ 1505596 w 1670250"/>
                <a:gd name="connsiteY60" fmla="*/ 51995 h 928122"/>
                <a:gd name="connsiteX61" fmla="*/ 1579580 w 1670250"/>
                <a:gd name="connsiteY61" fmla="*/ 2 h 928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670250" h="928122">
                  <a:moveTo>
                    <a:pt x="715701" y="633000"/>
                  </a:moveTo>
                  <a:cubicBezTo>
                    <a:pt x="755093" y="640261"/>
                    <a:pt x="867768" y="718537"/>
                    <a:pt x="901764" y="752594"/>
                  </a:cubicBezTo>
                  <a:cubicBezTo>
                    <a:pt x="940614" y="792772"/>
                    <a:pt x="943120" y="836716"/>
                    <a:pt x="921816" y="858061"/>
                  </a:cubicBezTo>
                  <a:cubicBezTo>
                    <a:pt x="900510" y="879405"/>
                    <a:pt x="856646" y="875639"/>
                    <a:pt x="817795" y="835461"/>
                  </a:cubicBezTo>
                  <a:cubicBezTo>
                    <a:pt x="778944" y="795283"/>
                    <a:pt x="686203" y="652150"/>
                    <a:pt x="703749" y="634572"/>
                  </a:cubicBezTo>
                  <a:cubicBezTo>
                    <a:pt x="705942" y="632375"/>
                    <a:pt x="710074" y="631963"/>
                    <a:pt x="715701" y="633000"/>
                  </a:cubicBezTo>
                  <a:close/>
                  <a:moveTo>
                    <a:pt x="943420" y="582793"/>
                  </a:moveTo>
                  <a:cubicBezTo>
                    <a:pt x="982870" y="587085"/>
                    <a:pt x="1099952" y="652900"/>
                    <a:pt x="1136684" y="683423"/>
                  </a:cubicBezTo>
                  <a:cubicBezTo>
                    <a:pt x="1178662" y="719552"/>
                    <a:pt x="1184836" y="763157"/>
                    <a:pt x="1166316" y="785582"/>
                  </a:cubicBezTo>
                  <a:cubicBezTo>
                    <a:pt x="1147796" y="808007"/>
                    <a:pt x="1104582" y="808007"/>
                    <a:pt x="1062604" y="773124"/>
                  </a:cubicBezTo>
                  <a:cubicBezTo>
                    <a:pt x="1020624" y="738240"/>
                    <a:pt x="916912" y="604935"/>
                    <a:pt x="931728" y="585002"/>
                  </a:cubicBezTo>
                  <a:cubicBezTo>
                    <a:pt x="933734" y="582822"/>
                    <a:pt x="937786" y="582179"/>
                    <a:pt x="943420" y="582793"/>
                  </a:cubicBezTo>
                  <a:close/>
                  <a:moveTo>
                    <a:pt x="1210608" y="533049"/>
                  </a:moveTo>
                  <a:cubicBezTo>
                    <a:pt x="1263710" y="532046"/>
                    <a:pt x="1366326" y="552108"/>
                    <a:pt x="1404314" y="567214"/>
                  </a:cubicBezTo>
                  <a:cubicBezTo>
                    <a:pt x="1456200" y="587356"/>
                    <a:pt x="1475966" y="627638"/>
                    <a:pt x="1466082" y="655333"/>
                  </a:cubicBezTo>
                  <a:cubicBezTo>
                    <a:pt x="1454964" y="681768"/>
                    <a:pt x="1414196" y="698133"/>
                    <a:pt x="1363546" y="677992"/>
                  </a:cubicBezTo>
                  <a:cubicBezTo>
                    <a:pt x="1311660" y="656592"/>
                    <a:pt x="1169590" y="564697"/>
                    <a:pt x="1178238" y="542038"/>
                  </a:cubicBezTo>
                  <a:cubicBezTo>
                    <a:pt x="1180708" y="536059"/>
                    <a:pt x="1192908" y="533383"/>
                    <a:pt x="1210608" y="533049"/>
                  </a:cubicBezTo>
                  <a:close/>
                  <a:moveTo>
                    <a:pt x="1562852" y="391183"/>
                  </a:moveTo>
                  <a:cubicBezTo>
                    <a:pt x="1572804" y="391359"/>
                    <a:pt x="1581506" y="391834"/>
                    <a:pt x="1588404" y="392626"/>
                  </a:cubicBezTo>
                  <a:cubicBezTo>
                    <a:pt x="1643594" y="398964"/>
                    <a:pt x="1673698" y="431923"/>
                    <a:pt x="1669936" y="462346"/>
                  </a:cubicBezTo>
                  <a:cubicBezTo>
                    <a:pt x="1666172" y="491501"/>
                    <a:pt x="1629798" y="516853"/>
                    <a:pt x="1574608" y="510515"/>
                  </a:cubicBezTo>
                  <a:cubicBezTo>
                    <a:pt x="1519416" y="504177"/>
                    <a:pt x="1356354" y="450937"/>
                    <a:pt x="1360118" y="425585"/>
                  </a:cubicBezTo>
                  <a:cubicBezTo>
                    <a:pt x="1362312" y="403401"/>
                    <a:pt x="1493194" y="389953"/>
                    <a:pt x="1562852" y="391183"/>
                  </a:cubicBezTo>
                  <a:close/>
                  <a:moveTo>
                    <a:pt x="655854" y="250203"/>
                  </a:moveTo>
                  <a:cubicBezTo>
                    <a:pt x="684624" y="248965"/>
                    <a:pt x="715896" y="278667"/>
                    <a:pt x="719649" y="334356"/>
                  </a:cubicBezTo>
                  <a:cubicBezTo>
                    <a:pt x="723401" y="390046"/>
                    <a:pt x="700885" y="555878"/>
                    <a:pt x="675868" y="558353"/>
                  </a:cubicBezTo>
                  <a:cubicBezTo>
                    <a:pt x="652101" y="560828"/>
                    <a:pt x="607070" y="397472"/>
                    <a:pt x="603317" y="341782"/>
                  </a:cubicBezTo>
                  <a:cubicBezTo>
                    <a:pt x="598314" y="287329"/>
                    <a:pt x="625833" y="252678"/>
                    <a:pt x="655854" y="250203"/>
                  </a:cubicBezTo>
                  <a:close/>
                  <a:moveTo>
                    <a:pt x="842234" y="213194"/>
                  </a:moveTo>
                  <a:cubicBezTo>
                    <a:pt x="864692" y="218611"/>
                    <a:pt x="888356" y="241674"/>
                    <a:pt x="900304" y="280812"/>
                  </a:cubicBezTo>
                  <a:cubicBezTo>
                    <a:pt x="916234" y="334238"/>
                    <a:pt x="932164" y="501970"/>
                    <a:pt x="908882" y="510667"/>
                  </a:cubicBezTo>
                  <a:cubicBezTo>
                    <a:pt x="885600" y="516880"/>
                    <a:pt x="807177" y="367784"/>
                    <a:pt x="790022" y="315601"/>
                  </a:cubicBezTo>
                  <a:cubicBezTo>
                    <a:pt x="774092" y="262175"/>
                    <a:pt x="792472" y="222416"/>
                    <a:pt x="820656" y="213718"/>
                  </a:cubicBezTo>
                  <a:cubicBezTo>
                    <a:pt x="827396" y="211544"/>
                    <a:pt x="834748" y="211389"/>
                    <a:pt x="842234" y="213194"/>
                  </a:cubicBezTo>
                  <a:close/>
                  <a:moveTo>
                    <a:pt x="1049968" y="174577"/>
                  </a:moveTo>
                  <a:cubicBezTo>
                    <a:pt x="1073200" y="179664"/>
                    <a:pt x="1097130" y="202118"/>
                    <a:pt x="1109210" y="241412"/>
                  </a:cubicBezTo>
                  <a:cubicBezTo>
                    <a:pt x="1126556" y="293804"/>
                    <a:pt x="1146380" y="463454"/>
                    <a:pt x="1122840" y="470939"/>
                  </a:cubicBezTo>
                  <a:cubicBezTo>
                    <a:pt x="1099298" y="478424"/>
                    <a:pt x="1016282" y="329980"/>
                    <a:pt x="1000176" y="277588"/>
                  </a:cubicBezTo>
                  <a:cubicBezTo>
                    <a:pt x="982830" y="223948"/>
                    <a:pt x="1000176" y="184030"/>
                    <a:pt x="1027434" y="175298"/>
                  </a:cubicBezTo>
                  <a:cubicBezTo>
                    <a:pt x="1034558" y="173115"/>
                    <a:pt x="1042226" y="172881"/>
                    <a:pt x="1049968" y="174577"/>
                  </a:cubicBezTo>
                  <a:close/>
                  <a:moveTo>
                    <a:pt x="1228336" y="64704"/>
                  </a:moveTo>
                  <a:cubicBezTo>
                    <a:pt x="1251320" y="69829"/>
                    <a:pt x="1274656" y="92427"/>
                    <a:pt x="1286790" y="132497"/>
                  </a:cubicBezTo>
                  <a:cubicBezTo>
                    <a:pt x="1301724" y="185923"/>
                    <a:pt x="1316658" y="354900"/>
                    <a:pt x="1293012" y="361113"/>
                  </a:cubicBezTo>
                  <a:cubicBezTo>
                    <a:pt x="1270610" y="368568"/>
                    <a:pt x="1189718" y="218228"/>
                    <a:pt x="1174784" y="166044"/>
                  </a:cubicBezTo>
                  <a:cubicBezTo>
                    <a:pt x="1158606" y="112617"/>
                    <a:pt x="1177272" y="72857"/>
                    <a:pt x="1205896" y="65403"/>
                  </a:cubicBezTo>
                  <a:cubicBezTo>
                    <a:pt x="1213052" y="63228"/>
                    <a:pt x="1220674" y="62995"/>
                    <a:pt x="1228336" y="64704"/>
                  </a:cubicBezTo>
                  <a:close/>
                  <a:moveTo>
                    <a:pt x="1579580" y="2"/>
                  </a:moveTo>
                  <a:cubicBezTo>
                    <a:pt x="1587566" y="80"/>
                    <a:pt x="1595046" y="2032"/>
                    <a:pt x="1601592" y="5779"/>
                  </a:cubicBezTo>
                  <a:cubicBezTo>
                    <a:pt x="1626526" y="20768"/>
                    <a:pt x="1635254" y="63237"/>
                    <a:pt x="1606578" y="111952"/>
                  </a:cubicBezTo>
                  <a:cubicBezTo>
                    <a:pt x="1579152" y="155670"/>
                    <a:pt x="1479414" y="266838"/>
                    <a:pt x="1448246" y="273084"/>
                  </a:cubicBezTo>
                  <a:cubicBezTo>
                    <a:pt x="1435780" y="290571"/>
                    <a:pt x="1423312" y="308058"/>
                    <a:pt x="1407106" y="325545"/>
                  </a:cubicBezTo>
                  <a:cubicBezTo>
                    <a:pt x="1326070" y="417978"/>
                    <a:pt x="1175218" y="532894"/>
                    <a:pt x="915902" y="554128"/>
                  </a:cubicBezTo>
                  <a:cubicBezTo>
                    <a:pt x="413479" y="594099"/>
                    <a:pt x="14532" y="922608"/>
                    <a:pt x="10792" y="926356"/>
                  </a:cubicBezTo>
                  <a:cubicBezTo>
                    <a:pt x="9546" y="927605"/>
                    <a:pt x="7052" y="928854"/>
                    <a:pt x="5806" y="927605"/>
                  </a:cubicBezTo>
                  <a:cubicBezTo>
                    <a:pt x="3312" y="927605"/>
                    <a:pt x="2065" y="926356"/>
                    <a:pt x="819" y="925107"/>
                  </a:cubicBezTo>
                  <a:cubicBezTo>
                    <a:pt x="-428" y="922608"/>
                    <a:pt x="-428" y="917612"/>
                    <a:pt x="2065" y="915114"/>
                  </a:cubicBezTo>
                  <a:cubicBezTo>
                    <a:pt x="5806" y="912616"/>
                    <a:pt x="407246" y="579110"/>
                    <a:pt x="914656" y="539139"/>
                  </a:cubicBezTo>
                  <a:cubicBezTo>
                    <a:pt x="1168984" y="519154"/>
                    <a:pt x="1316096" y="407985"/>
                    <a:pt x="1397132" y="316802"/>
                  </a:cubicBezTo>
                  <a:cubicBezTo>
                    <a:pt x="1412092" y="298065"/>
                    <a:pt x="1427054" y="280578"/>
                    <a:pt x="1438274" y="263091"/>
                  </a:cubicBezTo>
                  <a:cubicBezTo>
                    <a:pt x="1434534" y="224369"/>
                    <a:pt x="1480662" y="94464"/>
                    <a:pt x="1505596" y="51995"/>
                  </a:cubicBezTo>
                  <a:cubicBezTo>
                    <a:pt x="1527102" y="16396"/>
                    <a:pt x="1555620" y="-232"/>
                    <a:pt x="1579580" y="2"/>
                  </a:cubicBezTo>
                  <a:close/>
                </a:path>
              </a:pathLst>
            </a:custGeom>
            <a:solidFill>
              <a:srgbClr val="52C7D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3" name="Freeform 32">
              <a:extLst>
                <a:ext uri="{FF2B5EF4-FFF2-40B4-BE49-F238E27FC236}">
                  <a16:creationId xmlns:a16="http://schemas.microsoft.com/office/drawing/2014/main" id="{98D8AD94-07CA-9040-83FA-FB723D7F5E72}"/>
                </a:ext>
              </a:extLst>
            </p:cNvPr>
            <p:cNvSpPr>
              <a:spLocks noChangeArrowheads="1"/>
            </p:cNvSpPr>
            <p:nvPr/>
          </p:nvSpPr>
          <p:spPr bwMode="auto">
            <a:xfrm>
              <a:off x="8803720" y="7832717"/>
              <a:ext cx="530836" cy="1010344"/>
            </a:xfrm>
            <a:custGeom>
              <a:avLst/>
              <a:gdLst>
                <a:gd name="connsiteX0" fmla="*/ 56388 w 530836"/>
                <a:gd name="connsiteY0" fmla="*/ 251 h 1010344"/>
                <a:gd name="connsiteX1" fmla="*/ 520709 w 530836"/>
                <a:gd name="connsiteY1" fmla="*/ 676828 h 1010344"/>
                <a:gd name="connsiteX2" fmla="*/ 340691 w 530836"/>
                <a:gd name="connsiteY2" fmla="*/ 1000193 h 1010344"/>
                <a:gd name="connsiteX3" fmla="*/ 17901 w 530836"/>
                <a:gd name="connsiteY3" fmla="*/ 821099 h 1010344"/>
                <a:gd name="connsiteX4" fmla="*/ 56388 w 530836"/>
                <a:gd name="connsiteY4" fmla="*/ 251 h 10103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836" h="1010344">
                  <a:moveTo>
                    <a:pt x="56388" y="251"/>
                  </a:moveTo>
                  <a:cubicBezTo>
                    <a:pt x="106048" y="-13430"/>
                    <a:pt x="480981" y="537533"/>
                    <a:pt x="520709" y="676828"/>
                  </a:cubicBezTo>
                  <a:cubicBezTo>
                    <a:pt x="560436" y="816124"/>
                    <a:pt x="479739" y="960394"/>
                    <a:pt x="340691" y="1000193"/>
                  </a:cubicBezTo>
                  <a:cubicBezTo>
                    <a:pt x="202885" y="1039991"/>
                    <a:pt x="57629" y="959150"/>
                    <a:pt x="17901" y="821099"/>
                  </a:cubicBezTo>
                  <a:cubicBezTo>
                    <a:pt x="-20585" y="681803"/>
                    <a:pt x="7969" y="15176"/>
                    <a:pt x="56388" y="251"/>
                  </a:cubicBezTo>
                  <a:close/>
                </a:path>
              </a:pathLst>
            </a:custGeom>
            <a:gradFill>
              <a:gsLst>
                <a:gs pos="3000">
                  <a:srgbClr val="1F86BC"/>
                </a:gs>
                <a:gs pos="94000">
                  <a:srgbClr val="96EDFB"/>
                </a:gs>
                <a:gs pos="36000">
                  <a:srgbClr val="52C7D6"/>
                </a:gs>
              </a:gsLst>
              <a:lin ang="16200000" scaled="0"/>
            </a:gradFill>
            <a:ln>
              <a:noFill/>
            </a:ln>
            <a:effectLst/>
          </p:spPr>
          <p:txBody>
            <a:bodyPr wrap="square" anchor="ctr">
              <a:noAutofit/>
            </a:bodyPr>
            <a:lstStyle/>
            <a:p>
              <a:endParaRPr lang="en-US" sz="3599" dirty="0">
                <a:latin typeface="Poppins" pitchFamily="2" charset="77"/>
              </a:endParaRPr>
            </a:p>
          </p:txBody>
        </p:sp>
        <p:sp>
          <p:nvSpPr>
            <p:cNvPr id="34" name="Freeform 99">
              <a:extLst>
                <a:ext uri="{FF2B5EF4-FFF2-40B4-BE49-F238E27FC236}">
                  <a16:creationId xmlns:a16="http://schemas.microsoft.com/office/drawing/2014/main" id="{6FC9A6EF-F7A9-FC46-A1BE-8174146CF863}"/>
                </a:ext>
              </a:extLst>
            </p:cNvPr>
            <p:cNvSpPr>
              <a:spLocks noChangeArrowheads="1"/>
            </p:cNvSpPr>
            <p:nvPr/>
          </p:nvSpPr>
          <p:spPr bwMode="auto">
            <a:xfrm>
              <a:off x="8903980" y="8011540"/>
              <a:ext cx="219722" cy="703110"/>
            </a:xfrm>
            <a:custGeom>
              <a:avLst/>
              <a:gdLst>
                <a:gd name="T0" fmla="*/ 171 w 176"/>
                <a:gd name="T1" fmla="*/ 562 h 563"/>
                <a:gd name="T2" fmla="*/ 171 w 176"/>
                <a:gd name="T3" fmla="*/ 562 h 563"/>
                <a:gd name="T4" fmla="*/ 167 w 176"/>
                <a:gd name="T5" fmla="*/ 559 h 563"/>
                <a:gd name="T6" fmla="*/ 0 w 176"/>
                <a:gd name="T7" fmla="*/ 5 h 563"/>
                <a:gd name="T8" fmla="*/ 0 w 176"/>
                <a:gd name="T9" fmla="*/ 5 h 563"/>
                <a:gd name="T10" fmla="*/ 3 w 176"/>
                <a:gd name="T11" fmla="*/ 0 h 563"/>
                <a:gd name="T12" fmla="*/ 3 w 176"/>
                <a:gd name="T13" fmla="*/ 0 h 563"/>
                <a:gd name="T14" fmla="*/ 8 w 176"/>
                <a:gd name="T15" fmla="*/ 3 h 563"/>
                <a:gd name="T16" fmla="*/ 175 w 176"/>
                <a:gd name="T17" fmla="*/ 557 h 563"/>
                <a:gd name="T18" fmla="*/ 175 w 176"/>
                <a:gd name="T19" fmla="*/ 557 h 563"/>
                <a:gd name="T20" fmla="*/ 172 w 176"/>
                <a:gd name="T21" fmla="*/ 562 h 563"/>
                <a:gd name="T22" fmla="*/ 172 w 176"/>
                <a:gd name="T23" fmla="*/ 562 h 563"/>
                <a:gd name="T24" fmla="*/ 171 w 176"/>
                <a:gd name="T25" fmla="*/ 562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6" h="563">
                  <a:moveTo>
                    <a:pt x="171" y="562"/>
                  </a:moveTo>
                  <a:lnTo>
                    <a:pt x="171" y="562"/>
                  </a:lnTo>
                  <a:cubicBezTo>
                    <a:pt x="169" y="562"/>
                    <a:pt x="168" y="561"/>
                    <a:pt x="167" y="559"/>
                  </a:cubicBezTo>
                  <a:lnTo>
                    <a:pt x="0" y="5"/>
                  </a:lnTo>
                  <a:lnTo>
                    <a:pt x="0" y="5"/>
                  </a:lnTo>
                  <a:cubicBezTo>
                    <a:pt x="0" y="3"/>
                    <a:pt x="1" y="1"/>
                    <a:pt x="3" y="0"/>
                  </a:cubicBezTo>
                  <a:lnTo>
                    <a:pt x="3" y="0"/>
                  </a:lnTo>
                  <a:cubicBezTo>
                    <a:pt x="5" y="0"/>
                    <a:pt x="7" y="1"/>
                    <a:pt x="8" y="3"/>
                  </a:cubicBezTo>
                  <a:lnTo>
                    <a:pt x="175" y="557"/>
                  </a:lnTo>
                  <a:lnTo>
                    <a:pt x="175" y="557"/>
                  </a:lnTo>
                  <a:cubicBezTo>
                    <a:pt x="175" y="559"/>
                    <a:pt x="174" y="561"/>
                    <a:pt x="172" y="562"/>
                  </a:cubicBezTo>
                  <a:lnTo>
                    <a:pt x="172" y="562"/>
                  </a:lnTo>
                  <a:lnTo>
                    <a:pt x="171" y="562"/>
                  </a:ln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8C4D4393-2414-8047-894F-0F1CB5AEEE68}"/>
                </a:ext>
              </a:extLst>
            </p:cNvPr>
            <p:cNvSpPr>
              <a:spLocks noChangeArrowheads="1"/>
            </p:cNvSpPr>
            <p:nvPr/>
          </p:nvSpPr>
          <p:spPr bwMode="auto">
            <a:xfrm>
              <a:off x="8765702" y="7275724"/>
              <a:ext cx="814019" cy="818836"/>
            </a:xfrm>
            <a:custGeom>
              <a:avLst/>
              <a:gdLst>
                <a:gd name="connsiteX0" fmla="*/ 16120 w 814019"/>
                <a:gd name="connsiteY0" fmla="*/ 39 h 818836"/>
                <a:gd name="connsiteX1" fmla="*/ 738124 w 814019"/>
                <a:gd name="connsiteY1" fmla="*/ 371278 h 818836"/>
                <a:gd name="connsiteX2" fmla="*/ 736880 w 814019"/>
                <a:gd name="connsiteY2" fmla="*/ 742058 h 818836"/>
                <a:gd name="connsiteX3" fmla="*/ 367368 w 814019"/>
                <a:gd name="connsiteY3" fmla="*/ 742058 h 818836"/>
                <a:gd name="connsiteX4" fmla="*/ 2832 w 814019"/>
                <a:gd name="connsiteY4" fmla="*/ 2994 h 818836"/>
                <a:gd name="connsiteX5" fmla="*/ 16120 w 814019"/>
                <a:gd name="connsiteY5" fmla="*/ 39 h 81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4019" h="818836">
                  <a:moveTo>
                    <a:pt x="16120" y="39"/>
                  </a:moveTo>
                  <a:cubicBezTo>
                    <a:pt x="112721" y="3775"/>
                    <a:pt x="642480" y="275306"/>
                    <a:pt x="738124" y="371278"/>
                  </a:cubicBezTo>
                  <a:cubicBezTo>
                    <a:pt x="840144" y="474897"/>
                    <a:pt x="838900" y="640936"/>
                    <a:pt x="736880" y="742058"/>
                  </a:cubicBezTo>
                  <a:cubicBezTo>
                    <a:pt x="634859" y="844429"/>
                    <a:pt x="469388" y="844429"/>
                    <a:pt x="367368" y="742058"/>
                  </a:cubicBezTo>
                  <a:cubicBezTo>
                    <a:pt x="264103" y="638440"/>
                    <a:pt x="-32004" y="39199"/>
                    <a:pt x="2832" y="2994"/>
                  </a:cubicBezTo>
                  <a:cubicBezTo>
                    <a:pt x="5165" y="732"/>
                    <a:pt x="9680" y="-210"/>
                    <a:pt x="16120" y="39"/>
                  </a:cubicBezTo>
                  <a:close/>
                </a:path>
              </a:pathLst>
            </a:custGeom>
            <a:gradFill>
              <a:gsLst>
                <a:gs pos="78000">
                  <a:srgbClr val="1F86BC"/>
                </a:gs>
                <a:gs pos="6000">
                  <a:srgbClr val="96EDFB"/>
                </a:gs>
                <a:gs pos="46000">
                  <a:srgbClr val="52C7D6"/>
                </a:gs>
              </a:gsLst>
              <a:lin ang="0" scaled="0"/>
            </a:gradFill>
            <a:ln>
              <a:noFill/>
            </a:ln>
            <a:effectLst/>
          </p:spPr>
          <p:txBody>
            <a:bodyPr wrap="square" anchor="ctr">
              <a:noAutofit/>
            </a:bodyPr>
            <a:lstStyle/>
            <a:p>
              <a:endParaRPr lang="en-US" sz="3599" dirty="0">
                <a:latin typeface="Poppins" pitchFamily="2" charset="77"/>
              </a:endParaRPr>
            </a:p>
          </p:txBody>
        </p:sp>
        <p:sp>
          <p:nvSpPr>
            <p:cNvPr id="36" name="Freeform 101">
              <a:extLst>
                <a:ext uri="{FF2B5EF4-FFF2-40B4-BE49-F238E27FC236}">
                  <a16:creationId xmlns:a16="http://schemas.microsoft.com/office/drawing/2014/main" id="{30163033-3DBA-6B4B-829D-39DEDE37FFEE}"/>
                </a:ext>
              </a:extLst>
            </p:cNvPr>
            <p:cNvSpPr>
              <a:spLocks noChangeArrowheads="1"/>
            </p:cNvSpPr>
            <p:nvPr/>
          </p:nvSpPr>
          <p:spPr bwMode="auto">
            <a:xfrm>
              <a:off x="8920462" y="7445761"/>
              <a:ext cx="466908" cy="428458"/>
            </a:xfrm>
            <a:custGeom>
              <a:avLst/>
              <a:gdLst>
                <a:gd name="T0" fmla="*/ 371 w 376"/>
                <a:gd name="T1" fmla="*/ 343 h 344"/>
                <a:gd name="T2" fmla="*/ 371 w 376"/>
                <a:gd name="T3" fmla="*/ 343 h 344"/>
                <a:gd name="T4" fmla="*/ 369 w 376"/>
                <a:gd name="T5" fmla="*/ 342 h 344"/>
                <a:gd name="T6" fmla="*/ 1 w 376"/>
                <a:gd name="T7" fmla="*/ 6 h 344"/>
                <a:gd name="T8" fmla="*/ 1 w 376"/>
                <a:gd name="T9" fmla="*/ 6 h 344"/>
                <a:gd name="T10" fmla="*/ 1 w 376"/>
                <a:gd name="T11" fmla="*/ 1 h 344"/>
                <a:gd name="T12" fmla="*/ 1 w 376"/>
                <a:gd name="T13" fmla="*/ 1 h 344"/>
                <a:gd name="T14" fmla="*/ 5 w 376"/>
                <a:gd name="T15" fmla="*/ 1 h 344"/>
                <a:gd name="T16" fmla="*/ 373 w 376"/>
                <a:gd name="T17" fmla="*/ 338 h 344"/>
                <a:gd name="T18" fmla="*/ 373 w 376"/>
                <a:gd name="T19" fmla="*/ 338 h 344"/>
                <a:gd name="T20" fmla="*/ 373 w 376"/>
                <a:gd name="T21" fmla="*/ 342 h 344"/>
                <a:gd name="T22" fmla="*/ 373 w 376"/>
                <a:gd name="T23" fmla="*/ 342 h 344"/>
                <a:gd name="T24" fmla="*/ 371 w 376"/>
                <a:gd name="T25" fmla="*/ 343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6" h="344">
                  <a:moveTo>
                    <a:pt x="371" y="343"/>
                  </a:moveTo>
                  <a:lnTo>
                    <a:pt x="371" y="343"/>
                  </a:lnTo>
                  <a:cubicBezTo>
                    <a:pt x="370" y="343"/>
                    <a:pt x="370" y="343"/>
                    <a:pt x="369" y="342"/>
                  </a:cubicBezTo>
                  <a:lnTo>
                    <a:pt x="1" y="6"/>
                  </a:lnTo>
                  <a:lnTo>
                    <a:pt x="1" y="6"/>
                  </a:lnTo>
                  <a:cubicBezTo>
                    <a:pt x="0" y="5"/>
                    <a:pt x="0" y="3"/>
                    <a:pt x="1" y="1"/>
                  </a:cubicBezTo>
                  <a:lnTo>
                    <a:pt x="1" y="1"/>
                  </a:lnTo>
                  <a:cubicBezTo>
                    <a:pt x="2" y="0"/>
                    <a:pt x="4" y="0"/>
                    <a:pt x="5" y="1"/>
                  </a:cubicBezTo>
                  <a:lnTo>
                    <a:pt x="373" y="338"/>
                  </a:lnTo>
                  <a:lnTo>
                    <a:pt x="373" y="338"/>
                  </a:lnTo>
                  <a:cubicBezTo>
                    <a:pt x="375" y="339"/>
                    <a:pt x="375" y="341"/>
                    <a:pt x="373" y="342"/>
                  </a:cubicBezTo>
                  <a:lnTo>
                    <a:pt x="373" y="342"/>
                  </a:lnTo>
                  <a:cubicBezTo>
                    <a:pt x="373" y="343"/>
                    <a:pt x="372" y="343"/>
                    <a:pt x="371" y="343"/>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F786F5F0-BB94-2740-BE4F-13C3F022F6F2}"/>
                </a:ext>
              </a:extLst>
            </p:cNvPr>
            <p:cNvSpPr>
              <a:spLocks noChangeArrowheads="1"/>
            </p:cNvSpPr>
            <p:nvPr/>
          </p:nvSpPr>
          <p:spPr bwMode="auto">
            <a:xfrm>
              <a:off x="14798418" y="7156309"/>
              <a:ext cx="1136340" cy="935827"/>
            </a:xfrm>
            <a:custGeom>
              <a:avLst/>
              <a:gdLst>
                <a:gd name="connsiteX0" fmla="*/ 1118116 w 1136340"/>
                <a:gd name="connsiteY0" fmla="*/ 540 h 935827"/>
                <a:gd name="connsiteX1" fmla="*/ 1134054 w 1136340"/>
                <a:gd name="connsiteY1" fmla="*/ 6734 h 935827"/>
                <a:gd name="connsiteX2" fmla="*/ 534280 w 1136340"/>
                <a:gd name="connsiteY2" fmla="*/ 869382 h 935827"/>
                <a:gd name="connsiteX3" fmla="*/ 66408 w 1136340"/>
                <a:gd name="connsiteY3" fmla="*/ 799572 h 935827"/>
                <a:gd name="connsiteX4" fmla="*/ 134846 w 1136340"/>
                <a:gd name="connsiteY4" fmla="*/ 329603 h 935827"/>
                <a:gd name="connsiteX5" fmla="*/ 1118116 w 1136340"/>
                <a:gd name="connsiteY5" fmla="*/ 540 h 935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6340" h="935827">
                  <a:moveTo>
                    <a:pt x="1118116" y="540"/>
                  </a:moveTo>
                  <a:cubicBezTo>
                    <a:pt x="1126214" y="1436"/>
                    <a:pt x="1131643" y="3461"/>
                    <a:pt x="1134054" y="6734"/>
                  </a:cubicBezTo>
                  <a:cubicBezTo>
                    <a:pt x="1173873" y="59091"/>
                    <a:pt x="682357" y="758434"/>
                    <a:pt x="534280" y="869382"/>
                  </a:cubicBezTo>
                  <a:cubicBezTo>
                    <a:pt x="386204" y="980330"/>
                    <a:pt x="177154" y="949165"/>
                    <a:pt x="66408" y="799572"/>
                  </a:cubicBezTo>
                  <a:cubicBezTo>
                    <a:pt x="-44339" y="651227"/>
                    <a:pt x="-13230" y="440551"/>
                    <a:pt x="134846" y="329603"/>
                  </a:cubicBezTo>
                  <a:cubicBezTo>
                    <a:pt x="274835" y="227928"/>
                    <a:pt x="996651" y="-12896"/>
                    <a:pt x="1118116" y="540"/>
                  </a:cubicBezTo>
                  <a:close/>
                </a:path>
              </a:pathLst>
            </a:custGeom>
            <a:gradFill>
              <a:gsLst>
                <a:gs pos="78000">
                  <a:srgbClr val="1F86BC"/>
                </a:gs>
                <a:gs pos="6000">
                  <a:srgbClr val="96EDFB"/>
                </a:gs>
                <a:gs pos="48000">
                  <a:srgbClr val="52C7D6"/>
                </a:gs>
              </a:gsLst>
              <a:lin ang="10800000" scaled="0"/>
            </a:gradFill>
            <a:ln>
              <a:noFill/>
            </a:ln>
            <a:effectLst/>
          </p:spPr>
          <p:txBody>
            <a:bodyPr wrap="square" anchor="ctr">
              <a:noAutofit/>
            </a:bodyPr>
            <a:lstStyle/>
            <a:p>
              <a:endParaRPr lang="en-US" sz="3599" dirty="0">
                <a:latin typeface="Poppins" pitchFamily="2" charset="77"/>
              </a:endParaRPr>
            </a:p>
          </p:txBody>
        </p:sp>
        <p:sp>
          <p:nvSpPr>
            <p:cNvPr id="38" name="Freeform 103">
              <a:extLst>
                <a:ext uri="{FF2B5EF4-FFF2-40B4-BE49-F238E27FC236}">
                  <a16:creationId xmlns:a16="http://schemas.microsoft.com/office/drawing/2014/main" id="{A2DC5732-631F-AA40-B5E5-236FFA906980}"/>
                </a:ext>
              </a:extLst>
            </p:cNvPr>
            <p:cNvSpPr>
              <a:spLocks noChangeArrowheads="1"/>
            </p:cNvSpPr>
            <p:nvPr/>
          </p:nvSpPr>
          <p:spPr bwMode="auto">
            <a:xfrm>
              <a:off x="15067180" y="7319418"/>
              <a:ext cx="626206" cy="516346"/>
            </a:xfrm>
            <a:custGeom>
              <a:avLst/>
              <a:gdLst>
                <a:gd name="T0" fmla="*/ 0 w 502"/>
                <a:gd name="T1" fmla="*/ 408 h 414"/>
                <a:gd name="T2" fmla="*/ 0 w 502"/>
                <a:gd name="T3" fmla="*/ 408 h 414"/>
                <a:gd name="T4" fmla="*/ 1 w 502"/>
                <a:gd name="T5" fmla="*/ 405 h 414"/>
                <a:gd name="T6" fmla="*/ 494 w 502"/>
                <a:gd name="T7" fmla="*/ 1 h 414"/>
                <a:gd name="T8" fmla="*/ 494 w 502"/>
                <a:gd name="T9" fmla="*/ 1 h 414"/>
                <a:gd name="T10" fmla="*/ 500 w 502"/>
                <a:gd name="T11" fmla="*/ 2 h 414"/>
                <a:gd name="T12" fmla="*/ 500 w 502"/>
                <a:gd name="T13" fmla="*/ 2 h 414"/>
                <a:gd name="T14" fmla="*/ 499 w 502"/>
                <a:gd name="T15" fmla="*/ 7 h 414"/>
                <a:gd name="T16" fmla="*/ 6 w 502"/>
                <a:gd name="T17" fmla="*/ 411 h 414"/>
                <a:gd name="T18" fmla="*/ 6 w 502"/>
                <a:gd name="T19" fmla="*/ 411 h 414"/>
                <a:gd name="T20" fmla="*/ 1 w 502"/>
                <a:gd name="T21" fmla="*/ 411 h 414"/>
                <a:gd name="T22" fmla="*/ 1 w 502"/>
                <a:gd name="T23" fmla="*/ 411 h 414"/>
                <a:gd name="T24" fmla="*/ 0 w 502"/>
                <a:gd name="T25" fmla="*/ 408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2" h="414">
                  <a:moveTo>
                    <a:pt x="0" y="408"/>
                  </a:moveTo>
                  <a:lnTo>
                    <a:pt x="0" y="408"/>
                  </a:lnTo>
                  <a:cubicBezTo>
                    <a:pt x="0" y="406"/>
                    <a:pt x="1" y="406"/>
                    <a:pt x="1" y="405"/>
                  </a:cubicBezTo>
                  <a:lnTo>
                    <a:pt x="494" y="1"/>
                  </a:lnTo>
                  <a:lnTo>
                    <a:pt x="494" y="1"/>
                  </a:lnTo>
                  <a:cubicBezTo>
                    <a:pt x="496" y="0"/>
                    <a:pt x="498" y="0"/>
                    <a:pt x="500" y="2"/>
                  </a:cubicBezTo>
                  <a:lnTo>
                    <a:pt x="500" y="2"/>
                  </a:lnTo>
                  <a:cubicBezTo>
                    <a:pt x="501" y="4"/>
                    <a:pt x="501" y="6"/>
                    <a:pt x="499" y="7"/>
                  </a:cubicBezTo>
                  <a:lnTo>
                    <a:pt x="6" y="411"/>
                  </a:lnTo>
                  <a:lnTo>
                    <a:pt x="6" y="411"/>
                  </a:lnTo>
                  <a:cubicBezTo>
                    <a:pt x="4" y="413"/>
                    <a:pt x="2" y="412"/>
                    <a:pt x="1" y="411"/>
                  </a:cubicBezTo>
                  <a:lnTo>
                    <a:pt x="1" y="411"/>
                  </a:lnTo>
                  <a:cubicBezTo>
                    <a:pt x="0" y="409"/>
                    <a:pt x="0" y="408"/>
                    <a:pt x="0" y="408"/>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38">
              <a:extLst>
                <a:ext uri="{FF2B5EF4-FFF2-40B4-BE49-F238E27FC236}">
                  <a16:creationId xmlns:a16="http://schemas.microsoft.com/office/drawing/2014/main" id="{8BD43E12-EE78-BA4B-87D9-2922F46CB73F}"/>
                </a:ext>
              </a:extLst>
            </p:cNvPr>
            <p:cNvSpPr>
              <a:spLocks noChangeArrowheads="1"/>
            </p:cNvSpPr>
            <p:nvPr/>
          </p:nvSpPr>
          <p:spPr bwMode="auto">
            <a:xfrm>
              <a:off x="7942701" y="6219943"/>
              <a:ext cx="8683260" cy="5668443"/>
            </a:xfrm>
            <a:custGeom>
              <a:avLst/>
              <a:gdLst>
                <a:gd name="connsiteX0" fmla="*/ 6361959 w 8683260"/>
                <a:gd name="connsiteY0" fmla="*/ 1268 h 5668443"/>
                <a:gd name="connsiteX1" fmla="*/ 6790179 w 8683260"/>
                <a:gd name="connsiteY1" fmla="*/ 132496 h 5668443"/>
                <a:gd name="connsiteX2" fmla="*/ 7184987 w 8683260"/>
                <a:gd name="connsiteY2" fmla="*/ 1451705 h 5668443"/>
                <a:gd name="connsiteX3" fmla="*/ 7356858 w 8683260"/>
                <a:gd name="connsiteY3" fmla="*/ 1717042 h 5668443"/>
                <a:gd name="connsiteX4" fmla="*/ 8683260 w 8683260"/>
                <a:gd name="connsiteY4" fmla="*/ 2793338 h 5668443"/>
                <a:gd name="connsiteX5" fmla="*/ 8136508 w 8683260"/>
                <a:gd name="connsiteY5" fmla="*/ 3591840 h 5668443"/>
                <a:gd name="connsiteX6" fmla="*/ 8079217 w 8683260"/>
                <a:gd name="connsiteY6" fmla="*/ 3992959 h 5668443"/>
                <a:gd name="connsiteX7" fmla="*/ 8312116 w 8683260"/>
                <a:gd name="connsiteY7" fmla="*/ 4554776 h 5668443"/>
                <a:gd name="connsiteX8" fmla="*/ 6737871 w 8683260"/>
                <a:gd name="connsiteY8" fmla="*/ 5665952 h 5668443"/>
                <a:gd name="connsiteX9" fmla="*/ 6450173 w 8683260"/>
                <a:gd name="connsiteY9" fmla="*/ 5663461 h 5668443"/>
                <a:gd name="connsiteX10" fmla="*/ 1981507 w 8683260"/>
                <a:gd name="connsiteY10" fmla="*/ 5663461 h 5668443"/>
                <a:gd name="connsiteX11" fmla="*/ 1829562 w 8683260"/>
                <a:gd name="connsiteY11" fmla="*/ 5668443 h 5668443"/>
                <a:gd name="connsiteX12" fmla="*/ 0 w 8683260"/>
                <a:gd name="connsiteY12" fmla="*/ 4273245 h 5668443"/>
                <a:gd name="connsiteX13" fmla="*/ 256562 w 8683260"/>
                <a:gd name="connsiteY13" fmla="*/ 3558206 h 5668443"/>
                <a:gd name="connsiteX14" fmla="*/ 313853 w 8683260"/>
                <a:gd name="connsiteY14" fmla="*/ 3358892 h 5668443"/>
                <a:gd name="connsiteX15" fmla="*/ 424698 w 8683260"/>
                <a:gd name="connsiteY15" fmla="*/ 2798321 h 5668443"/>
                <a:gd name="connsiteX16" fmla="*/ 1086030 w 8683260"/>
                <a:gd name="connsiteY16" fmla="*/ 2348619 h 5668443"/>
                <a:gd name="connsiteX17" fmla="*/ 1260393 w 8683260"/>
                <a:gd name="connsiteY17" fmla="*/ 2063350 h 5668443"/>
                <a:gd name="connsiteX18" fmla="*/ 1521937 w 8683260"/>
                <a:gd name="connsiteY18" fmla="*/ 934735 h 5668443"/>
                <a:gd name="connsiteX19" fmla="*/ 2793539 w 8683260"/>
                <a:gd name="connsiteY19" fmla="*/ 881169 h 5668443"/>
                <a:gd name="connsiteX20" fmla="*/ 3157209 w 8683260"/>
                <a:gd name="connsiteY20" fmla="*/ 766563 h 5668443"/>
                <a:gd name="connsiteX21" fmla="*/ 3665352 w 8683260"/>
                <a:gd name="connsiteY21" fmla="*/ 306895 h 5668443"/>
                <a:gd name="connsiteX22" fmla="*/ 4929481 w 8683260"/>
                <a:gd name="connsiteY22" fmla="*/ 791478 h 5668443"/>
                <a:gd name="connsiteX23" fmla="*/ 5073953 w 8683260"/>
                <a:gd name="connsiteY23" fmla="*/ 782758 h 5668443"/>
                <a:gd name="connsiteX24" fmla="*/ 5075199 w 8683260"/>
                <a:gd name="connsiteY24" fmla="*/ 781512 h 5668443"/>
                <a:gd name="connsiteX25" fmla="*/ 6361959 w 8683260"/>
                <a:gd name="connsiteY25" fmla="*/ 1268 h 5668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683260" h="5668443">
                  <a:moveTo>
                    <a:pt x="6361959" y="1268"/>
                  </a:moveTo>
                  <a:cubicBezTo>
                    <a:pt x="6513923" y="8937"/>
                    <a:pt x="6659719" y="51524"/>
                    <a:pt x="6790179" y="132496"/>
                  </a:cubicBezTo>
                  <a:cubicBezTo>
                    <a:pt x="7187477" y="379147"/>
                    <a:pt x="7326967" y="909820"/>
                    <a:pt x="7184987" y="1451705"/>
                  </a:cubicBezTo>
                  <a:cubicBezTo>
                    <a:pt x="7152605" y="1573785"/>
                    <a:pt x="7232313" y="1695865"/>
                    <a:pt x="7356858" y="1717042"/>
                  </a:cubicBezTo>
                  <a:cubicBezTo>
                    <a:pt x="8121563" y="1847842"/>
                    <a:pt x="8683260" y="2280104"/>
                    <a:pt x="8683260" y="2793338"/>
                  </a:cubicBezTo>
                  <a:cubicBezTo>
                    <a:pt x="8683260" y="3107258"/>
                    <a:pt x="8474024" y="3390035"/>
                    <a:pt x="8136508" y="3591840"/>
                  </a:cubicBezTo>
                  <a:cubicBezTo>
                    <a:pt x="7995773" y="3677794"/>
                    <a:pt x="7969618" y="3870880"/>
                    <a:pt x="8079217" y="3992959"/>
                  </a:cubicBezTo>
                  <a:cubicBezTo>
                    <a:pt x="8227426" y="4157393"/>
                    <a:pt x="8312116" y="4350479"/>
                    <a:pt x="8312116" y="4554776"/>
                  </a:cubicBezTo>
                  <a:cubicBezTo>
                    <a:pt x="8312116" y="5170158"/>
                    <a:pt x="7676938" y="5665952"/>
                    <a:pt x="6737871" y="5665952"/>
                  </a:cubicBezTo>
                  <a:cubicBezTo>
                    <a:pt x="6683071" y="5665952"/>
                    <a:pt x="6502481" y="5667197"/>
                    <a:pt x="6450173" y="5663461"/>
                  </a:cubicBezTo>
                  <a:lnTo>
                    <a:pt x="1981507" y="5663461"/>
                  </a:lnTo>
                  <a:cubicBezTo>
                    <a:pt x="1931689" y="5667197"/>
                    <a:pt x="1880626" y="5668443"/>
                    <a:pt x="1829562" y="5668443"/>
                  </a:cubicBezTo>
                  <a:cubicBezTo>
                    <a:pt x="819504" y="5668443"/>
                    <a:pt x="0" y="5044341"/>
                    <a:pt x="0" y="4273245"/>
                  </a:cubicBezTo>
                  <a:cubicBezTo>
                    <a:pt x="0" y="4012891"/>
                    <a:pt x="93409" y="3767485"/>
                    <a:pt x="256562" y="3558206"/>
                  </a:cubicBezTo>
                  <a:cubicBezTo>
                    <a:pt x="301399" y="3502149"/>
                    <a:pt x="321326" y="3429897"/>
                    <a:pt x="313853" y="3358892"/>
                  </a:cubicBezTo>
                  <a:cubicBezTo>
                    <a:pt x="291435" y="3162069"/>
                    <a:pt x="326307" y="2968983"/>
                    <a:pt x="424698" y="2798321"/>
                  </a:cubicBezTo>
                  <a:cubicBezTo>
                    <a:pt x="562942" y="2560390"/>
                    <a:pt x="800823" y="2407167"/>
                    <a:pt x="1086030" y="2348619"/>
                  </a:cubicBezTo>
                  <a:cubicBezTo>
                    <a:pt x="1215557" y="2321213"/>
                    <a:pt x="1295265" y="2190413"/>
                    <a:pt x="1260393" y="2063350"/>
                  </a:cubicBezTo>
                  <a:cubicBezTo>
                    <a:pt x="1140830" y="1627351"/>
                    <a:pt x="1223029" y="1195089"/>
                    <a:pt x="1521937" y="934735"/>
                  </a:cubicBezTo>
                  <a:cubicBezTo>
                    <a:pt x="1846999" y="649466"/>
                    <a:pt x="2342687" y="645729"/>
                    <a:pt x="2793539" y="881169"/>
                  </a:cubicBezTo>
                  <a:cubicBezTo>
                    <a:pt x="2925556" y="949683"/>
                    <a:pt x="3088710" y="897363"/>
                    <a:pt x="3157209" y="766563"/>
                  </a:cubicBezTo>
                  <a:cubicBezTo>
                    <a:pt x="3270545" y="551055"/>
                    <a:pt x="3443662" y="386621"/>
                    <a:pt x="3665352" y="306895"/>
                  </a:cubicBezTo>
                  <a:cubicBezTo>
                    <a:pt x="4097522" y="149936"/>
                    <a:pt x="4593210" y="359215"/>
                    <a:pt x="4929481" y="791478"/>
                  </a:cubicBezTo>
                  <a:cubicBezTo>
                    <a:pt x="4966845" y="838815"/>
                    <a:pt x="5041571" y="835078"/>
                    <a:pt x="5073953" y="782758"/>
                  </a:cubicBezTo>
                  <a:lnTo>
                    <a:pt x="5075199" y="781512"/>
                  </a:lnTo>
                  <a:cubicBezTo>
                    <a:pt x="5394655" y="269524"/>
                    <a:pt x="5906067" y="-21739"/>
                    <a:pt x="6361959" y="1268"/>
                  </a:cubicBezTo>
                  <a:close/>
                </a:path>
              </a:pathLst>
            </a:custGeom>
            <a:gradFill>
              <a:gsLst>
                <a:gs pos="10000">
                  <a:srgbClr val="FA6C96"/>
                </a:gs>
                <a:gs pos="85000">
                  <a:srgbClr val="F1AD80"/>
                </a:gs>
              </a:gsLst>
              <a:lin ang="16200000" scaled="0"/>
            </a:gradFill>
            <a:ln>
              <a:noFill/>
            </a:ln>
            <a:effectLst/>
          </p:spPr>
          <p:txBody>
            <a:bodyPr wrap="square" anchor="ctr">
              <a:noAutofit/>
            </a:bodyPr>
            <a:lstStyle/>
            <a:p>
              <a:endParaRPr lang="en-US" sz="3599" dirty="0">
                <a:latin typeface="Poppins" pitchFamily="2" charset="77"/>
              </a:endParaRPr>
            </a:p>
          </p:txBody>
        </p:sp>
        <p:sp>
          <p:nvSpPr>
            <p:cNvPr id="40" name="Freeform 39">
              <a:extLst>
                <a:ext uri="{FF2B5EF4-FFF2-40B4-BE49-F238E27FC236}">
                  <a16:creationId xmlns:a16="http://schemas.microsoft.com/office/drawing/2014/main" id="{59ADFCDD-7253-304C-BF16-C7C28482CF66}"/>
                </a:ext>
              </a:extLst>
            </p:cNvPr>
            <p:cNvSpPr>
              <a:spLocks noChangeArrowheads="1"/>
            </p:cNvSpPr>
            <p:nvPr/>
          </p:nvSpPr>
          <p:spPr bwMode="auto">
            <a:xfrm>
              <a:off x="10584852" y="6061511"/>
              <a:ext cx="789758" cy="5266583"/>
            </a:xfrm>
            <a:custGeom>
              <a:avLst/>
              <a:gdLst>
                <a:gd name="connsiteX0" fmla="*/ 0 w 789758"/>
                <a:gd name="connsiteY0" fmla="*/ 0 h 5266583"/>
                <a:gd name="connsiteX1" fmla="*/ 789758 w 789758"/>
                <a:gd name="connsiteY1" fmla="*/ 0 h 5266583"/>
                <a:gd name="connsiteX2" fmla="*/ 789758 w 789758"/>
                <a:gd name="connsiteY2" fmla="*/ 5266583 h 5266583"/>
                <a:gd name="connsiteX3" fmla="*/ 0 w 789758"/>
                <a:gd name="connsiteY3" fmla="*/ 5266583 h 5266583"/>
              </a:gdLst>
              <a:ahLst/>
              <a:cxnLst>
                <a:cxn ang="0">
                  <a:pos x="connsiteX0" y="connsiteY0"/>
                </a:cxn>
                <a:cxn ang="0">
                  <a:pos x="connsiteX1" y="connsiteY1"/>
                </a:cxn>
                <a:cxn ang="0">
                  <a:pos x="connsiteX2" y="connsiteY2"/>
                </a:cxn>
                <a:cxn ang="0">
                  <a:pos x="connsiteX3" y="connsiteY3"/>
                </a:cxn>
              </a:cxnLst>
              <a:rect l="l" t="t" r="r" b="b"/>
              <a:pathLst>
                <a:path w="789758" h="5266583">
                  <a:moveTo>
                    <a:pt x="0" y="0"/>
                  </a:moveTo>
                  <a:lnTo>
                    <a:pt x="789758" y="0"/>
                  </a:lnTo>
                  <a:lnTo>
                    <a:pt x="789758" y="5266583"/>
                  </a:lnTo>
                  <a:lnTo>
                    <a:pt x="0" y="5266583"/>
                  </a:lnTo>
                  <a:close/>
                </a:path>
              </a:pathLst>
            </a:custGeom>
            <a:gradFill>
              <a:gsLst>
                <a:gs pos="1000">
                  <a:srgbClr val="FA6C96"/>
                </a:gs>
                <a:gs pos="97000">
                  <a:srgbClr val="FF5190"/>
                </a:gs>
                <a:gs pos="38000">
                  <a:srgbClr val="F1AD80"/>
                </a:gs>
              </a:gsLst>
              <a:lin ang="16200000" scaled="0"/>
            </a:gradFill>
            <a:ln>
              <a:noFill/>
            </a:ln>
            <a:effectLst/>
          </p:spPr>
          <p:txBody>
            <a:bodyPr wrap="square" anchor="ctr">
              <a:noAutofit/>
            </a:bodyPr>
            <a:lstStyle/>
            <a:p>
              <a:endParaRPr lang="en-US" sz="3599" dirty="0">
                <a:latin typeface="Poppins" pitchFamily="2" charset="77"/>
              </a:endParaRPr>
            </a:p>
          </p:txBody>
        </p:sp>
        <p:sp>
          <p:nvSpPr>
            <p:cNvPr id="41" name="Freeform 40">
              <a:extLst>
                <a:ext uri="{FF2B5EF4-FFF2-40B4-BE49-F238E27FC236}">
                  <a16:creationId xmlns:a16="http://schemas.microsoft.com/office/drawing/2014/main" id="{7D8059A7-3586-1F48-943A-C79566FE0E1B}"/>
                </a:ext>
              </a:extLst>
            </p:cNvPr>
            <p:cNvSpPr>
              <a:spLocks noChangeArrowheads="1"/>
            </p:cNvSpPr>
            <p:nvPr/>
          </p:nvSpPr>
          <p:spPr bwMode="auto">
            <a:xfrm>
              <a:off x="11551629" y="6330669"/>
              <a:ext cx="932570" cy="4991936"/>
            </a:xfrm>
            <a:custGeom>
              <a:avLst/>
              <a:gdLst>
                <a:gd name="connsiteX0" fmla="*/ 0 w 932570"/>
                <a:gd name="connsiteY0" fmla="*/ 0 h 4991936"/>
                <a:gd name="connsiteX1" fmla="*/ 932570 w 932570"/>
                <a:gd name="connsiteY1" fmla="*/ 0 h 4991936"/>
                <a:gd name="connsiteX2" fmla="*/ 932570 w 932570"/>
                <a:gd name="connsiteY2" fmla="*/ 4991936 h 4991936"/>
                <a:gd name="connsiteX3" fmla="*/ 0 w 932570"/>
                <a:gd name="connsiteY3" fmla="*/ 4991936 h 4991936"/>
              </a:gdLst>
              <a:ahLst/>
              <a:cxnLst>
                <a:cxn ang="0">
                  <a:pos x="connsiteX0" y="connsiteY0"/>
                </a:cxn>
                <a:cxn ang="0">
                  <a:pos x="connsiteX1" y="connsiteY1"/>
                </a:cxn>
                <a:cxn ang="0">
                  <a:pos x="connsiteX2" y="connsiteY2"/>
                </a:cxn>
                <a:cxn ang="0">
                  <a:pos x="connsiteX3" y="connsiteY3"/>
                </a:cxn>
              </a:cxnLst>
              <a:rect l="l" t="t" r="r" b="b"/>
              <a:pathLst>
                <a:path w="932570" h="4991936">
                  <a:moveTo>
                    <a:pt x="0" y="0"/>
                  </a:moveTo>
                  <a:lnTo>
                    <a:pt x="932570" y="0"/>
                  </a:lnTo>
                  <a:lnTo>
                    <a:pt x="932570" y="4991936"/>
                  </a:lnTo>
                  <a:lnTo>
                    <a:pt x="0" y="4991936"/>
                  </a:lnTo>
                  <a:close/>
                </a:path>
              </a:pathLst>
            </a:custGeom>
            <a:gradFill>
              <a:gsLst>
                <a:gs pos="1000">
                  <a:srgbClr val="FA6C96"/>
                </a:gs>
                <a:gs pos="99000">
                  <a:srgbClr val="FF5190"/>
                </a:gs>
                <a:gs pos="31000">
                  <a:srgbClr val="F1AD80"/>
                </a:gs>
              </a:gsLst>
              <a:lin ang="16200000" scaled="0"/>
            </a:gradFill>
            <a:ln>
              <a:noFill/>
            </a:ln>
            <a:effectLst/>
          </p:spPr>
          <p:txBody>
            <a:bodyPr wrap="square" anchor="ctr">
              <a:noAutofit/>
            </a:bodyPr>
            <a:lstStyle/>
            <a:p>
              <a:endParaRPr lang="en-US" sz="3599" dirty="0">
                <a:latin typeface="Poppins" pitchFamily="2" charset="77"/>
              </a:endParaRPr>
            </a:p>
          </p:txBody>
        </p:sp>
        <p:sp>
          <p:nvSpPr>
            <p:cNvPr id="42" name="Freeform 41">
              <a:extLst>
                <a:ext uri="{FF2B5EF4-FFF2-40B4-BE49-F238E27FC236}">
                  <a16:creationId xmlns:a16="http://schemas.microsoft.com/office/drawing/2014/main" id="{A2FC2F82-A039-0F48-B0DB-AFE890C737F9}"/>
                </a:ext>
              </a:extLst>
            </p:cNvPr>
            <p:cNvSpPr>
              <a:spLocks noChangeArrowheads="1"/>
            </p:cNvSpPr>
            <p:nvPr/>
          </p:nvSpPr>
          <p:spPr bwMode="auto">
            <a:xfrm>
              <a:off x="13864203" y="7248011"/>
              <a:ext cx="1404972" cy="4074594"/>
            </a:xfrm>
            <a:custGeom>
              <a:avLst/>
              <a:gdLst>
                <a:gd name="connsiteX0" fmla="*/ 0 w 1404972"/>
                <a:gd name="connsiteY0" fmla="*/ 0 h 4074594"/>
                <a:gd name="connsiteX1" fmla="*/ 1404972 w 1404972"/>
                <a:gd name="connsiteY1" fmla="*/ 0 h 4074594"/>
                <a:gd name="connsiteX2" fmla="*/ 1404972 w 1404972"/>
                <a:gd name="connsiteY2" fmla="*/ 4074594 h 4074594"/>
                <a:gd name="connsiteX3" fmla="*/ 0 w 1404972"/>
                <a:gd name="connsiteY3" fmla="*/ 4074594 h 4074594"/>
              </a:gdLst>
              <a:ahLst/>
              <a:cxnLst>
                <a:cxn ang="0">
                  <a:pos x="connsiteX0" y="connsiteY0"/>
                </a:cxn>
                <a:cxn ang="0">
                  <a:pos x="connsiteX1" y="connsiteY1"/>
                </a:cxn>
                <a:cxn ang="0">
                  <a:pos x="connsiteX2" y="connsiteY2"/>
                </a:cxn>
                <a:cxn ang="0">
                  <a:pos x="connsiteX3" y="connsiteY3"/>
                </a:cxn>
              </a:cxnLst>
              <a:rect l="l" t="t" r="r" b="b"/>
              <a:pathLst>
                <a:path w="1404972" h="4074594">
                  <a:moveTo>
                    <a:pt x="0" y="0"/>
                  </a:moveTo>
                  <a:lnTo>
                    <a:pt x="1404972" y="0"/>
                  </a:lnTo>
                  <a:lnTo>
                    <a:pt x="1404972" y="4074594"/>
                  </a:lnTo>
                  <a:lnTo>
                    <a:pt x="0" y="4074594"/>
                  </a:lnTo>
                  <a:close/>
                </a:path>
              </a:pathLst>
            </a:custGeom>
            <a:gradFill>
              <a:gsLst>
                <a:gs pos="1000">
                  <a:srgbClr val="FA6C96"/>
                </a:gs>
                <a:gs pos="99000">
                  <a:srgbClr val="FF5190"/>
                </a:gs>
                <a:gs pos="31000">
                  <a:srgbClr val="F1AD80"/>
                </a:gs>
              </a:gsLst>
              <a:lin ang="16200000" scaled="0"/>
            </a:gradFill>
            <a:ln>
              <a:noFill/>
            </a:ln>
            <a:effectLst/>
          </p:spPr>
          <p:txBody>
            <a:bodyPr wrap="square" anchor="ctr">
              <a:noAutofit/>
            </a:bodyP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E97118F9-11B8-F240-BB0E-3ACDB58BED94}"/>
                </a:ext>
              </a:extLst>
            </p:cNvPr>
            <p:cNvSpPr>
              <a:spLocks noChangeArrowheads="1"/>
            </p:cNvSpPr>
            <p:nvPr/>
          </p:nvSpPr>
          <p:spPr bwMode="auto">
            <a:xfrm>
              <a:off x="12776582" y="5138679"/>
              <a:ext cx="932572" cy="6189415"/>
            </a:xfrm>
            <a:custGeom>
              <a:avLst/>
              <a:gdLst>
                <a:gd name="connsiteX0" fmla="*/ 932572 w 932572"/>
                <a:gd name="connsiteY0" fmla="*/ 0 h 6189415"/>
                <a:gd name="connsiteX1" fmla="*/ 932572 w 932572"/>
                <a:gd name="connsiteY1" fmla="*/ 6189415 h 6189415"/>
                <a:gd name="connsiteX2" fmla="*/ 0 w 932572"/>
                <a:gd name="connsiteY2" fmla="*/ 6189415 h 6189415"/>
                <a:gd name="connsiteX3" fmla="*/ 0 w 932572"/>
                <a:gd name="connsiteY3" fmla="*/ 884558 h 6189415"/>
              </a:gdLst>
              <a:ahLst/>
              <a:cxnLst>
                <a:cxn ang="0">
                  <a:pos x="connsiteX0" y="connsiteY0"/>
                </a:cxn>
                <a:cxn ang="0">
                  <a:pos x="connsiteX1" y="connsiteY1"/>
                </a:cxn>
                <a:cxn ang="0">
                  <a:pos x="connsiteX2" y="connsiteY2"/>
                </a:cxn>
                <a:cxn ang="0">
                  <a:pos x="connsiteX3" y="connsiteY3"/>
                </a:cxn>
              </a:cxnLst>
              <a:rect l="l" t="t" r="r" b="b"/>
              <a:pathLst>
                <a:path w="932572" h="6189415">
                  <a:moveTo>
                    <a:pt x="932572" y="0"/>
                  </a:moveTo>
                  <a:lnTo>
                    <a:pt x="932572" y="6189415"/>
                  </a:lnTo>
                  <a:lnTo>
                    <a:pt x="0" y="6189415"/>
                  </a:lnTo>
                  <a:lnTo>
                    <a:pt x="0" y="884558"/>
                  </a:lnTo>
                  <a:close/>
                </a:path>
              </a:pathLst>
            </a:custGeom>
            <a:gradFill>
              <a:gsLst>
                <a:gs pos="1000">
                  <a:srgbClr val="FA6C96"/>
                </a:gs>
                <a:gs pos="88000">
                  <a:srgbClr val="FF5190"/>
                </a:gs>
                <a:gs pos="31000">
                  <a:srgbClr val="F1AD80"/>
                </a:gs>
              </a:gsLst>
              <a:lin ang="16200000" scaled="0"/>
            </a:gradFill>
            <a:ln>
              <a:noFill/>
            </a:ln>
            <a:effectLst/>
          </p:spPr>
          <p:txBody>
            <a:bodyPr wrap="square" anchor="ctr">
              <a:noAutofit/>
            </a:bodyPr>
            <a:lstStyle/>
            <a:p>
              <a:endParaRPr lang="en-US" sz="3599" dirty="0">
                <a:latin typeface="Poppins" pitchFamily="2" charset="77"/>
              </a:endParaRPr>
            </a:p>
          </p:txBody>
        </p:sp>
        <p:sp>
          <p:nvSpPr>
            <p:cNvPr id="44" name="Freeform 109">
              <a:extLst>
                <a:ext uri="{FF2B5EF4-FFF2-40B4-BE49-F238E27FC236}">
                  <a16:creationId xmlns:a16="http://schemas.microsoft.com/office/drawing/2014/main" id="{4C53B511-65C8-674E-A0A2-C1D13A8061CF}"/>
                </a:ext>
              </a:extLst>
            </p:cNvPr>
            <p:cNvSpPr>
              <a:spLocks noChangeArrowheads="1"/>
            </p:cNvSpPr>
            <p:nvPr/>
          </p:nvSpPr>
          <p:spPr bwMode="auto">
            <a:xfrm>
              <a:off x="10722182" y="5814322"/>
              <a:ext cx="516346" cy="247190"/>
            </a:xfrm>
            <a:custGeom>
              <a:avLst/>
              <a:gdLst>
                <a:gd name="T0" fmla="*/ 413 w 414"/>
                <a:gd name="T1" fmla="*/ 0 h 199"/>
                <a:gd name="T2" fmla="*/ 0 w 414"/>
                <a:gd name="T3" fmla="*/ 0 h 199"/>
                <a:gd name="T4" fmla="*/ 0 w 414"/>
                <a:gd name="T5" fmla="*/ 198 h 199"/>
                <a:gd name="T6" fmla="*/ 413 w 414"/>
                <a:gd name="T7" fmla="*/ 198 h 199"/>
                <a:gd name="T8" fmla="*/ 413 w 414"/>
                <a:gd name="T9" fmla="*/ 0 h 199"/>
              </a:gdLst>
              <a:ahLst/>
              <a:cxnLst>
                <a:cxn ang="0">
                  <a:pos x="T0" y="T1"/>
                </a:cxn>
                <a:cxn ang="0">
                  <a:pos x="T2" y="T3"/>
                </a:cxn>
                <a:cxn ang="0">
                  <a:pos x="T4" y="T5"/>
                </a:cxn>
                <a:cxn ang="0">
                  <a:pos x="T6" y="T7"/>
                </a:cxn>
                <a:cxn ang="0">
                  <a:pos x="T8" y="T9"/>
                </a:cxn>
              </a:cxnLst>
              <a:rect l="0" t="0" r="r" b="b"/>
              <a:pathLst>
                <a:path w="414" h="199">
                  <a:moveTo>
                    <a:pt x="413" y="0"/>
                  </a:moveTo>
                  <a:lnTo>
                    <a:pt x="0" y="0"/>
                  </a:lnTo>
                  <a:lnTo>
                    <a:pt x="0" y="198"/>
                  </a:lnTo>
                  <a:lnTo>
                    <a:pt x="413" y="198"/>
                  </a:lnTo>
                  <a:lnTo>
                    <a:pt x="413" y="0"/>
                  </a:lnTo>
                </a:path>
              </a:pathLst>
            </a:custGeom>
            <a:solidFill>
              <a:srgbClr val="FF519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44">
              <a:extLst>
                <a:ext uri="{FF2B5EF4-FFF2-40B4-BE49-F238E27FC236}">
                  <a16:creationId xmlns:a16="http://schemas.microsoft.com/office/drawing/2014/main" id="{A963C1C4-4CDF-5048-86F2-EBDBF4453C69}"/>
                </a:ext>
              </a:extLst>
            </p:cNvPr>
            <p:cNvSpPr>
              <a:spLocks noChangeArrowheads="1"/>
            </p:cNvSpPr>
            <p:nvPr/>
          </p:nvSpPr>
          <p:spPr bwMode="auto">
            <a:xfrm>
              <a:off x="10711194" y="6231795"/>
              <a:ext cx="570026" cy="1789473"/>
            </a:xfrm>
            <a:custGeom>
              <a:avLst/>
              <a:gdLst>
                <a:gd name="connsiteX0" fmla="*/ 0 w 570026"/>
                <a:gd name="connsiteY0" fmla="*/ 1730311 h 1789473"/>
                <a:gd name="connsiteX1" fmla="*/ 570026 w 570026"/>
                <a:gd name="connsiteY1" fmla="*/ 1730311 h 1789473"/>
                <a:gd name="connsiteX2" fmla="*/ 570026 w 570026"/>
                <a:gd name="connsiteY2" fmla="*/ 1789473 h 1789473"/>
                <a:gd name="connsiteX3" fmla="*/ 0 w 570026"/>
                <a:gd name="connsiteY3" fmla="*/ 1789473 h 1789473"/>
                <a:gd name="connsiteX4" fmla="*/ 0 w 570026"/>
                <a:gd name="connsiteY4" fmla="*/ 1483123 h 1789473"/>
                <a:gd name="connsiteX5" fmla="*/ 570026 w 570026"/>
                <a:gd name="connsiteY5" fmla="*/ 1483123 h 1789473"/>
                <a:gd name="connsiteX6" fmla="*/ 570026 w 570026"/>
                <a:gd name="connsiteY6" fmla="*/ 1542289 h 1789473"/>
                <a:gd name="connsiteX7" fmla="*/ 0 w 570026"/>
                <a:gd name="connsiteY7" fmla="*/ 1542289 h 1789473"/>
                <a:gd name="connsiteX8" fmla="*/ 0 w 570026"/>
                <a:gd name="connsiteY8" fmla="*/ 1235937 h 1789473"/>
                <a:gd name="connsiteX9" fmla="*/ 570026 w 570026"/>
                <a:gd name="connsiteY9" fmla="*/ 1235937 h 1789473"/>
                <a:gd name="connsiteX10" fmla="*/ 570026 w 570026"/>
                <a:gd name="connsiteY10" fmla="*/ 1295099 h 1789473"/>
                <a:gd name="connsiteX11" fmla="*/ 0 w 570026"/>
                <a:gd name="connsiteY11" fmla="*/ 1295099 h 1789473"/>
                <a:gd name="connsiteX12" fmla="*/ 0 w 570026"/>
                <a:gd name="connsiteY12" fmla="*/ 988749 h 1789473"/>
                <a:gd name="connsiteX13" fmla="*/ 570026 w 570026"/>
                <a:gd name="connsiteY13" fmla="*/ 988749 h 1789473"/>
                <a:gd name="connsiteX14" fmla="*/ 570026 w 570026"/>
                <a:gd name="connsiteY14" fmla="*/ 1047915 h 1789473"/>
                <a:gd name="connsiteX15" fmla="*/ 0 w 570026"/>
                <a:gd name="connsiteY15" fmla="*/ 1047915 h 1789473"/>
                <a:gd name="connsiteX16" fmla="*/ 0 w 570026"/>
                <a:gd name="connsiteY16" fmla="*/ 741562 h 1789473"/>
                <a:gd name="connsiteX17" fmla="*/ 570026 w 570026"/>
                <a:gd name="connsiteY17" fmla="*/ 741562 h 1789473"/>
                <a:gd name="connsiteX18" fmla="*/ 570026 w 570026"/>
                <a:gd name="connsiteY18" fmla="*/ 800724 h 1789473"/>
                <a:gd name="connsiteX19" fmla="*/ 0 w 570026"/>
                <a:gd name="connsiteY19" fmla="*/ 800724 h 1789473"/>
                <a:gd name="connsiteX20" fmla="*/ 0 w 570026"/>
                <a:gd name="connsiteY20" fmla="*/ 494376 h 1789473"/>
                <a:gd name="connsiteX21" fmla="*/ 570026 w 570026"/>
                <a:gd name="connsiteY21" fmla="*/ 494376 h 1789473"/>
                <a:gd name="connsiteX22" fmla="*/ 570026 w 570026"/>
                <a:gd name="connsiteY22" fmla="*/ 553542 h 1789473"/>
                <a:gd name="connsiteX23" fmla="*/ 0 w 570026"/>
                <a:gd name="connsiteY23" fmla="*/ 553542 h 1789473"/>
                <a:gd name="connsiteX24" fmla="*/ 0 w 570026"/>
                <a:gd name="connsiteY24" fmla="*/ 247188 h 1789473"/>
                <a:gd name="connsiteX25" fmla="*/ 570026 w 570026"/>
                <a:gd name="connsiteY25" fmla="*/ 247188 h 1789473"/>
                <a:gd name="connsiteX26" fmla="*/ 570026 w 570026"/>
                <a:gd name="connsiteY26" fmla="*/ 306350 h 1789473"/>
                <a:gd name="connsiteX27" fmla="*/ 0 w 570026"/>
                <a:gd name="connsiteY27" fmla="*/ 306350 h 1789473"/>
                <a:gd name="connsiteX28" fmla="*/ 0 w 570026"/>
                <a:gd name="connsiteY28" fmla="*/ 0 h 1789473"/>
                <a:gd name="connsiteX29" fmla="*/ 570026 w 570026"/>
                <a:gd name="connsiteY29" fmla="*/ 0 h 1789473"/>
                <a:gd name="connsiteX30" fmla="*/ 570026 w 570026"/>
                <a:gd name="connsiteY30" fmla="*/ 59166 h 1789473"/>
                <a:gd name="connsiteX31" fmla="*/ 0 w 570026"/>
                <a:gd name="connsiteY31" fmla="*/ 59166 h 1789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570026" h="1789473">
                  <a:moveTo>
                    <a:pt x="0" y="1730311"/>
                  </a:moveTo>
                  <a:lnTo>
                    <a:pt x="570026" y="1730311"/>
                  </a:lnTo>
                  <a:lnTo>
                    <a:pt x="570026" y="1789473"/>
                  </a:lnTo>
                  <a:lnTo>
                    <a:pt x="0" y="1789473"/>
                  </a:lnTo>
                  <a:close/>
                  <a:moveTo>
                    <a:pt x="0" y="1483123"/>
                  </a:moveTo>
                  <a:lnTo>
                    <a:pt x="570026" y="1483123"/>
                  </a:lnTo>
                  <a:lnTo>
                    <a:pt x="570026" y="1542289"/>
                  </a:lnTo>
                  <a:lnTo>
                    <a:pt x="0" y="1542289"/>
                  </a:lnTo>
                  <a:close/>
                  <a:moveTo>
                    <a:pt x="0" y="1235937"/>
                  </a:moveTo>
                  <a:lnTo>
                    <a:pt x="570026" y="1235937"/>
                  </a:lnTo>
                  <a:lnTo>
                    <a:pt x="570026" y="1295099"/>
                  </a:lnTo>
                  <a:lnTo>
                    <a:pt x="0" y="1295099"/>
                  </a:lnTo>
                  <a:close/>
                  <a:moveTo>
                    <a:pt x="0" y="988749"/>
                  </a:moveTo>
                  <a:lnTo>
                    <a:pt x="570026" y="988749"/>
                  </a:lnTo>
                  <a:lnTo>
                    <a:pt x="570026" y="1047915"/>
                  </a:lnTo>
                  <a:lnTo>
                    <a:pt x="0" y="1047915"/>
                  </a:lnTo>
                  <a:close/>
                  <a:moveTo>
                    <a:pt x="0" y="741562"/>
                  </a:moveTo>
                  <a:lnTo>
                    <a:pt x="570026" y="741562"/>
                  </a:lnTo>
                  <a:lnTo>
                    <a:pt x="570026" y="800724"/>
                  </a:lnTo>
                  <a:lnTo>
                    <a:pt x="0" y="800724"/>
                  </a:lnTo>
                  <a:close/>
                  <a:moveTo>
                    <a:pt x="0" y="494376"/>
                  </a:moveTo>
                  <a:lnTo>
                    <a:pt x="570026" y="494376"/>
                  </a:lnTo>
                  <a:lnTo>
                    <a:pt x="570026" y="553542"/>
                  </a:lnTo>
                  <a:lnTo>
                    <a:pt x="0" y="553542"/>
                  </a:lnTo>
                  <a:close/>
                  <a:moveTo>
                    <a:pt x="0" y="247188"/>
                  </a:moveTo>
                  <a:lnTo>
                    <a:pt x="570026" y="247188"/>
                  </a:lnTo>
                  <a:lnTo>
                    <a:pt x="570026" y="306350"/>
                  </a:lnTo>
                  <a:lnTo>
                    <a:pt x="0" y="306350"/>
                  </a:lnTo>
                  <a:close/>
                  <a:moveTo>
                    <a:pt x="0" y="0"/>
                  </a:moveTo>
                  <a:lnTo>
                    <a:pt x="570026" y="0"/>
                  </a:lnTo>
                  <a:lnTo>
                    <a:pt x="570026" y="59166"/>
                  </a:lnTo>
                  <a:lnTo>
                    <a:pt x="0" y="59166"/>
                  </a:lnTo>
                  <a:close/>
                </a:path>
              </a:pathLst>
            </a:custGeom>
            <a:solidFill>
              <a:srgbClr val="F1AD8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6" name="Freeform 118">
              <a:extLst>
                <a:ext uri="{FF2B5EF4-FFF2-40B4-BE49-F238E27FC236}">
                  <a16:creationId xmlns:a16="http://schemas.microsoft.com/office/drawing/2014/main" id="{4C176BA4-BED0-E64C-846D-96F2FF82594B}"/>
                </a:ext>
              </a:extLst>
            </p:cNvPr>
            <p:cNvSpPr>
              <a:spLocks noChangeArrowheads="1"/>
            </p:cNvSpPr>
            <p:nvPr/>
          </p:nvSpPr>
          <p:spPr bwMode="auto">
            <a:xfrm>
              <a:off x="10952889" y="5138679"/>
              <a:ext cx="54930" cy="681137"/>
            </a:xfrm>
            <a:custGeom>
              <a:avLst/>
              <a:gdLst>
                <a:gd name="T0" fmla="*/ 41 w 42"/>
                <a:gd name="T1" fmla="*/ 544 h 545"/>
                <a:gd name="T2" fmla="*/ 0 w 42"/>
                <a:gd name="T3" fmla="*/ 544 h 545"/>
                <a:gd name="T4" fmla="*/ 0 w 42"/>
                <a:gd name="T5" fmla="*/ 0 h 545"/>
                <a:gd name="T6" fmla="*/ 41 w 42"/>
                <a:gd name="T7" fmla="*/ 0 h 545"/>
                <a:gd name="T8" fmla="*/ 41 w 42"/>
                <a:gd name="T9" fmla="*/ 544 h 545"/>
              </a:gdLst>
              <a:ahLst/>
              <a:cxnLst>
                <a:cxn ang="0">
                  <a:pos x="T0" y="T1"/>
                </a:cxn>
                <a:cxn ang="0">
                  <a:pos x="T2" y="T3"/>
                </a:cxn>
                <a:cxn ang="0">
                  <a:pos x="T4" y="T5"/>
                </a:cxn>
                <a:cxn ang="0">
                  <a:pos x="T6" y="T7"/>
                </a:cxn>
                <a:cxn ang="0">
                  <a:pos x="T8" y="T9"/>
                </a:cxn>
              </a:cxnLst>
              <a:rect l="0" t="0" r="r" b="b"/>
              <a:pathLst>
                <a:path w="42" h="545">
                  <a:moveTo>
                    <a:pt x="41" y="544"/>
                  </a:moveTo>
                  <a:lnTo>
                    <a:pt x="0" y="544"/>
                  </a:lnTo>
                  <a:lnTo>
                    <a:pt x="0" y="0"/>
                  </a:lnTo>
                  <a:lnTo>
                    <a:pt x="41" y="0"/>
                  </a:lnTo>
                  <a:lnTo>
                    <a:pt x="41" y="544"/>
                  </a:lnTo>
                </a:path>
              </a:pathLst>
            </a:custGeom>
            <a:solidFill>
              <a:srgbClr val="FF519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46">
              <a:extLst>
                <a:ext uri="{FF2B5EF4-FFF2-40B4-BE49-F238E27FC236}">
                  <a16:creationId xmlns:a16="http://schemas.microsoft.com/office/drawing/2014/main" id="{21E69FD7-9F24-644C-BFE6-877E960D13E9}"/>
                </a:ext>
              </a:extLst>
            </p:cNvPr>
            <p:cNvSpPr>
              <a:spLocks noChangeArrowheads="1"/>
            </p:cNvSpPr>
            <p:nvPr/>
          </p:nvSpPr>
          <p:spPr bwMode="auto">
            <a:xfrm>
              <a:off x="12941370" y="6099963"/>
              <a:ext cx="657906" cy="1959781"/>
            </a:xfrm>
            <a:custGeom>
              <a:avLst/>
              <a:gdLst>
                <a:gd name="connsiteX0" fmla="*/ 302116 w 657906"/>
                <a:gd name="connsiteY0" fmla="*/ 1834677 h 1959781"/>
                <a:gd name="connsiteX1" fmla="*/ 542550 w 657906"/>
                <a:gd name="connsiteY1" fmla="*/ 1834677 h 1959781"/>
                <a:gd name="connsiteX2" fmla="*/ 542550 w 657906"/>
                <a:gd name="connsiteY2" fmla="*/ 1959781 h 1959781"/>
                <a:gd name="connsiteX3" fmla="*/ 302116 w 657906"/>
                <a:gd name="connsiteY3" fmla="*/ 1959781 h 1959781"/>
                <a:gd name="connsiteX4" fmla="*/ 0 w 657906"/>
                <a:gd name="connsiteY4" fmla="*/ 1834677 h 1959781"/>
                <a:gd name="connsiteX5" fmla="*/ 240441 w 657906"/>
                <a:gd name="connsiteY5" fmla="*/ 1834677 h 1959781"/>
                <a:gd name="connsiteX6" fmla="*/ 240441 w 657906"/>
                <a:gd name="connsiteY6" fmla="*/ 1959781 h 1959781"/>
                <a:gd name="connsiteX7" fmla="*/ 0 w 657906"/>
                <a:gd name="connsiteY7" fmla="*/ 1959781 h 1959781"/>
                <a:gd name="connsiteX8" fmla="*/ 417472 w 657906"/>
                <a:gd name="connsiteY8" fmla="*/ 840435 h 1959781"/>
                <a:gd name="connsiteX9" fmla="*/ 657906 w 657906"/>
                <a:gd name="connsiteY9" fmla="*/ 840435 h 1959781"/>
                <a:gd name="connsiteX10" fmla="*/ 657906 w 657906"/>
                <a:gd name="connsiteY10" fmla="*/ 965535 h 1959781"/>
                <a:gd name="connsiteX11" fmla="*/ 417472 w 657906"/>
                <a:gd name="connsiteY11" fmla="*/ 965535 h 1959781"/>
                <a:gd name="connsiteX12" fmla="*/ 109861 w 657906"/>
                <a:gd name="connsiteY12" fmla="*/ 840435 h 1959781"/>
                <a:gd name="connsiteX13" fmla="*/ 350308 w 657906"/>
                <a:gd name="connsiteY13" fmla="*/ 840435 h 1959781"/>
                <a:gd name="connsiteX14" fmla="*/ 350308 w 657906"/>
                <a:gd name="connsiteY14" fmla="*/ 965535 h 1959781"/>
                <a:gd name="connsiteX15" fmla="*/ 109861 w 657906"/>
                <a:gd name="connsiteY15" fmla="*/ 965535 h 1959781"/>
                <a:gd name="connsiteX16" fmla="*/ 302116 w 657906"/>
                <a:gd name="connsiteY16" fmla="*/ 0 h 1959781"/>
                <a:gd name="connsiteX17" fmla="*/ 542550 w 657906"/>
                <a:gd name="connsiteY17" fmla="*/ 0 h 1959781"/>
                <a:gd name="connsiteX18" fmla="*/ 542550 w 657906"/>
                <a:gd name="connsiteY18" fmla="*/ 125104 h 1959781"/>
                <a:gd name="connsiteX19" fmla="*/ 302116 w 657906"/>
                <a:gd name="connsiteY19" fmla="*/ 125104 h 1959781"/>
                <a:gd name="connsiteX20" fmla="*/ 0 w 657906"/>
                <a:gd name="connsiteY20" fmla="*/ 0 h 1959781"/>
                <a:gd name="connsiteX21" fmla="*/ 240441 w 657906"/>
                <a:gd name="connsiteY21" fmla="*/ 0 h 1959781"/>
                <a:gd name="connsiteX22" fmla="*/ 240441 w 657906"/>
                <a:gd name="connsiteY22" fmla="*/ 125104 h 1959781"/>
                <a:gd name="connsiteX23" fmla="*/ 0 w 657906"/>
                <a:gd name="connsiteY23" fmla="*/ 125104 h 1959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57906" h="1959781">
                  <a:moveTo>
                    <a:pt x="302116" y="1834677"/>
                  </a:moveTo>
                  <a:lnTo>
                    <a:pt x="542550" y="1834677"/>
                  </a:lnTo>
                  <a:lnTo>
                    <a:pt x="542550" y="1959781"/>
                  </a:lnTo>
                  <a:lnTo>
                    <a:pt x="302116" y="1959781"/>
                  </a:lnTo>
                  <a:close/>
                  <a:moveTo>
                    <a:pt x="0" y="1834677"/>
                  </a:moveTo>
                  <a:lnTo>
                    <a:pt x="240441" y="1834677"/>
                  </a:lnTo>
                  <a:lnTo>
                    <a:pt x="240441" y="1959781"/>
                  </a:lnTo>
                  <a:lnTo>
                    <a:pt x="0" y="1959781"/>
                  </a:lnTo>
                  <a:close/>
                  <a:moveTo>
                    <a:pt x="417472" y="840435"/>
                  </a:moveTo>
                  <a:lnTo>
                    <a:pt x="657906" y="840435"/>
                  </a:lnTo>
                  <a:lnTo>
                    <a:pt x="657906" y="965535"/>
                  </a:lnTo>
                  <a:lnTo>
                    <a:pt x="417472" y="965535"/>
                  </a:lnTo>
                  <a:close/>
                  <a:moveTo>
                    <a:pt x="109861" y="840435"/>
                  </a:moveTo>
                  <a:lnTo>
                    <a:pt x="350308" y="840435"/>
                  </a:lnTo>
                  <a:lnTo>
                    <a:pt x="350308" y="965535"/>
                  </a:lnTo>
                  <a:lnTo>
                    <a:pt x="109861" y="965535"/>
                  </a:lnTo>
                  <a:close/>
                  <a:moveTo>
                    <a:pt x="302116" y="0"/>
                  </a:moveTo>
                  <a:lnTo>
                    <a:pt x="542550" y="0"/>
                  </a:lnTo>
                  <a:lnTo>
                    <a:pt x="542550" y="125104"/>
                  </a:lnTo>
                  <a:lnTo>
                    <a:pt x="302116" y="125104"/>
                  </a:lnTo>
                  <a:close/>
                  <a:moveTo>
                    <a:pt x="0" y="0"/>
                  </a:moveTo>
                  <a:lnTo>
                    <a:pt x="240441" y="0"/>
                  </a:lnTo>
                  <a:lnTo>
                    <a:pt x="240441" y="125104"/>
                  </a:lnTo>
                  <a:lnTo>
                    <a:pt x="0" y="125104"/>
                  </a:lnTo>
                  <a:close/>
                </a:path>
              </a:pathLst>
            </a:custGeom>
            <a:solidFill>
              <a:srgbClr val="F1AD8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8" name="Freeform 47">
              <a:extLst>
                <a:ext uri="{FF2B5EF4-FFF2-40B4-BE49-F238E27FC236}">
                  <a16:creationId xmlns:a16="http://schemas.microsoft.com/office/drawing/2014/main" id="{8FC937DF-52CD-B940-A4B0-68D8EDB9F149}"/>
                </a:ext>
              </a:extLst>
            </p:cNvPr>
            <p:cNvSpPr>
              <a:spLocks noChangeArrowheads="1"/>
            </p:cNvSpPr>
            <p:nvPr/>
          </p:nvSpPr>
          <p:spPr bwMode="auto">
            <a:xfrm>
              <a:off x="14067444" y="7412800"/>
              <a:ext cx="960047" cy="531579"/>
            </a:xfrm>
            <a:custGeom>
              <a:avLst/>
              <a:gdLst>
                <a:gd name="connsiteX0" fmla="*/ 785507 w 960047"/>
                <a:gd name="connsiteY0" fmla="*/ 357047 h 531579"/>
                <a:gd name="connsiteX1" fmla="*/ 960047 w 960047"/>
                <a:gd name="connsiteY1" fmla="*/ 357047 h 531579"/>
                <a:gd name="connsiteX2" fmla="*/ 960047 w 960047"/>
                <a:gd name="connsiteY2" fmla="*/ 531579 h 531579"/>
                <a:gd name="connsiteX3" fmla="*/ 785507 w 960047"/>
                <a:gd name="connsiteY3" fmla="*/ 531579 h 531579"/>
                <a:gd name="connsiteX4" fmla="*/ 527332 w 960047"/>
                <a:gd name="connsiteY4" fmla="*/ 357047 h 531579"/>
                <a:gd name="connsiteX5" fmla="*/ 701872 w 960047"/>
                <a:gd name="connsiteY5" fmla="*/ 357047 h 531579"/>
                <a:gd name="connsiteX6" fmla="*/ 701872 w 960047"/>
                <a:gd name="connsiteY6" fmla="*/ 531579 h 531579"/>
                <a:gd name="connsiteX7" fmla="*/ 527332 w 960047"/>
                <a:gd name="connsiteY7" fmla="*/ 531579 h 531579"/>
                <a:gd name="connsiteX8" fmla="*/ 263665 w 960047"/>
                <a:gd name="connsiteY8" fmla="*/ 357047 h 531579"/>
                <a:gd name="connsiteX9" fmla="*/ 438205 w 960047"/>
                <a:gd name="connsiteY9" fmla="*/ 357047 h 531579"/>
                <a:gd name="connsiteX10" fmla="*/ 438205 w 960047"/>
                <a:gd name="connsiteY10" fmla="*/ 531579 h 531579"/>
                <a:gd name="connsiteX11" fmla="*/ 263665 w 960047"/>
                <a:gd name="connsiteY11" fmla="*/ 531579 h 531579"/>
                <a:gd name="connsiteX12" fmla="*/ 0 w 960047"/>
                <a:gd name="connsiteY12" fmla="*/ 357047 h 531579"/>
                <a:gd name="connsiteX13" fmla="*/ 174540 w 960047"/>
                <a:gd name="connsiteY13" fmla="*/ 357047 h 531579"/>
                <a:gd name="connsiteX14" fmla="*/ 174540 w 960047"/>
                <a:gd name="connsiteY14" fmla="*/ 531579 h 531579"/>
                <a:gd name="connsiteX15" fmla="*/ 0 w 960047"/>
                <a:gd name="connsiteY15" fmla="*/ 531579 h 531579"/>
                <a:gd name="connsiteX16" fmla="*/ 785507 w 960047"/>
                <a:gd name="connsiteY16" fmla="*/ 0 h 531579"/>
                <a:gd name="connsiteX17" fmla="*/ 960047 w 960047"/>
                <a:gd name="connsiteY17" fmla="*/ 0 h 531579"/>
                <a:gd name="connsiteX18" fmla="*/ 960047 w 960047"/>
                <a:gd name="connsiteY18" fmla="*/ 174540 h 531579"/>
                <a:gd name="connsiteX19" fmla="*/ 785507 w 960047"/>
                <a:gd name="connsiteY19" fmla="*/ 174540 h 531579"/>
                <a:gd name="connsiteX20" fmla="*/ 527332 w 960047"/>
                <a:gd name="connsiteY20" fmla="*/ 0 h 531579"/>
                <a:gd name="connsiteX21" fmla="*/ 701872 w 960047"/>
                <a:gd name="connsiteY21" fmla="*/ 0 h 531579"/>
                <a:gd name="connsiteX22" fmla="*/ 701872 w 960047"/>
                <a:gd name="connsiteY22" fmla="*/ 174540 h 531579"/>
                <a:gd name="connsiteX23" fmla="*/ 527332 w 960047"/>
                <a:gd name="connsiteY23" fmla="*/ 174540 h 531579"/>
                <a:gd name="connsiteX24" fmla="*/ 263665 w 960047"/>
                <a:gd name="connsiteY24" fmla="*/ 0 h 531579"/>
                <a:gd name="connsiteX25" fmla="*/ 438205 w 960047"/>
                <a:gd name="connsiteY25" fmla="*/ 0 h 531579"/>
                <a:gd name="connsiteX26" fmla="*/ 438205 w 960047"/>
                <a:gd name="connsiteY26" fmla="*/ 174540 h 531579"/>
                <a:gd name="connsiteX27" fmla="*/ 263665 w 960047"/>
                <a:gd name="connsiteY27" fmla="*/ 174540 h 531579"/>
                <a:gd name="connsiteX28" fmla="*/ 0 w 960047"/>
                <a:gd name="connsiteY28" fmla="*/ 0 h 531579"/>
                <a:gd name="connsiteX29" fmla="*/ 174540 w 960047"/>
                <a:gd name="connsiteY29" fmla="*/ 0 h 531579"/>
                <a:gd name="connsiteX30" fmla="*/ 174540 w 960047"/>
                <a:gd name="connsiteY30" fmla="*/ 174540 h 531579"/>
                <a:gd name="connsiteX31" fmla="*/ 0 w 960047"/>
                <a:gd name="connsiteY31" fmla="*/ 174540 h 531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60047" h="531579">
                  <a:moveTo>
                    <a:pt x="785507" y="357047"/>
                  </a:moveTo>
                  <a:lnTo>
                    <a:pt x="960047" y="357047"/>
                  </a:lnTo>
                  <a:lnTo>
                    <a:pt x="960047" y="531579"/>
                  </a:lnTo>
                  <a:lnTo>
                    <a:pt x="785507" y="531579"/>
                  </a:lnTo>
                  <a:close/>
                  <a:moveTo>
                    <a:pt x="527332" y="357047"/>
                  </a:moveTo>
                  <a:lnTo>
                    <a:pt x="701872" y="357047"/>
                  </a:lnTo>
                  <a:lnTo>
                    <a:pt x="701872" y="531579"/>
                  </a:lnTo>
                  <a:lnTo>
                    <a:pt x="527332" y="531579"/>
                  </a:lnTo>
                  <a:close/>
                  <a:moveTo>
                    <a:pt x="263665" y="357047"/>
                  </a:moveTo>
                  <a:lnTo>
                    <a:pt x="438205" y="357047"/>
                  </a:lnTo>
                  <a:lnTo>
                    <a:pt x="438205" y="531579"/>
                  </a:lnTo>
                  <a:lnTo>
                    <a:pt x="263665" y="531579"/>
                  </a:lnTo>
                  <a:close/>
                  <a:moveTo>
                    <a:pt x="0" y="357047"/>
                  </a:moveTo>
                  <a:lnTo>
                    <a:pt x="174540" y="357047"/>
                  </a:lnTo>
                  <a:lnTo>
                    <a:pt x="174540" y="531579"/>
                  </a:lnTo>
                  <a:lnTo>
                    <a:pt x="0" y="531579"/>
                  </a:lnTo>
                  <a:close/>
                  <a:moveTo>
                    <a:pt x="785507" y="0"/>
                  </a:moveTo>
                  <a:lnTo>
                    <a:pt x="960047" y="0"/>
                  </a:lnTo>
                  <a:lnTo>
                    <a:pt x="960047" y="174540"/>
                  </a:lnTo>
                  <a:lnTo>
                    <a:pt x="785507" y="174540"/>
                  </a:lnTo>
                  <a:close/>
                  <a:moveTo>
                    <a:pt x="527332" y="0"/>
                  </a:moveTo>
                  <a:lnTo>
                    <a:pt x="701872" y="0"/>
                  </a:lnTo>
                  <a:lnTo>
                    <a:pt x="701872" y="174540"/>
                  </a:lnTo>
                  <a:lnTo>
                    <a:pt x="527332" y="174540"/>
                  </a:lnTo>
                  <a:close/>
                  <a:moveTo>
                    <a:pt x="263665" y="0"/>
                  </a:moveTo>
                  <a:lnTo>
                    <a:pt x="438205" y="0"/>
                  </a:lnTo>
                  <a:lnTo>
                    <a:pt x="438205" y="174540"/>
                  </a:lnTo>
                  <a:lnTo>
                    <a:pt x="263665" y="174540"/>
                  </a:lnTo>
                  <a:close/>
                  <a:moveTo>
                    <a:pt x="0" y="0"/>
                  </a:moveTo>
                  <a:lnTo>
                    <a:pt x="174540" y="0"/>
                  </a:lnTo>
                  <a:lnTo>
                    <a:pt x="174540" y="174540"/>
                  </a:lnTo>
                  <a:lnTo>
                    <a:pt x="0" y="174540"/>
                  </a:lnTo>
                  <a:close/>
                </a:path>
              </a:pathLst>
            </a:custGeom>
            <a:solidFill>
              <a:srgbClr val="F1AD8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9" name="Freeform 48">
              <a:extLst>
                <a:ext uri="{FF2B5EF4-FFF2-40B4-BE49-F238E27FC236}">
                  <a16:creationId xmlns:a16="http://schemas.microsoft.com/office/drawing/2014/main" id="{5F44BF7E-2EA0-6D4E-907C-D96568450242}"/>
                </a:ext>
              </a:extLst>
            </p:cNvPr>
            <p:cNvSpPr>
              <a:spLocks noChangeArrowheads="1"/>
            </p:cNvSpPr>
            <p:nvPr/>
          </p:nvSpPr>
          <p:spPr bwMode="auto">
            <a:xfrm>
              <a:off x="11672475" y="6511942"/>
              <a:ext cx="690877" cy="1080890"/>
            </a:xfrm>
            <a:custGeom>
              <a:avLst/>
              <a:gdLst>
                <a:gd name="connsiteX0" fmla="*/ 516346 w 690877"/>
                <a:gd name="connsiteY0" fmla="*/ 906350 h 1080890"/>
                <a:gd name="connsiteX1" fmla="*/ 690877 w 690877"/>
                <a:gd name="connsiteY1" fmla="*/ 906350 h 1080890"/>
                <a:gd name="connsiteX2" fmla="*/ 690877 w 690877"/>
                <a:gd name="connsiteY2" fmla="*/ 1080890 h 1080890"/>
                <a:gd name="connsiteX3" fmla="*/ 516346 w 690877"/>
                <a:gd name="connsiteY3" fmla="*/ 1080890 h 1080890"/>
                <a:gd name="connsiteX4" fmla="*/ 258175 w 690877"/>
                <a:gd name="connsiteY4" fmla="*/ 906350 h 1080890"/>
                <a:gd name="connsiteX5" fmla="*/ 432715 w 690877"/>
                <a:gd name="connsiteY5" fmla="*/ 906350 h 1080890"/>
                <a:gd name="connsiteX6" fmla="*/ 432715 w 690877"/>
                <a:gd name="connsiteY6" fmla="*/ 1080890 h 1080890"/>
                <a:gd name="connsiteX7" fmla="*/ 258175 w 690877"/>
                <a:gd name="connsiteY7" fmla="*/ 1080890 h 1080890"/>
                <a:gd name="connsiteX8" fmla="*/ 0 w 690877"/>
                <a:gd name="connsiteY8" fmla="*/ 906350 h 1080890"/>
                <a:gd name="connsiteX9" fmla="*/ 174531 w 690877"/>
                <a:gd name="connsiteY9" fmla="*/ 906350 h 1080890"/>
                <a:gd name="connsiteX10" fmla="*/ 174531 w 690877"/>
                <a:gd name="connsiteY10" fmla="*/ 1080890 h 1080890"/>
                <a:gd name="connsiteX11" fmla="*/ 0 w 690877"/>
                <a:gd name="connsiteY11" fmla="*/ 1080890 h 1080890"/>
                <a:gd name="connsiteX12" fmla="*/ 516346 w 690877"/>
                <a:gd name="connsiteY12" fmla="*/ 604234 h 1080890"/>
                <a:gd name="connsiteX13" fmla="*/ 690877 w 690877"/>
                <a:gd name="connsiteY13" fmla="*/ 604234 h 1080890"/>
                <a:gd name="connsiteX14" fmla="*/ 690877 w 690877"/>
                <a:gd name="connsiteY14" fmla="*/ 778774 h 1080890"/>
                <a:gd name="connsiteX15" fmla="*/ 516346 w 690877"/>
                <a:gd name="connsiteY15" fmla="*/ 778774 h 1080890"/>
                <a:gd name="connsiteX16" fmla="*/ 258175 w 690877"/>
                <a:gd name="connsiteY16" fmla="*/ 604234 h 1080890"/>
                <a:gd name="connsiteX17" fmla="*/ 432715 w 690877"/>
                <a:gd name="connsiteY17" fmla="*/ 604234 h 1080890"/>
                <a:gd name="connsiteX18" fmla="*/ 432715 w 690877"/>
                <a:gd name="connsiteY18" fmla="*/ 778774 h 1080890"/>
                <a:gd name="connsiteX19" fmla="*/ 258175 w 690877"/>
                <a:gd name="connsiteY19" fmla="*/ 778774 h 1080890"/>
                <a:gd name="connsiteX20" fmla="*/ 0 w 690877"/>
                <a:gd name="connsiteY20" fmla="*/ 604234 h 1080890"/>
                <a:gd name="connsiteX21" fmla="*/ 174531 w 690877"/>
                <a:gd name="connsiteY21" fmla="*/ 604234 h 1080890"/>
                <a:gd name="connsiteX22" fmla="*/ 174531 w 690877"/>
                <a:gd name="connsiteY22" fmla="*/ 778774 h 1080890"/>
                <a:gd name="connsiteX23" fmla="*/ 0 w 690877"/>
                <a:gd name="connsiteY23" fmla="*/ 778774 h 1080890"/>
                <a:gd name="connsiteX24" fmla="*/ 516346 w 690877"/>
                <a:gd name="connsiteY24" fmla="*/ 302114 h 1080890"/>
                <a:gd name="connsiteX25" fmla="*/ 690877 w 690877"/>
                <a:gd name="connsiteY25" fmla="*/ 302114 h 1080890"/>
                <a:gd name="connsiteX26" fmla="*/ 690877 w 690877"/>
                <a:gd name="connsiteY26" fmla="*/ 476637 h 1080890"/>
                <a:gd name="connsiteX27" fmla="*/ 516346 w 690877"/>
                <a:gd name="connsiteY27" fmla="*/ 476637 h 1080890"/>
                <a:gd name="connsiteX28" fmla="*/ 258175 w 690877"/>
                <a:gd name="connsiteY28" fmla="*/ 302114 h 1080890"/>
                <a:gd name="connsiteX29" fmla="*/ 432715 w 690877"/>
                <a:gd name="connsiteY29" fmla="*/ 302114 h 1080890"/>
                <a:gd name="connsiteX30" fmla="*/ 432715 w 690877"/>
                <a:gd name="connsiteY30" fmla="*/ 476637 h 1080890"/>
                <a:gd name="connsiteX31" fmla="*/ 258175 w 690877"/>
                <a:gd name="connsiteY31" fmla="*/ 476637 h 1080890"/>
                <a:gd name="connsiteX32" fmla="*/ 0 w 690877"/>
                <a:gd name="connsiteY32" fmla="*/ 302114 h 1080890"/>
                <a:gd name="connsiteX33" fmla="*/ 174531 w 690877"/>
                <a:gd name="connsiteY33" fmla="*/ 302114 h 1080890"/>
                <a:gd name="connsiteX34" fmla="*/ 174531 w 690877"/>
                <a:gd name="connsiteY34" fmla="*/ 476637 h 1080890"/>
                <a:gd name="connsiteX35" fmla="*/ 0 w 690877"/>
                <a:gd name="connsiteY35" fmla="*/ 476637 h 1080890"/>
                <a:gd name="connsiteX36" fmla="*/ 516346 w 690877"/>
                <a:gd name="connsiteY36" fmla="*/ 0 h 1080890"/>
                <a:gd name="connsiteX37" fmla="*/ 690877 w 690877"/>
                <a:gd name="connsiteY37" fmla="*/ 0 h 1080890"/>
                <a:gd name="connsiteX38" fmla="*/ 690877 w 690877"/>
                <a:gd name="connsiteY38" fmla="*/ 174532 h 1080890"/>
                <a:gd name="connsiteX39" fmla="*/ 516346 w 690877"/>
                <a:gd name="connsiteY39" fmla="*/ 174532 h 1080890"/>
                <a:gd name="connsiteX40" fmla="*/ 258175 w 690877"/>
                <a:gd name="connsiteY40" fmla="*/ 0 h 1080890"/>
                <a:gd name="connsiteX41" fmla="*/ 432715 w 690877"/>
                <a:gd name="connsiteY41" fmla="*/ 0 h 1080890"/>
                <a:gd name="connsiteX42" fmla="*/ 432715 w 690877"/>
                <a:gd name="connsiteY42" fmla="*/ 174532 h 1080890"/>
                <a:gd name="connsiteX43" fmla="*/ 258175 w 690877"/>
                <a:gd name="connsiteY43" fmla="*/ 174532 h 1080890"/>
                <a:gd name="connsiteX44" fmla="*/ 0 w 690877"/>
                <a:gd name="connsiteY44" fmla="*/ 0 h 1080890"/>
                <a:gd name="connsiteX45" fmla="*/ 174531 w 690877"/>
                <a:gd name="connsiteY45" fmla="*/ 0 h 1080890"/>
                <a:gd name="connsiteX46" fmla="*/ 174531 w 690877"/>
                <a:gd name="connsiteY46" fmla="*/ 174532 h 1080890"/>
                <a:gd name="connsiteX47" fmla="*/ 0 w 690877"/>
                <a:gd name="connsiteY47" fmla="*/ 174532 h 108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90877" h="1080890">
                  <a:moveTo>
                    <a:pt x="516346" y="906350"/>
                  </a:moveTo>
                  <a:lnTo>
                    <a:pt x="690877" y="906350"/>
                  </a:lnTo>
                  <a:lnTo>
                    <a:pt x="690877" y="1080890"/>
                  </a:lnTo>
                  <a:lnTo>
                    <a:pt x="516346" y="1080890"/>
                  </a:lnTo>
                  <a:close/>
                  <a:moveTo>
                    <a:pt x="258175" y="906350"/>
                  </a:moveTo>
                  <a:lnTo>
                    <a:pt x="432715" y="906350"/>
                  </a:lnTo>
                  <a:lnTo>
                    <a:pt x="432715" y="1080890"/>
                  </a:lnTo>
                  <a:lnTo>
                    <a:pt x="258175" y="1080890"/>
                  </a:lnTo>
                  <a:close/>
                  <a:moveTo>
                    <a:pt x="0" y="906350"/>
                  </a:moveTo>
                  <a:lnTo>
                    <a:pt x="174531" y="906350"/>
                  </a:lnTo>
                  <a:lnTo>
                    <a:pt x="174531" y="1080890"/>
                  </a:lnTo>
                  <a:lnTo>
                    <a:pt x="0" y="1080890"/>
                  </a:lnTo>
                  <a:close/>
                  <a:moveTo>
                    <a:pt x="516346" y="604234"/>
                  </a:moveTo>
                  <a:lnTo>
                    <a:pt x="690877" y="604234"/>
                  </a:lnTo>
                  <a:lnTo>
                    <a:pt x="690877" y="778774"/>
                  </a:lnTo>
                  <a:lnTo>
                    <a:pt x="516346" y="778774"/>
                  </a:lnTo>
                  <a:close/>
                  <a:moveTo>
                    <a:pt x="258175" y="604234"/>
                  </a:moveTo>
                  <a:lnTo>
                    <a:pt x="432715" y="604234"/>
                  </a:lnTo>
                  <a:lnTo>
                    <a:pt x="432715" y="778774"/>
                  </a:lnTo>
                  <a:lnTo>
                    <a:pt x="258175" y="778774"/>
                  </a:lnTo>
                  <a:close/>
                  <a:moveTo>
                    <a:pt x="0" y="604234"/>
                  </a:moveTo>
                  <a:lnTo>
                    <a:pt x="174531" y="604234"/>
                  </a:lnTo>
                  <a:lnTo>
                    <a:pt x="174531" y="778774"/>
                  </a:lnTo>
                  <a:lnTo>
                    <a:pt x="0" y="778774"/>
                  </a:lnTo>
                  <a:close/>
                  <a:moveTo>
                    <a:pt x="516346" y="302114"/>
                  </a:moveTo>
                  <a:lnTo>
                    <a:pt x="690877" y="302114"/>
                  </a:lnTo>
                  <a:lnTo>
                    <a:pt x="690877" y="476637"/>
                  </a:lnTo>
                  <a:lnTo>
                    <a:pt x="516346" y="476637"/>
                  </a:lnTo>
                  <a:close/>
                  <a:moveTo>
                    <a:pt x="258175" y="302114"/>
                  </a:moveTo>
                  <a:lnTo>
                    <a:pt x="432715" y="302114"/>
                  </a:lnTo>
                  <a:lnTo>
                    <a:pt x="432715" y="476637"/>
                  </a:lnTo>
                  <a:lnTo>
                    <a:pt x="258175" y="476637"/>
                  </a:lnTo>
                  <a:close/>
                  <a:moveTo>
                    <a:pt x="0" y="302114"/>
                  </a:moveTo>
                  <a:lnTo>
                    <a:pt x="174531" y="302114"/>
                  </a:lnTo>
                  <a:lnTo>
                    <a:pt x="174531" y="476637"/>
                  </a:lnTo>
                  <a:lnTo>
                    <a:pt x="0" y="476637"/>
                  </a:lnTo>
                  <a:close/>
                  <a:moveTo>
                    <a:pt x="516346" y="0"/>
                  </a:moveTo>
                  <a:lnTo>
                    <a:pt x="690877" y="0"/>
                  </a:lnTo>
                  <a:lnTo>
                    <a:pt x="690877" y="174532"/>
                  </a:lnTo>
                  <a:lnTo>
                    <a:pt x="516346" y="174532"/>
                  </a:lnTo>
                  <a:close/>
                  <a:moveTo>
                    <a:pt x="258175" y="0"/>
                  </a:moveTo>
                  <a:lnTo>
                    <a:pt x="432715" y="0"/>
                  </a:lnTo>
                  <a:lnTo>
                    <a:pt x="432715" y="174532"/>
                  </a:lnTo>
                  <a:lnTo>
                    <a:pt x="258175" y="174532"/>
                  </a:lnTo>
                  <a:close/>
                  <a:moveTo>
                    <a:pt x="0" y="0"/>
                  </a:moveTo>
                  <a:lnTo>
                    <a:pt x="174531" y="0"/>
                  </a:lnTo>
                  <a:lnTo>
                    <a:pt x="174531" y="174532"/>
                  </a:lnTo>
                  <a:lnTo>
                    <a:pt x="0" y="174532"/>
                  </a:lnTo>
                  <a:close/>
                </a:path>
              </a:pathLst>
            </a:custGeom>
            <a:solidFill>
              <a:srgbClr val="F1AD8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E4BCC609-B7B3-CE48-AC31-646E273BF0E8}"/>
                </a:ext>
              </a:extLst>
            </p:cNvPr>
            <p:cNvSpPr>
              <a:spLocks noChangeArrowheads="1"/>
            </p:cNvSpPr>
            <p:nvPr/>
          </p:nvSpPr>
          <p:spPr bwMode="auto">
            <a:xfrm>
              <a:off x="11771349" y="5820557"/>
              <a:ext cx="399749" cy="338590"/>
            </a:xfrm>
            <a:custGeom>
              <a:avLst/>
              <a:gdLst>
                <a:gd name="connsiteX0" fmla="*/ 200497 w 399749"/>
                <a:gd name="connsiteY0" fmla="*/ 262928 h 338590"/>
                <a:gd name="connsiteX1" fmla="*/ 237708 w 399749"/>
                <a:gd name="connsiteY1" fmla="*/ 301379 h 338590"/>
                <a:gd name="connsiteX2" fmla="*/ 200497 w 399749"/>
                <a:gd name="connsiteY2" fmla="*/ 338590 h 338590"/>
                <a:gd name="connsiteX3" fmla="*/ 162046 w 399749"/>
                <a:gd name="connsiteY3" fmla="*/ 301379 h 338590"/>
                <a:gd name="connsiteX4" fmla="*/ 200497 w 399749"/>
                <a:gd name="connsiteY4" fmla="*/ 262928 h 338590"/>
                <a:gd name="connsiteX5" fmla="*/ 199879 w 399749"/>
                <a:gd name="connsiteY5" fmla="*/ 179798 h 338590"/>
                <a:gd name="connsiteX6" fmla="*/ 273416 w 399749"/>
                <a:gd name="connsiteY6" fmla="*/ 210559 h 338590"/>
                <a:gd name="connsiteX7" fmla="*/ 240046 w 399749"/>
                <a:gd name="connsiteY7" fmla="*/ 245165 h 338590"/>
                <a:gd name="connsiteX8" fmla="*/ 158476 w 399749"/>
                <a:gd name="connsiteY8" fmla="*/ 245165 h 338590"/>
                <a:gd name="connsiteX9" fmla="*/ 126342 w 399749"/>
                <a:gd name="connsiteY9" fmla="*/ 210559 h 338590"/>
                <a:gd name="connsiteX10" fmla="*/ 199879 w 399749"/>
                <a:gd name="connsiteY10" fmla="*/ 179798 h 338590"/>
                <a:gd name="connsiteX11" fmla="*/ 199878 w 399749"/>
                <a:gd name="connsiteY11" fmla="*/ 89956 h 338590"/>
                <a:gd name="connsiteX12" fmla="*/ 336586 w 399749"/>
                <a:gd name="connsiteY12" fmla="*/ 145967 h 338590"/>
                <a:gd name="connsiteX13" fmla="*/ 303182 w 399749"/>
                <a:gd name="connsiteY13" fmla="*/ 179295 h 338590"/>
                <a:gd name="connsiteX14" fmla="*/ 96575 w 399749"/>
                <a:gd name="connsiteY14" fmla="*/ 179295 h 338590"/>
                <a:gd name="connsiteX15" fmla="*/ 63171 w 399749"/>
                <a:gd name="connsiteY15" fmla="*/ 145967 h 338590"/>
                <a:gd name="connsiteX16" fmla="*/ 199878 w 399749"/>
                <a:gd name="connsiteY16" fmla="*/ 89956 h 338590"/>
                <a:gd name="connsiteX17" fmla="*/ 199407 w 399749"/>
                <a:gd name="connsiteY17" fmla="*/ 0 h 338590"/>
                <a:gd name="connsiteX18" fmla="*/ 399749 w 399749"/>
                <a:gd name="connsiteY18" fmla="*/ 84615 h 338590"/>
                <a:gd name="connsiteX19" fmla="*/ 366125 w 399749"/>
                <a:gd name="connsiteY19" fmla="*/ 118841 h 338590"/>
                <a:gd name="connsiteX20" fmla="*/ 32378 w 399749"/>
                <a:gd name="connsiteY20" fmla="*/ 118841 h 338590"/>
                <a:gd name="connsiteX21" fmla="*/ 0 w 399749"/>
                <a:gd name="connsiteY21" fmla="*/ 84615 h 338590"/>
                <a:gd name="connsiteX22" fmla="*/ 199407 w 399749"/>
                <a:gd name="connsiteY22" fmla="*/ 0 h 338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9749" h="338590">
                  <a:moveTo>
                    <a:pt x="200497" y="262928"/>
                  </a:moveTo>
                  <a:cubicBezTo>
                    <a:pt x="221583" y="262928"/>
                    <a:pt x="237708" y="280293"/>
                    <a:pt x="237708" y="301379"/>
                  </a:cubicBezTo>
                  <a:cubicBezTo>
                    <a:pt x="237708" y="321225"/>
                    <a:pt x="221583" y="338590"/>
                    <a:pt x="200497" y="338590"/>
                  </a:cubicBezTo>
                  <a:cubicBezTo>
                    <a:pt x="178171" y="338590"/>
                    <a:pt x="162046" y="321225"/>
                    <a:pt x="162046" y="301379"/>
                  </a:cubicBezTo>
                  <a:cubicBezTo>
                    <a:pt x="162046" y="280293"/>
                    <a:pt x="178171" y="262928"/>
                    <a:pt x="200497" y="262928"/>
                  </a:cubicBezTo>
                  <a:close/>
                  <a:moveTo>
                    <a:pt x="199879" y="179798"/>
                  </a:moveTo>
                  <a:cubicBezTo>
                    <a:pt x="226451" y="179798"/>
                    <a:pt x="253023" y="190052"/>
                    <a:pt x="273416" y="210559"/>
                  </a:cubicBezTo>
                  <a:lnTo>
                    <a:pt x="240046" y="245165"/>
                  </a:lnTo>
                  <a:cubicBezTo>
                    <a:pt x="217800" y="222094"/>
                    <a:pt x="181958" y="222094"/>
                    <a:pt x="158476" y="245165"/>
                  </a:cubicBezTo>
                  <a:lnTo>
                    <a:pt x="126342" y="210559"/>
                  </a:lnTo>
                  <a:cubicBezTo>
                    <a:pt x="146735" y="190052"/>
                    <a:pt x="173307" y="179798"/>
                    <a:pt x="199879" y="179798"/>
                  </a:cubicBezTo>
                  <a:close/>
                  <a:moveTo>
                    <a:pt x="199878" y="89956"/>
                  </a:moveTo>
                  <a:cubicBezTo>
                    <a:pt x="249365" y="90111"/>
                    <a:pt x="298852" y="108935"/>
                    <a:pt x="336586" y="145967"/>
                  </a:cubicBezTo>
                  <a:lnTo>
                    <a:pt x="303182" y="179295"/>
                  </a:lnTo>
                  <a:cubicBezTo>
                    <a:pt x="246272" y="122513"/>
                    <a:pt x="153484" y="122513"/>
                    <a:pt x="96575" y="179295"/>
                  </a:cubicBezTo>
                  <a:lnTo>
                    <a:pt x="63171" y="145967"/>
                  </a:lnTo>
                  <a:cubicBezTo>
                    <a:pt x="100905" y="108318"/>
                    <a:pt x="150391" y="89802"/>
                    <a:pt x="199878" y="89956"/>
                  </a:cubicBezTo>
                  <a:close/>
                  <a:moveTo>
                    <a:pt x="199407" y="0"/>
                  </a:moveTo>
                  <a:cubicBezTo>
                    <a:pt x="271792" y="0"/>
                    <a:pt x="344332" y="28205"/>
                    <a:pt x="399749" y="84615"/>
                  </a:cubicBezTo>
                  <a:lnTo>
                    <a:pt x="366125" y="118841"/>
                  </a:lnTo>
                  <a:cubicBezTo>
                    <a:pt x="273971" y="25036"/>
                    <a:pt x="124532" y="25036"/>
                    <a:pt x="32378" y="118841"/>
                  </a:cubicBezTo>
                  <a:lnTo>
                    <a:pt x="0" y="84615"/>
                  </a:lnTo>
                  <a:cubicBezTo>
                    <a:pt x="54794" y="28205"/>
                    <a:pt x="127023" y="0"/>
                    <a:pt x="199407" y="0"/>
                  </a:cubicBezTo>
                  <a:close/>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1" name="Freeform 50">
              <a:extLst>
                <a:ext uri="{FF2B5EF4-FFF2-40B4-BE49-F238E27FC236}">
                  <a16:creationId xmlns:a16="http://schemas.microsoft.com/office/drawing/2014/main" id="{BFC2A9C8-E646-CF4C-8052-3D69E15785D2}"/>
                </a:ext>
              </a:extLst>
            </p:cNvPr>
            <p:cNvSpPr>
              <a:spLocks noChangeArrowheads="1"/>
            </p:cNvSpPr>
            <p:nvPr/>
          </p:nvSpPr>
          <p:spPr bwMode="auto">
            <a:xfrm>
              <a:off x="14232236" y="6683676"/>
              <a:ext cx="427220" cy="365337"/>
            </a:xfrm>
            <a:custGeom>
              <a:avLst/>
              <a:gdLst>
                <a:gd name="connsiteX0" fmla="*/ 212981 w 427220"/>
                <a:gd name="connsiteY0" fmla="*/ 284188 h 365337"/>
                <a:gd name="connsiteX1" fmla="*/ 254180 w 427220"/>
                <a:gd name="connsiteY1" fmla="*/ 325387 h 365337"/>
                <a:gd name="connsiteX2" fmla="*/ 212981 w 427220"/>
                <a:gd name="connsiteY2" fmla="*/ 365337 h 365337"/>
                <a:gd name="connsiteX3" fmla="*/ 173031 w 427220"/>
                <a:gd name="connsiteY3" fmla="*/ 325387 h 365337"/>
                <a:gd name="connsiteX4" fmla="*/ 212981 w 427220"/>
                <a:gd name="connsiteY4" fmla="*/ 284188 h 365337"/>
                <a:gd name="connsiteX5" fmla="*/ 213141 w 427220"/>
                <a:gd name="connsiteY5" fmla="*/ 190911 h 365337"/>
                <a:gd name="connsiteX6" fmla="*/ 292633 w 427220"/>
                <a:gd name="connsiteY6" fmla="*/ 224186 h 365337"/>
                <a:gd name="connsiteX7" fmla="*/ 257787 w 427220"/>
                <a:gd name="connsiteY7" fmla="*/ 260947 h 365337"/>
                <a:gd name="connsiteX8" fmla="*/ 169427 w 427220"/>
                <a:gd name="connsiteY8" fmla="*/ 260947 h 365337"/>
                <a:gd name="connsiteX9" fmla="*/ 134581 w 427220"/>
                <a:gd name="connsiteY9" fmla="*/ 224186 h 365337"/>
                <a:gd name="connsiteX10" fmla="*/ 213141 w 427220"/>
                <a:gd name="connsiteY10" fmla="*/ 190911 h 365337"/>
                <a:gd name="connsiteX11" fmla="*/ 213139 w 427220"/>
                <a:gd name="connsiteY11" fmla="*/ 96440 h 365337"/>
                <a:gd name="connsiteX12" fmla="*/ 361295 w 427220"/>
                <a:gd name="connsiteY12" fmla="*/ 159408 h 365337"/>
                <a:gd name="connsiteX13" fmla="*/ 325151 w 427220"/>
                <a:gd name="connsiteY13" fmla="*/ 195027 h 365337"/>
                <a:gd name="connsiteX14" fmla="*/ 100814 w 427220"/>
                <a:gd name="connsiteY14" fmla="*/ 195027 h 365337"/>
                <a:gd name="connsiteX15" fmla="*/ 65917 w 427220"/>
                <a:gd name="connsiteY15" fmla="*/ 159408 h 365337"/>
                <a:gd name="connsiteX16" fmla="*/ 213139 w 427220"/>
                <a:gd name="connsiteY16" fmla="*/ 96440 h 365337"/>
                <a:gd name="connsiteX17" fmla="*/ 213610 w 427220"/>
                <a:gd name="connsiteY17" fmla="*/ 0 h 365337"/>
                <a:gd name="connsiteX18" fmla="*/ 427220 w 427220"/>
                <a:gd name="connsiteY18" fmla="*/ 86745 h 365337"/>
                <a:gd name="connsiteX19" fmla="*/ 391308 w 427220"/>
                <a:gd name="connsiteY19" fmla="*/ 123658 h 365337"/>
                <a:gd name="connsiteX20" fmla="*/ 34673 w 427220"/>
                <a:gd name="connsiteY20" fmla="*/ 123658 h 365337"/>
                <a:gd name="connsiteX21" fmla="*/ 0 w 427220"/>
                <a:gd name="connsiteY21" fmla="*/ 86745 h 365337"/>
                <a:gd name="connsiteX22" fmla="*/ 213610 w 427220"/>
                <a:gd name="connsiteY22" fmla="*/ 0 h 365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27220" h="365337">
                  <a:moveTo>
                    <a:pt x="212981" y="284188"/>
                  </a:moveTo>
                  <a:cubicBezTo>
                    <a:pt x="235453" y="284188"/>
                    <a:pt x="254180" y="301666"/>
                    <a:pt x="254180" y="325387"/>
                  </a:cubicBezTo>
                  <a:cubicBezTo>
                    <a:pt x="254180" y="347859"/>
                    <a:pt x="235453" y="365337"/>
                    <a:pt x="212981" y="365337"/>
                  </a:cubicBezTo>
                  <a:cubicBezTo>
                    <a:pt x="190509" y="365337"/>
                    <a:pt x="173031" y="347859"/>
                    <a:pt x="173031" y="325387"/>
                  </a:cubicBezTo>
                  <a:cubicBezTo>
                    <a:pt x="173031" y="301666"/>
                    <a:pt x="190509" y="284188"/>
                    <a:pt x="212981" y="284188"/>
                  </a:cubicBezTo>
                  <a:close/>
                  <a:moveTo>
                    <a:pt x="213141" y="190911"/>
                  </a:moveTo>
                  <a:cubicBezTo>
                    <a:pt x="241920" y="190911"/>
                    <a:pt x="270855" y="202003"/>
                    <a:pt x="292633" y="224186"/>
                  </a:cubicBezTo>
                  <a:lnTo>
                    <a:pt x="257787" y="260947"/>
                  </a:lnTo>
                  <a:cubicBezTo>
                    <a:pt x="232897" y="236862"/>
                    <a:pt x="193073" y="236862"/>
                    <a:pt x="169427" y="260947"/>
                  </a:cubicBezTo>
                  <a:lnTo>
                    <a:pt x="134581" y="224186"/>
                  </a:lnTo>
                  <a:cubicBezTo>
                    <a:pt x="155738" y="202003"/>
                    <a:pt x="184361" y="190911"/>
                    <a:pt x="213141" y="190911"/>
                  </a:cubicBezTo>
                  <a:close/>
                  <a:moveTo>
                    <a:pt x="213139" y="96440"/>
                  </a:moveTo>
                  <a:cubicBezTo>
                    <a:pt x="266575" y="96440"/>
                    <a:pt x="320166" y="117430"/>
                    <a:pt x="361295" y="159408"/>
                  </a:cubicBezTo>
                  <a:lnTo>
                    <a:pt x="325151" y="195027"/>
                  </a:lnTo>
                  <a:cubicBezTo>
                    <a:pt x="264082" y="132695"/>
                    <a:pt x="163130" y="132695"/>
                    <a:pt x="100814" y="195027"/>
                  </a:cubicBezTo>
                  <a:lnTo>
                    <a:pt x="65917" y="159408"/>
                  </a:lnTo>
                  <a:cubicBezTo>
                    <a:pt x="106423" y="117430"/>
                    <a:pt x="159703" y="96440"/>
                    <a:pt x="213139" y="96440"/>
                  </a:cubicBezTo>
                  <a:close/>
                  <a:moveTo>
                    <a:pt x="213610" y="0"/>
                  </a:moveTo>
                  <a:cubicBezTo>
                    <a:pt x="291005" y="0"/>
                    <a:pt x="368400" y="28915"/>
                    <a:pt x="427220" y="86745"/>
                  </a:cubicBezTo>
                  <a:lnTo>
                    <a:pt x="391308" y="123658"/>
                  </a:lnTo>
                  <a:cubicBezTo>
                    <a:pt x="293481" y="25224"/>
                    <a:pt x="133738" y="25224"/>
                    <a:pt x="34673" y="123658"/>
                  </a:cubicBezTo>
                  <a:lnTo>
                    <a:pt x="0" y="86745"/>
                  </a:lnTo>
                  <a:cubicBezTo>
                    <a:pt x="58820" y="28915"/>
                    <a:pt x="136215" y="0"/>
                    <a:pt x="213610" y="0"/>
                  </a:cubicBezTo>
                  <a:close/>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2" name="Freeform 51">
              <a:extLst>
                <a:ext uri="{FF2B5EF4-FFF2-40B4-BE49-F238E27FC236}">
                  <a16:creationId xmlns:a16="http://schemas.microsoft.com/office/drawing/2014/main" id="{DC412882-3AA3-FD49-A404-6684E5EB5DB0}"/>
                </a:ext>
              </a:extLst>
            </p:cNvPr>
            <p:cNvSpPr>
              <a:spLocks noChangeArrowheads="1"/>
            </p:cNvSpPr>
            <p:nvPr/>
          </p:nvSpPr>
          <p:spPr bwMode="auto">
            <a:xfrm>
              <a:off x="12913905" y="4699511"/>
              <a:ext cx="564541" cy="481851"/>
            </a:xfrm>
            <a:custGeom>
              <a:avLst/>
              <a:gdLst>
                <a:gd name="connsiteX0" fmla="*/ 282261 w 564541"/>
                <a:gd name="connsiteY0" fmla="*/ 373253 h 481851"/>
                <a:gd name="connsiteX1" fmla="*/ 336560 w 564541"/>
                <a:gd name="connsiteY1" fmla="*/ 427552 h 481851"/>
                <a:gd name="connsiteX2" fmla="*/ 282261 w 564541"/>
                <a:gd name="connsiteY2" fmla="*/ 481851 h 481851"/>
                <a:gd name="connsiteX3" fmla="*/ 227962 w 564541"/>
                <a:gd name="connsiteY3" fmla="*/ 427552 h 481851"/>
                <a:gd name="connsiteX4" fmla="*/ 282261 w 564541"/>
                <a:gd name="connsiteY4" fmla="*/ 373253 h 481851"/>
                <a:gd name="connsiteX5" fmla="*/ 282275 w 564541"/>
                <a:gd name="connsiteY5" fmla="*/ 249904 h 481851"/>
                <a:gd name="connsiteX6" fmla="*/ 386025 w 564541"/>
                <a:gd name="connsiteY6" fmla="*/ 291838 h 481851"/>
                <a:gd name="connsiteX7" fmla="*/ 339090 w 564541"/>
                <a:gd name="connsiteY7" fmla="*/ 339053 h 481851"/>
                <a:gd name="connsiteX8" fmla="*/ 225459 w 564541"/>
                <a:gd name="connsiteY8" fmla="*/ 339053 h 481851"/>
                <a:gd name="connsiteX9" fmla="*/ 178525 w 564541"/>
                <a:gd name="connsiteY9" fmla="*/ 291838 h 481851"/>
                <a:gd name="connsiteX10" fmla="*/ 282275 w 564541"/>
                <a:gd name="connsiteY10" fmla="*/ 249904 h 481851"/>
                <a:gd name="connsiteX11" fmla="*/ 281802 w 564541"/>
                <a:gd name="connsiteY11" fmla="*/ 119559 h 481851"/>
                <a:gd name="connsiteX12" fmla="*/ 476650 w 564541"/>
                <a:gd name="connsiteY12" fmla="*/ 198922 h 481851"/>
                <a:gd name="connsiteX13" fmla="*/ 429301 w 564541"/>
                <a:gd name="connsiteY13" fmla="*/ 245678 h 481851"/>
                <a:gd name="connsiteX14" fmla="*/ 135238 w 564541"/>
                <a:gd name="connsiteY14" fmla="*/ 245678 h 481851"/>
                <a:gd name="connsiteX15" fmla="*/ 87889 w 564541"/>
                <a:gd name="connsiteY15" fmla="*/ 198922 h 481851"/>
                <a:gd name="connsiteX16" fmla="*/ 281802 w 564541"/>
                <a:gd name="connsiteY16" fmla="*/ 119559 h 481851"/>
                <a:gd name="connsiteX17" fmla="*/ 281804 w 564541"/>
                <a:gd name="connsiteY17" fmla="*/ 0 h 481851"/>
                <a:gd name="connsiteX18" fmla="*/ 564541 w 564541"/>
                <a:gd name="connsiteY18" fmla="*/ 116183 h 481851"/>
                <a:gd name="connsiteX19" fmla="*/ 517289 w 564541"/>
                <a:gd name="connsiteY19" fmla="*/ 163276 h 481851"/>
                <a:gd name="connsiteX20" fmla="*/ 47252 w 564541"/>
                <a:gd name="connsiteY20" fmla="*/ 163276 h 481851"/>
                <a:gd name="connsiteX21" fmla="*/ 0 w 564541"/>
                <a:gd name="connsiteY21" fmla="*/ 116183 h 481851"/>
                <a:gd name="connsiteX22" fmla="*/ 281804 w 564541"/>
                <a:gd name="connsiteY22" fmla="*/ 0 h 481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64541" h="481851">
                  <a:moveTo>
                    <a:pt x="282261" y="373253"/>
                  </a:moveTo>
                  <a:cubicBezTo>
                    <a:pt x="312568" y="373253"/>
                    <a:pt x="336560" y="397246"/>
                    <a:pt x="336560" y="427552"/>
                  </a:cubicBezTo>
                  <a:cubicBezTo>
                    <a:pt x="336560" y="457859"/>
                    <a:pt x="312568" y="481851"/>
                    <a:pt x="282261" y="481851"/>
                  </a:cubicBezTo>
                  <a:cubicBezTo>
                    <a:pt x="251955" y="481851"/>
                    <a:pt x="227962" y="457859"/>
                    <a:pt x="227962" y="427552"/>
                  </a:cubicBezTo>
                  <a:cubicBezTo>
                    <a:pt x="227962" y="397246"/>
                    <a:pt x="251955" y="373253"/>
                    <a:pt x="282261" y="373253"/>
                  </a:cubicBezTo>
                  <a:close/>
                  <a:moveTo>
                    <a:pt x="282275" y="249904"/>
                  </a:moveTo>
                  <a:cubicBezTo>
                    <a:pt x="319946" y="249904"/>
                    <a:pt x="357617" y="263882"/>
                    <a:pt x="386025" y="291838"/>
                  </a:cubicBezTo>
                  <a:lnTo>
                    <a:pt x="339090" y="339053"/>
                  </a:lnTo>
                  <a:cubicBezTo>
                    <a:pt x="308212" y="307991"/>
                    <a:pt x="256337" y="307991"/>
                    <a:pt x="225459" y="339053"/>
                  </a:cubicBezTo>
                  <a:lnTo>
                    <a:pt x="178525" y="291838"/>
                  </a:lnTo>
                  <a:cubicBezTo>
                    <a:pt x="206933" y="263882"/>
                    <a:pt x="244604" y="249904"/>
                    <a:pt x="282275" y="249904"/>
                  </a:cubicBezTo>
                  <a:close/>
                  <a:moveTo>
                    <a:pt x="281802" y="119559"/>
                  </a:moveTo>
                  <a:cubicBezTo>
                    <a:pt x="352047" y="119559"/>
                    <a:pt x="422447" y="146013"/>
                    <a:pt x="476650" y="198922"/>
                  </a:cubicBezTo>
                  <a:lnTo>
                    <a:pt x="429301" y="245678"/>
                  </a:lnTo>
                  <a:cubicBezTo>
                    <a:pt x="348309" y="164470"/>
                    <a:pt x="216230" y="164470"/>
                    <a:pt x="135238" y="245678"/>
                  </a:cubicBezTo>
                  <a:lnTo>
                    <a:pt x="87889" y="198922"/>
                  </a:lnTo>
                  <a:cubicBezTo>
                    <a:pt x="141468" y="146013"/>
                    <a:pt x="211557" y="119559"/>
                    <a:pt x="281802" y="119559"/>
                  </a:cubicBezTo>
                  <a:close/>
                  <a:moveTo>
                    <a:pt x="281804" y="0"/>
                  </a:moveTo>
                  <a:cubicBezTo>
                    <a:pt x="383926" y="0"/>
                    <a:pt x="486202" y="38728"/>
                    <a:pt x="564541" y="116183"/>
                  </a:cubicBezTo>
                  <a:lnTo>
                    <a:pt x="517289" y="163276"/>
                  </a:lnTo>
                  <a:cubicBezTo>
                    <a:pt x="387967" y="33151"/>
                    <a:pt x="176575" y="33151"/>
                    <a:pt x="47252" y="163276"/>
                  </a:cubicBezTo>
                  <a:lnTo>
                    <a:pt x="0" y="116183"/>
                  </a:lnTo>
                  <a:cubicBezTo>
                    <a:pt x="77718" y="38728"/>
                    <a:pt x="179683" y="0"/>
                    <a:pt x="281804" y="0"/>
                  </a:cubicBezTo>
                  <a:close/>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3" name="Freeform 157">
              <a:extLst>
                <a:ext uri="{FF2B5EF4-FFF2-40B4-BE49-F238E27FC236}">
                  <a16:creationId xmlns:a16="http://schemas.microsoft.com/office/drawing/2014/main" id="{4AE906CC-47A6-8C48-936E-08D22FD3A0DA}"/>
                </a:ext>
              </a:extLst>
            </p:cNvPr>
            <p:cNvSpPr>
              <a:spLocks noChangeArrowheads="1"/>
            </p:cNvSpPr>
            <p:nvPr/>
          </p:nvSpPr>
          <p:spPr bwMode="auto">
            <a:xfrm>
              <a:off x="9288495" y="8165348"/>
              <a:ext cx="2587226" cy="3614424"/>
            </a:xfrm>
            <a:custGeom>
              <a:avLst/>
              <a:gdLst>
                <a:gd name="T0" fmla="*/ 0 w 2078"/>
                <a:gd name="T1" fmla="*/ 2024 h 2903"/>
                <a:gd name="T2" fmla="*/ 550 w 2078"/>
                <a:gd name="T3" fmla="*/ 1975 h 2903"/>
                <a:gd name="T4" fmla="*/ 550 w 2078"/>
                <a:gd name="T5" fmla="*/ 1975 h 2903"/>
                <a:gd name="T6" fmla="*/ 548 w 2078"/>
                <a:gd name="T7" fmla="*/ 2034 h 2903"/>
                <a:gd name="T8" fmla="*/ 548 w 2078"/>
                <a:gd name="T9" fmla="*/ 2034 h 2903"/>
                <a:gd name="T10" fmla="*/ 638 w 2078"/>
                <a:gd name="T11" fmla="*/ 2336 h 2903"/>
                <a:gd name="T12" fmla="*/ 638 w 2078"/>
                <a:gd name="T13" fmla="*/ 2336 h 2903"/>
                <a:gd name="T14" fmla="*/ 872 w 2078"/>
                <a:gd name="T15" fmla="*/ 2437 h 2903"/>
                <a:gd name="T16" fmla="*/ 872 w 2078"/>
                <a:gd name="T17" fmla="*/ 2437 h 2903"/>
                <a:gd name="T18" fmla="*/ 1238 w 2078"/>
                <a:gd name="T19" fmla="*/ 2244 h 2903"/>
                <a:gd name="T20" fmla="*/ 1238 w 2078"/>
                <a:gd name="T21" fmla="*/ 2244 h 2903"/>
                <a:gd name="T22" fmla="*/ 1403 w 2078"/>
                <a:gd name="T23" fmla="*/ 1713 h 2903"/>
                <a:gd name="T24" fmla="*/ 1403 w 2078"/>
                <a:gd name="T25" fmla="*/ 1713 h 2903"/>
                <a:gd name="T26" fmla="*/ 1310 w 2078"/>
                <a:gd name="T27" fmla="*/ 1409 h 2903"/>
                <a:gd name="T28" fmla="*/ 1310 w 2078"/>
                <a:gd name="T29" fmla="*/ 1409 h 2903"/>
                <a:gd name="T30" fmla="*/ 1063 w 2078"/>
                <a:gd name="T31" fmla="*/ 1306 h 2903"/>
                <a:gd name="T32" fmla="*/ 1063 w 2078"/>
                <a:gd name="T33" fmla="*/ 1306 h 2903"/>
                <a:gd name="T34" fmla="*/ 849 w 2078"/>
                <a:gd name="T35" fmla="*/ 1357 h 2903"/>
                <a:gd name="T36" fmla="*/ 849 w 2078"/>
                <a:gd name="T37" fmla="*/ 1357 h 2903"/>
                <a:gd name="T38" fmla="*/ 649 w 2078"/>
                <a:gd name="T39" fmla="*/ 1513 h 2903"/>
                <a:gd name="T40" fmla="*/ 183 w 2078"/>
                <a:gd name="T41" fmla="*/ 1478 h 2903"/>
                <a:gd name="T42" fmla="*/ 623 w 2078"/>
                <a:gd name="T43" fmla="*/ 0 h 2903"/>
                <a:gd name="T44" fmla="*/ 2077 w 2078"/>
                <a:gd name="T45" fmla="*/ 0 h 2903"/>
                <a:gd name="T46" fmla="*/ 1971 w 2078"/>
                <a:gd name="T47" fmla="*/ 517 h 2903"/>
                <a:gd name="T48" fmla="*/ 1010 w 2078"/>
                <a:gd name="T49" fmla="*/ 517 h 2903"/>
                <a:gd name="T50" fmla="*/ 878 w 2078"/>
                <a:gd name="T51" fmla="*/ 963 h 2903"/>
                <a:gd name="T52" fmla="*/ 878 w 2078"/>
                <a:gd name="T53" fmla="*/ 963 h 2903"/>
                <a:gd name="T54" fmla="*/ 1044 w 2078"/>
                <a:gd name="T55" fmla="*/ 907 h 2903"/>
                <a:gd name="T56" fmla="*/ 1044 w 2078"/>
                <a:gd name="T57" fmla="*/ 907 h 2903"/>
                <a:gd name="T58" fmla="*/ 1207 w 2078"/>
                <a:gd name="T59" fmla="*/ 888 h 2903"/>
                <a:gd name="T60" fmla="*/ 1207 w 2078"/>
                <a:gd name="T61" fmla="*/ 888 h 2903"/>
                <a:gd name="T62" fmla="*/ 1752 w 2078"/>
                <a:gd name="T63" fmla="*/ 1111 h 2903"/>
                <a:gd name="T64" fmla="*/ 1752 w 2078"/>
                <a:gd name="T65" fmla="*/ 1111 h 2903"/>
                <a:gd name="T66" fmla="*/ 1965 w 2078"/>
                <a:gd name="T67" fmla="*/ 1708 h 2903"/>
                <a:gd name="T68" fmla="*/ 1965 w 2078"/>
                <a:gd name="T69" fmla="*/ 1708 h 2903"/>
                <a:gd name="T70" fmla="*/ 1816 w 2078"/>
                <a:gd name="T71" fmla="*/ 2299 h 2903"/>
                <a:gd name="T72" fmla="*/ 1816 w 2078"/>
                <a:gd name="T73" fmla="*/ 2299 h 2903"/>
                <a:gd name="T74" fmla="*/ 1403 w 2078"/>
                <a:gd name="T75" fmla="*/ 2746 h 2903"/>
                <a:gd name="T76" fmla="*/ 1403 w 2078"/>
                <a:gd name="T77" fmla="*/ 2746 h 2903"/>
                <a:gd name="T78" fmla="*/ 848 w 2078"/>
                <a:gd name="T79" fmla="*/ 2902 h 2903"/>
                <a:gd name="T80" fmla="*/ 848 w 2078"/>
                <a:gd name="T81" fmla="*/ 2902 h 2903"/>
                <a:gd name="T82" fmla="*/ 241 w 2078"/>
                <a:gd name="T83" fmla="*/ 2664 h 2903"/>
                <a:gd name="T84" fmla="*/ 241 w 2078"/>
                <a:gd name="T85" fmla="*/ 2664 h 2903"/>
                <a:gd name="T86" fmla="*/ 0 w 2078"/>
                <a:gd name="T87" fmla="*/ 2024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78" h="2903">
                  <a:moveTo>
                    <a:pt x="0" y="2024"/>
                  </a:moveTo>
                  <a:lnTo>
                    <a:pt x="550" y="1975"/>
                  </a:lnTo>
                  <a:lnTo>
                    <a:pt x="550" y="1975"/>
                  </a:lnTo>
                  <a:cubicBezTo>
                    <a:pt x="549" y="2001"/>
                    <a:pt x="548" y="2021"/>
                    <a:pt x="548" y="2034"/>
                  </a:cubicBezTo>
                  <a:lnTo>
                    <a:pt x="548" y="2034"/>
                  </a:lnTo>
                  <a:cubicBezTo>
                    <a:pt x="548" y="2168"/>
                    <a:pt x="578" y="2269"/>
                    <a:pt x="638" y="2336"/>
                  </a:cubicBezTo>
                  <a:lnTo>
                    <a:pt x="638" y="2336"/>
                  </a:lnTo>
                  <a:cubicBezTo>
                    <a:pt x="698" y="2403"/>
                    <a:pt x="776" y="2437"/>
                    <a:pt x="872" y="2437"/>
                  </a:cubicBezTo>
                  <a:lnTo>
                    <a:pt x="872" y="2437"/>
                  </a:lnTo>
                  <a:cubicBezTo>
                    <a:pt x="1006" y="2437"/>
                    <a:pt x="1128" y="2373"/>
                    <a:pt x="1238" y="2244"/>
                  </a:cubicBezTo>
                  <a:lnTo>
                    <a:pt x="1238" y="2244"/>
                  </a:lnTo>
                  <a:cubicBezTo>
                    <a:pt x="1348" y="2116"/>
                    <a:pt x="1403" y="1939"/>
                    <a:pt x="1403" y="1713"/>
                  </a:cubicBezTo>
                  <a:lnTo>
                    <a:pt x="1403" y="1713"/>
                  </a:lnTo>
                  <a:cubicBezTo>
                    <a:pt x="1403" y="1578"/>
                    <a:pt x="1372" y="1477"/>
                    <a:pt x="1310" y="1409"/>
                  </a:cubicBezTo>
                  <a:lnTo>
                    <a:pt x="1310" y="1409"/>
                  </a:lnTo>
                  <a:cubicBezTo>
                    <a:pt x="1248" y="1340"/>
                    <a:pt x="1166" y="1306"/>
                    <a:pt x="1063" y="1306"/>
                  </a:cubicBezTo>
                  <a:lnTo>
                    <a:pt x="1063" y="1306"/>
                  </a:lnTo>
                  <a:cubicBezTo>
                    <a:pt x="989" y="1306"/>
                    <a:pt x="918" y="1323"/>
                    <a:pt x="849" y="1357"/>
                  </a:cubicBezTo>
                  <a:lnTo>
                    <a:pt x="849" y="1357"/>
                  </a:lnTo>
                  <a:cubicBezTo>
                    <a:pt x="780" y="1392"/>
                    <a:pt x="714" y="1444"/>
                    <a:pt x="649" y="1513"/>
                  </a:cubicBezTo>
                  <a:lnTo>
                    <a:pt x="183" y="1478"/>
                  </a:lnTo>
                  <a:lnTo>
                    <a:pt x="623" y="0"/>
                  </a:lnTo>
                  <a:lnTo>
                    <a:pt x="2077" y="0"/>
                  </a:lnTo>
                  <a:lnTo>
                    <a:pt x="1971" y="517"/>
                  </a:lnTo>
                  <a:lnTo>
                    <a:pt x="1010" y="517"/>
                  </a:lnTo>
                  <a:lnTo>
                    <a:pt x="878" y="963"/>
                  </a:lnTo>
                  <a:lnTo>
                    <a:pt x="878" y="963"/>
                  </a:lnTo>
                  <a:cubicBezTo>
                    <a:pt x="933" y="938"/>
                    <a:pt x="988" y="919"/>
                    <a:pt x="1044" y="907"/>
                  </a:cubicBezTo>
                  <a:lnTo>
                    <a:pt x="1044" y="907"/>
                  </a:lnTo>
                  <a:cubicBezTo>
                    <a:pt x="1099" y="894"/>
                    <a:pt x="1153" y="888"/>
                    <a:pt x="1207" y="888"/>
                  </a:cubicBezTo>
                  <a:lnTo>
                    <a:pt x="1207" y="888"/>
                  </a:lnTo>
                  <a:cubicBezTo>
                    <a:pt x="1428" y="888"/>
                    <a:pt x="1610" y="962"/>
                    <a:pt x="1752" y="1111"/>
                  </a:cubicBezTo>
                  <a:lnTo>
                    <a:pt x="1752" y="1111"/>
                  </a:lnTo>
                  <a:cubicBezTo>
                    <a:pt x="1894" y="1259"/>
                    <a:pt x="1965" y="1459"/>
                    <a:pt x="1965" y="1708"/>
                  </a:cubicBezTo>
                  <a:lnTo>
                    <a:pt x="1965" y="1708"/>
                  </a:lnTo>
                  <a:cubicBezTo>
                    <a:pt x="1965" y="1908"/>
                    <a:pt x="1915" y="2105"/>
                    <a:pt x="1816" y="2299"/>
                  </a:cubicBezTo>
                  <a:lnTo>
                    <a:pt x="1816" y="2299"/>
                  </a:lnTo>
                  <a:cubicBezTo>
                    <a:pt x="1716" y="2494"/>
                    <a:pt x="1579" y="2642"/>
                    <a:pt x="1403" y="2746"/>
                  </a:cubicBezTo>
                  <a:lnTo>
                    <a:pt x="1403" y="2746"/>
                  </a:lnTo>
                  <a:cubicBezTo>
                    <a:pt x="1226" y="2850"/>
                    <a:pt x="1041" y="2902"/>
                    <a:pt x="848" y="2902"/>
                  </a:cubicBezTo>
                  <a:lnTo>
                    <a:pt x="848" y="2902"/>
                  </a:lnTo>
                  <a:cubicBezTo>
                    <a:pt x="602" y="2902"/>
                    <a:pt x="400" y="2823"/>
                    <a:pt x="241" y="2664"/>
                  </a:cubicBezTo>
                  <a:lnTo>
                    <a:pt x="241" y="2664"/>
                  </a:lnTo>
                  <a:cubicBezTo>
                    <a:pt x="83" y="2504"/>
                    <a:pt x="2" y="2291"/>
                    <a:pt x="0" y="202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58">
              <a:extLst>
                <a:ext uri="{FF2B5EF4-FFF2-40B4-BE49-F238E27FC236}">
                  <a16:creationId xmlns:a16="http://schemas.microsoft.com/office/drawing/2014/main" id="{5E634FF9-BEBF-DF44-BE72-8B86591621FE}"/>
                </a:ext>
              </a:extLst>
            </p:cNvPr>
            <p:cNvSpPr>
              <a:spLocks noChangeArrowheads="1"/>
            </p:cNvSpPr>
            <p:nvPr/>
          </p:nvSpPr>
          <p:spPr bwMode="auto">
            <a:xfrm>
              <a:off x="12210796" y="8049995"/>
              <a:ext cx="3510058" cy="3729776"/>
            </a:xfrm>
            <a:custGeom>
              <a:avLst/>
              <a:gdLst>
                <a:gd name="T0" fmla="*/ 1418 w 2818"/>
                <a:gd name="T1" fmla="*/ 1397 h 2992"/>
                <a:gd name="T2" fmla="*/ 2713 w 2818"/>
                <a:gd name="T3" fmla="*/ 1397 h 2992"/>
                <a:gd name="T4" fmla="*/ 2452 w 2818"/>
                <a:gd name="T5" fmla="*/ 2638 h 2992"/>
                <a:gd name="T6" fmla="*/ 2452 w 2818"/>
                <a:gd name="T7" fmla="*/ 2638 h 2992"/>
                <a:gd name="T8" fmla="*/ 1891 w 2818"/>
                <a:gd name="T9" fmla="*/ 2888 h 2992"/>
                <a:gd name="T10" fmla="*/ 1891 w 2818"/>
                <a:gd name="T11" fmla="*/ 2888 h 2992"/>
                <a:gd name="T12" fmla="*/ 1213 w 2818"/>
                <a:gd name="T13" fmla="*/ 2991 h 2992"/>
                <a:gd name="T14" fmla="*/ 1213 w 2818"/>
                <a:gd name="T15" fmla="*/ 2991 h 2992"/>
                <a:gd name="T16" fmla="*/ 390 w 2818"/>
                <a:gd name="T17" fmla="*/ 2748 h 2992"/>
                <a:gd name="T18" fmla="*/ 390 w 2818"/>
                <a:gd name="T19" fmla="*/ 2748 h 2992"/>
                <a:gd name="T20" fmla="*/ 0 w 2818"/>
                <a:gd name="T21" fmla="*/ 1788 h 2992"/>
                <a:gd name="T22" fmla="*/ 0 w 2818"/>
                <a:gd name="T23" fmla="*/ 1788 h 2992"/>
                <a:gd name="T24" fmla="*/ 167 w 2818"/>
                <a:gd name="T25" fmla="*/ 979 h 2992"/>
                <a:gd name="T26" fmla="*/ 167 w 2818"/>
                <a:gd name="T27" fmla="*/ 979 h 2992"/>
                <a:gd name="T28" fmla="*/ 740 w 2818"/>
                <a:gd name="T29" fmla="*/ 257 h 2992"/>
                <a:gd name="T30" fmla="*/ 740 w 2818"/>
                <a:gd name="T31" fmla="*/ 257 h 2992"/>
                <a:gd name="T32" fmla="*/ 1612 w 2818"/>
                <a:gd name="T33" fmla="*/ 0 h 2992"/>
                <a:gd name="T34" fmla="*/ 1612 w 2818"/>
                <a:gd name="T35" fmla="*/ 0 h 2992"/>
                <a:gd name="T36" fmla="*/ 2415 w 2818"/>
                <a:gd name="T37" fmla="*/ 233 h 2992"/>
                <a:gd name="T38" fmla="*/ 2415 w 2818"/>
                <a:gd name="T39" fmla="*/ 233 h 2992"/>
                <a:gd name="T40" fmla="*/ 2817 w 2818"/>
                <a:gd name="T41" fmla="*/ 912 h 2992"/>
                <a:gd name="T42" fmla="*/ 2262 w 2818"/>
                <a:gd name="T43" fmla="*/ 975 h 2992"/>
                <a:gd name="T44" fmla="*/ 2262 w 2818"/>
                <a:gd name="T45" fmla="*/ 975 h 2992"/>
                <a:gd name="T46" fmla="*/ 2027 w 2818"/>
                <a:gd name="T47" fmla="*/ 606 h 2992"/>
                <a:gd name="T48" fmla="*/ 2027 w 2818"/>
                <a:gd name="T49" fmla="*/ 606 h 2992"/>
                <a:gd name="T50" fmla="*/ 1617 w 2818"/>
                <a:gd name="T51" fmla="*/ 481 h 2992"/>
                <a:gd name="T52" fmla="*/ 1617 w 2818"/>
                <a:gd name="T53" fmla="*/ 481 h 2992"/>
                <a:gd name="T54" fmla="*/ 1089 w 2818"/>
                <a:gd name="T55" fmla="*/ 632 h 2992"/>
                <a:gd name="T56" fmla="*/ 1089 w 2818"/>
                <a:gd name="T57" fmla="*/ 632 h 2992"/>
                <a:gd name="T58" fmla="*/ 711 w 2818"/>
                <a:gd name="T59" fmla="*/ 1095 h 2992"/>
                <a:gd name="T60" fmla="*/ 711 w 2818"/>
                <a:gd name="T61" fmla="*/ 1095 h 2992"/>
                <a:gd name="T62" fmla="*/ 576 w 2818"/>
                <a:gd name="T63" fmla="*/ 1780 h 2992"/>
                <a:gd name="T64" fmla="*/ 576 w 2818"/>
                <a:gd name="T65" fmla="*/ 1780 h 2992"/>
                <a:gd name="T66" fmla="*/ 742 w 2818"/>
                <a:gd name="T67" fmla="*/ 2319 h 2992"/>
                <a:gd name="T68" fmla="*/ 742 w 2818"/>
                <a:gd name="T69" fmla="*/ 2319 h 2992"/>
                <a:gd name="T70" fmla="*/ 1226 w 2818"/>
                <a:gd name="T71" fmla="*/ 2494 h 2992"/>
                <a:gd name="T72" fmla="*/ 1226 w 2818"/>
                <a:gd name="T73" fmla="*/ 2494 h 2992"/>
                <a:gd name="T74" fmla="*/ 1619 w 2818"/>
                <a:gd name="T75" fmla="*/ 2440 h 2992"/>
                <a:gd name="T76" fmla="*/ 1619 w 2818"/>
                <a:gd name="T77" fmla="*/ 2440 h 2992"/>
                <a:gd name="T78" fmla="*/ 1966 w 2818"/>
                <a:gd name="T79" fmla="*/ 2310 h 2992"/>
                <a:gd name="T80" fmla="*/ 2055 w 2818"/>
                <a:gd name="T81" fmla="*/ 1881 h 2992"/>
                <a:gd name="T82" fmla="*/ 1318 w 2818"/>
                <a:gd name="T83" fmla="*/ 1881 h 2992"/>
                <a:gd name="T84" fmla="*/ 1418 w 2818"/>
                <a:gd name="T85" fmla="*/ 1397 h 2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18" h="2992">
                  <a:moveTo>
                    <a:pt x="1418" y="1397"/>
                  </a:moveTo>
                  <a:lnTo>
                    <a:pt x="2713" y="1397"/>
                  </a:lnTo>
                  <a:lnTo>
                    <a:pt x="2452" y="2638"/>
                  </a:lnTo>
                  <a:lnTo>
                    <a:pt x="2452" y="2638"/>
                  </a:lnTo>
                  <a:cubicBezTo>
                    <a:pt x="2299" y="2737"/>
                    <a:pt x="2112" y="2820"/>
                    <a:pt x="1891" y="2888"/>
                  </a:cubicBezTo>
                  <a:lnTo>
                    <a:pt x="1891" y="2888"/>
                  </a:lnTo>
                  <a:cubicBezTo>
                    <a:pt x="1669" y="2957"/>
                    <a:pt x="1443" y="2991"/>
                    <a:pt x="1213" y="2991"/>
                  </a:cubicBezTo>
                  <a:lnTo>
                    <a:pt x="1213" y="2991"/>
                  </a:lnTo>
                  <a:cubicBezTo>
                    <a:pt x="855" y="2991"/>
                    <a:pt x="581" y="2910"/>
                    <a:pt x="390" y="2748"/>
                  </a:cubicBezTo>
                  <a:lnTo>
                    <a:pt x="390" y="2748"/>
                  </a:lnTo>
                  <a:cubicBezTo>
                    <a:pt x="130" y="2527"/>
                    <a:pt x="0" y="2207"/>
                    <a:pt x="0" y="1788"/>
                  </a:cubicBezTo>
                  <a:lnTo>
                    <a:pt x="0" y="1788"/>
                  </a:lnTo>
                  <a:cubicBezTo>
                    <a:pt x="0" y="1506"/>
                    <a:pt x="55" y="1237"/>
                    <a:pt x="167" y="979"/>
                  </a:cubicBezTo>
                  <a:lnTo>
                    <a:pt x="167" y="979"/>
                  </a:lnTo>
                  <a:cubicBezTo>
                    <a:pt x="301" y="669"/>
                    <a:pt x="492" y="428"/>
                    <a:pt x="740" y="257"/>
                  </a:cubicBezTo>
                  <a:lnTo>
                    <a:pt x="740" y="257"/>
                  </a:lnTo>
                  <a:cubicBezTo>
                    <a:pt x="987" y="85"/>
                    <a:pt x="1277" y="0"/>
                    <a:pt x="1612" y="0"/>
                  </a:cubicBezTo>
                  <a:lnTo>
                    <a:pt x="1612" y="0"/>
                  </a:lnTo>
                  <a:cubicBezTo>
                    <a:pt x="1946" y="0"/>
                    <a:pt x="2214" y="78"/>
                    <a:pt x="2415" y="233"/>
                  </a:cubicBezTo>
                  <a:lnTo>
                    <a:pt x="2415" y="233"/>
                  </a:lnTo>
                  <a:cubicBezTo>
                    <a:pt x="2617" y="388"/>
                    <a:pt x="2751" y="614"/>
                    <a:pt x="2817" y="912"/>
                  </a:cubicBezTo>
                  <a:lnTo>
                    <a:pt x="2262" y="975"/>
                  </a:lnTo>
                  <a:lnTo>
                    <a:pt x="2262" y="975"/>
                  </a:lnTo>
                  <a:cubicBezTo>
                    <a:pt x="2214" y="812"/>
                    <a:pt x="2135" y="688"/>
                    <a:pt x="2027" y="606"/>
                  </a:cubicBezTo>
                  <a:lnTo>
                    <a:pt x="2027" y="606"/>
                  </a:lnTo>
                  <a:cubicBezTo>
                    <a:pt x="1918" y="523"/>
                    <a:pt x="1782" y="481"/>
                    <a:pt x="1617" y="481"/>
                  </a:cubicBezTo>
                  <a:lnTo>
                    <a:pt x="1617" y="481"/>
                  </a:lnTo>
                  <a:cubicBezTo>
                    <a:pt x="1425" y="481"/>
                    <a:pt x="1249" y="532"/>
                    <a:pt x="1089" y="632"/>
                  </a:cubicBezTo>
                  <a:lnTo>
                    <a:pt x="1089" y="632"/>
                  </a:lnTo>
                  <a:cubicBezTo>
                    <a:pt x="928" y="731"/>
                    <a:pt x="803" y="886"/>
                    <a:pt x="711" y="1095"/>
                  </a:cubicBezTo>
                  <a:lnTo>
                    <a:pt x="711" y="1095"/>
                  </a:lnTo>
                  <a:cubicBezTo>
                    <a:pt x="621" y="1304"/>
                    <a:pt x="576" y="1533"/>
                    <a:pt x="576" y="1780"/>
                  </a:cubicBezTo>
                  <a:lnTo>
                    <a:pt x="576" y="1780"/>
                  </a:lnTo>
                  <a:cubicBezTo>
                    <a:pt x="576" y="2023"/>
                    <a:pt x="631" y="2203"/>
                    <a:pt x="742" y="2319"/>
                  </a:cubicBezTo>
                  <a:lnTo>
                    <a:pt x="742" y="2319"/>
                  </a:lnTo>
                  <a:cubicBezTo>
                    <a:pt x="852" y="2436"/>
                    <a:pt x="1014" y="2494"/>
                    <a:pt x="1226" y="2494"/>
                  </a:cubicBezTo>
                  <a:lnTo>
                    <a:pt x="1226" y="2494"/>
                  </a:lnTo>
                  <a:cubicBezTo>
                    <a:pt x="1354" y="2494"/>
                    <a:pt x="1485" y="2475"/>
                    <a:pt x="1619" y="2440"/>
                  </a:cubicBezTo>
                  <a:lnTo>
                    <a:pt x="1619" y="2440"/>
                  </a:lnTo>
                  <a:cubicBezTo>
                    <a:pt x="1754" y="2403"/>
                    <a:pt x="1869" y="2361"/>
                    <a:pt x="1966" y="2310"/>
                  </a:cubicBezTo>
                  <a:lnTo>
                    <a:pt x="2055" y="1881"/>
                  </a:lnTo>
                  <a:lnTo>
                    <a:pt x="1318" y="1881"/>
                  </a:lnTo>
                  <a:lnTo>
                    <a:pt x="1418" y="139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59">
              <a:extLst>
                <a:ext uri="{FF2B5EF4-FFF2-40B4-BE49-F238E27FC236}">
                  <a16:creationId xmlns:a16="http://schemas.microsoft.com/office/drawing/2014/main" id="{330D8207-5B30-964B-BC39-FFFA8336C35F}"/>
                </a:ext>
              </a:extLst>
            </p:cNvPr>
            <p:cNvSpPr>
              <a:spLocks noChangeArrowheads="1"/>
            </p:cNvSpPr>
            <p:nvPr/>
          </p:nvSpPr>
          <p:spPr bwMode="auto">
            <a:xfrm>
              <a:off x="9365396" y="8236758"/>
              <a:ext cx="2416940" cy="3466110"/>
            </a:xfrm>
            <a:custGeom>
              <a:avLst/>
              <a:gdLst>
                <a:gd name="T0" fmla="*/ 606 w 1942"/>
                <a:gd name="T1" fmla="*/ 0 h 2781"/>
                <a:gd name="T2" fmla="*/ 563 w 1942"/>
                <a:gd name="T3" fmla="*/ 1389 h 2781"/>
                <a:gd name="T4" fmla="*/ 761 w 1942"/>
                <a:gd name="T5" fmla="*/ 1242 h 2781"/>
                <a:gd name="T6" fmla="*/ 1001 w 1942"/>
                <a:gd name="T7" fmla="*/ 1184 h 2781"/>
                <a:gd name="T8" fmla="*/ 1293 w 1942"/>
                <a:gd name="T9" fmla="*/ 1307 h 2781"/>
                <a:gd name="T10" fmla="*/ 1401 w 1942"/>
                <a:gd name="T11" fmla="*/ 1652 h 2781"/>
                <a:gd name="T12" fmla="*/ 1222 w 1942"/>
                <a:gd name="T13" fmla="*/ 2223 h 2781"/>
                <a:gd name="T14" fmla="*/ 810 w 1942"/>
                <a:gd name="T15" fmla="*/ 2436 h 2781"/>
                <a:gd name="T16" fmla="*/ 531 w 1942"/>
                <a:gd name="T17" fmla="*/ 2315 h 2781"/>
                <a:gd name="T18" fmla="*/ 426 w 1942"/>
                <a:gd name="T19" fmla="*/ 1980 h 2781"/>
                <a:gd name="T20" fmla="*/ 0 w 1942"/>
                <a:gd name="T21" fmla="*/ 2019 h 2781"/>
                <a:gd name="T22" fmla="*/ 57 w 1942"/>
                <a:gd name="T23" fmla="*/ 2302 h 2781"/>
                <a:gd name="T24" fmla="*/ 222 w 1942"/>
                <a:gd name="T25" fmla="*/ 2560 h 2781"/>
                <a:gd name="T26" fmla="*/ 472 w 1942"/>
                <a:gd name="T27" fmla="*/ 2725 h 2781"/>
                <a:gd name="T28" fmla="*/ 786 w 1942"/>
                <a:gd name="T29" fmla="*/ 2780 h 2781"/>
                <a:gd name="T30" fmla="*/ 1310 w 1942"/>
                <a:gd name="T31" fmla="*/ 2633 h 2781"/>
                <a:gd name="T32" fmla="*/ 1700 w 1942"/>
                <a:gd name="T33" fmla="*/ 2211 h 2781"/>
                <a:gd name="T34" fmla="*/ 1842 w 1942"/>
                <a:gd name="T35" fmla="*/ 1647 h 2781"/>
                <a:gd name="T36" fmla="*/ 1793 w 1942"/>
                <a:gd name="T37" fmla="*/ 1331 h 2781"/>
                <a:gd name="T38" fmla="*/ 1646 w 1942"/>
                <a:gd name="T39" fmla="*/ 1091 h 2781"/>
                <a:gd name="T40" fmla="*/ 1145 w 1942"/>
                <a:gd name="T41" fmla="*/ 887 h 2781"/>
                <a:gd name="T42" fmla="*/ 995 w 1942"/>
                <a:gd name="T43" fmla="*/ 905 h 2781"/>
                <a:gd name="T44" fmla="*/ 720 w 1942"/>
                <a:gd name="T45" fmla="*/ 1011 h 2781"/>
                <a:gd name="T46" fmla="*/ 890 w 1942"/>
                <a:gd name="T47" fmla="*/ 438 h 2781"/>
                <a:gd name="T48" fmla="*/ 948 w 1942"/>
                <a:gd name="T49" fmla="*/ 395 h 2781"/>
                <a:gd name="T50" fmla="*/ 1941 w 1942"/>
                <a:gd name="T51" fmla="*/ 0 h 2781"/>
                <a:gd name="T52" fmla="*/ 1841 w 1942"/>
                <a:gd name="T53" fmla="*/ 372 h 2781"/>
                <a:gd name="T54" fmla="*/ 903 w 1942"/>
                <a:gd name="T55" fmla="*/ 372 h 2781"/>
                <a:gd name="T56" fmla="*/ 881 w 1942"/>
                <a:gd name="T57" fmla="*/ 389 h 2781"/>
                <a:gd name="T58" fmla="*/ 736 w 1942"/>
                <a:gd name="T59" fmla="*/ 878 h 2781"/>
                <a:gd name="T60" fmla="*/ 684 w 1942"/>
                <a:gd name="T61" fmla="*/ 1053 h 2781"/>
                <a:gd name="T62" fmla="*/ 850 w 1942"/>
                <a:gd name="T63" fmla="*/ 978 h 2781"/>
                <a:gd name="T64" fmla="*/ 1000 w 1942"/>
                <a:gd name="T65" fmla="*/ 927 h 2781"/>
                <a:gd name="T66" fmla="*/ 1145 w 1942"/>
                <a:gd name="T67" fmla="*/ 910 h 2781"/>
                <a:gd name="T68" fmla="*/ 1629 w 1942"/>
                <a:gd name="T69" fmla="*/ 1107 h 2781"/>
                <a:gd name="T70" fmla="*/ 1771 w 1942"/>
                <a:gd name="T71" fmla="*/ 1338 h 2781"/>
                <a:gd name="T72" fmla="*/ 1820 w 1942"/>
                <a:gd name="T73" fmla="*/ 1647 h 2781"/>
                <a:gd name="T74" fmla="*/ 1680 w 1942"/>
                <a:gd name="T75" fmla="*/ 2200 h 2781"/>
                <a:gd name="T76" fmla="*/ 1298 w 1942"/>
                <a:gd name="T77" fmla="*/ 2613 h 2781"/>
                <a:gd name="T78" fmla="*/ 786 w 1942"/>
                <a:gd name="T79" fmla="*/ 2757 h 2781"/>
                <a:gd name="T80" fmla="*/ 480 w 1942"/>
                <a:gd name="T81" fmla="*/ 2704 h 2781"/>
                <a:gd name="T82" fmla="*/ 239 w 1942"/>
                <a:gd name="T83" fmla="*/ 2543 h 2781"/>
                <a:gd name="T84" fmla="*/ 79 w 1942"/>
                <a:gd name="T85" fmla="*/ 2294 h 2781"/>
                <a:gd name="T86" fmla="*/ 25 w 1942"/>
                <a:gd name="T87" fmla="*/ 2039 h 2781"/>
                <a:gd name="T88" fmla="*/ 403 w 1942"/>
                <a:gd name="T89" fmla="*/ 2005 h 2781"/>
                <a:gd name="T90" fmla="*/ 514 w 1942"/>
                <a:gd name="T91" fmla="*/ 2330 h 2781"/>
                <a:gd name="T92" fmla="*/ 810 w 1942"/>
                <a:gd name="T93" fmla="*/ 2459 h 2781"/>
                <a:gd name="T94" fmla="*/ 1239 w 1942"/>
                <a:gd name="T95" fmla="*/ 2238 h 2781"/>
                <a:gd name="T96" fmla="*/ 1424 w 1942"/>
                <a:gd name="T97" fmla="*/ 1652 h 2781"/>
                <a:gd name="T98" fmla="*/ 1310 w 1942"/>
                <a:gd name="T99" fmla="*/ 1291 h 2781"/>
                <a:gd name="T100" fmla="*/ 1001 w 1942"/>
                <a:gd name="T101" fmla="*/ 1162 h 2781"/>
                <a:gd name="T102" fmla="*/ 750 w 1942"/>
                <a:gd name="T103" fmla="*/ 1222 h 2781"/>
                <a:gd name="T104" fmla="*/ 231 w 1942"/>
                <a:gd name="T105" fmla="*/ 1342 h 2781"/>
                <a:gd name="T106" fmla="*/ 1913 w 1942"/>
                <a:gd name="T107" fmla="*/ 22 h 2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42" h="2781">
                  <a:moveTo>
                    <a:pt x="1941" y="0"/>
                  </a:moveTo>
                  <a:lnTo>
                    <a:pt x="606" y="0"/>
                  </a:lnTo>
                  <a:lnTo>
                    <a:pt x="201" y="1362"/>
                  </a:lnTo>
                  <a:lnTo>
                    <a:pt x="563" y="1389"/>
                  </a:lnTo>
                  <a:lnTo>
                    <a:pt x="563" y="1389"/>
                  </a:lnTo>
                  <a:cubicBezTo>
                    <a:pt x="626" y="1325"/>
                    <a:pt x="692" y="1275"/>
                    <a:pt x="761" y="1242"/>
                  </a:cubicBezTo>
                  <a:lnTo>
                    <a:pt x="761" y="1242"/>
                  </a:lnTo>
                  <a:cubicBezTo>
                    <a:pt x="837" y="1204"/>
                    <a:pt x="919" y="1184"/>
                    <a:pt x="1001" y="1184"/>
                  </a:cubicBezTo>
                  <a:lnTo>
                    <a:pt x="1001" y="1184"/>
                  </a:lnTo>
                  <a:cubicBezTo>
                    <a:pt x="1121" y="1184"/>
                    <a:pt x="1219" y="1226"/>
                    <a:pt x="1293" y="1307"/>
                  </a:cubicBezTo>
                  <a:lnTo>
                    <a:pt x="1293" y="1307"/>
                  </a:lnTo>
                  <a:cubicBezTo>
                    <a:pt x="1365" y="1386"/>
                    <a:pt x="1401" y="1502"/>
                    <a:pt x="1401" y="1652"/>
                  </a:cubicBezTo>
                  <a:lnTo>
                    <a:pt x="1401" y="1652"/>
                  </a:lnTo>
                  <a:cubicBezTo>
                    <a:pt x="1401" y="1891"/>
                    <a:pt x="1341" y="2083"/>
                    <a:pt x="1222" y="2223"/>
                  </a:cubicBezTo>
                  <a:lnTo>
                    <a:pt x="1222" y="2223"/>
                  </a:lnTo>
                  <a:cubicBezTo>
                    <a:pt x="1100" y="2364"/>
                    <a:pt x="962" y="2436"/>
                    <a:pt x="810" y="2436"/>
                  </a:cubicBezTo>
                  <a:lnTo>
                    <a:pt x="810" y="2436"/>
                  </a:lnTo>
                  <a:cubicBezTo>
                    <a:pt x="696" y="2436"/>
                    <a:pt x="603" y="2395"/>
                    <a:pt x="531" y="2315"/>
                  </a:cubicBezTo>
                  <a:lnTo>
                    <a:pt x="531" y="2315"/>
                  </a:lnTo>
                  <a:cubicBezTo>
                    <a:pt x="462" y="2238"/>
                    <a:pt x="427" y="2126"/>
                    <a:pt x="426" y="1980"/>
                  </a:cubicBezTo>
                  <a:lnTo>
                    <a:pt x="0" y="2019"/>
                  </a:lnTo>
                  <a:lnTo>
                    <a:pt x="0" y="2019"/>
                  </a:lnTo>
                  <a:cubicBezTo>
                    <a:pt x="6" y="2123"/>
                    <a:pt x="25" y="2217"/>
                    <a:pt x="57" y="2302"/>
                  </a:cubicBezTo>
                  <a:lnTo>
                    <a:pt x="57" y="2302"/>
                  </a:lnTo>
                  <a:cubicBezTo>
                    <a:pt x="94" y="2400"/>
                    <a:pt x="149" y="2486"/>
                    <a:pt x="222" y="2560"/>
                  </a:cubicBezTo>
                  <a:lnTo>
                    <a:pt x="222" y="2560"/>
                  </a:lnTo>
                  <a:cubicBezTo>
                    <a:pt x="296" y="2633"/>
                    <a:pt x="379" y="2688"/>
                    <a:pt x="472" y="2725"/>
                  </a:cubicBezTo>
                  <a:lnTo>
                    <a:pt x="472" y="2725"/>
                  </a:lnTo>
                  <a:cubicBezTo>
                    <a:pt x="566" y="2762"/>
                    <a:pt x="671" y="2780"/>
                    <a:pt x="786" y="2780"/>
                  </a:cubicBezTo>
                  <a:lnTo>
                    <a:pt x="786" y="2780"/>
                  </a:lnTo>
                  <a:cubicBezTo>
                    <a:pt x="968" y="2780"/>
                    <a:pt x="1144" y="2731"/>
                    <a:pt x="1310" y="2633"/>
                  </a:cubicBezTo>
                  <a:lnTo>
                    <a:pt x="1310" y="2633"/>
                  </a:lnTo>
                  <a:cubicBezTo>
                    <a:pt x="1475" y="2535"/>
                    <a:pt x="1606" y="2393"/>
                    <a:pt x="1700" y="2211"/>
                  </a:cubicBezTo>
                  <a:lnTo>
                    <a:pt x="1700" y="2211"/>
                  </a:lnTo>
                  <a:cubicBezTo>
                    <a:pt x="1795" y="2026"/>
                    <a:pt x="1842" y="1837"/>
                    <a:pt x="1842" y="1647"/>
                  </a:cubicBezTo>
                  <a:lnTo>
                    <a:pt x="1842" y="1647"/>
                  </a:lnTo>
                  <a:cubicBezTo>
                    <a:pt x="1842" y="1530"/>
                    <a:pt x="1826" y="1423"/>
                    <a:pt x="1793" y="1331"/>
                  </a:cubicBezTo>
                  <a:lnTo>
                    <a:pt x="1793" y="1331"/>
                  </a:lnTo>
                  <a:cubicBezTo>
                    <a:pt x="1760" y="1240"/>
                    <a:pt x="1711" y="1159"/>
                    <a:pt x="1646" y="1091"/>
                  </a:cubicBezTo>
                  <a:lnTo>
                    <a:pt x="1646" y="1091"/>
                  </a:lnTo>
                  <a:cubicBezTo>
                    <a:pt x="1514" y="954"/>
                    <a:pt x="1351" y="887"/>
                    <a:pt x="1145" y="887"/>
                  </a:cubicBezTo>
                  <a:lnTo>
                    <a:pt x="1145" y="887"/>
                  </a:lnTo>
                  <a:cubicBezTo>
                    <a:pt x="1096" y="887"/>
                    <a:pt x="1045" y="893"/>
                    <a:pt x="995" y="905"/>
                  </a:cubicBezTo>
                  <a:lnTo>
                    <a:pt x="995" y="905"/>
                  </a:lnTo>
                  <a:cubicBezTo>
                    <a:pt x="944" y="916"/>
                    <a:pt x="892" y="934"/>
                    <a:pt x="841" y="957"/>
                  </a:cubicBezTo>
                  <a:lnTo>
                    <a:pt x="720" y="1011"/>
                  </a:lnTo>
                  <a:lnTo>
                    <a:pt x="757" y="885"/>
                  </a:lnTo>
                  <a:lnTo>
                    <a:pt x="890" y="438"/>
                  </a:lnTo>
                  <a:lnTo>
                    <a:pt x="903" y="395"/>
                  </a:lnTo>
                  <a:lnTo>
                    <a:pt x="948" y="395"/>
                  </a:lnTo>
                  <a:lnTo>
                    <a:pt x="1859" y="395"/>
                  </a:lnTo>
                  <a:lnTo>
                    <a:pt x="1941" y="0"/>
                  </a:lnTo>
                  <a:close/>
                  <a:moveTo>
                    <a:pt x="1913" y="22"/>
                  </a:moveTo>
                  <a:lnTo>
                    <a:pt x="1841" y="372"/>
                  </a:lnTo>
                  <a:lnTo>
                    <a:pt x="948" y="372"/>
                  </a:lnTo>
                  <a:lnTo>
                    <a:pt x="903" y="372"/>
                  </a:lnTo>
                  <a:lnTo>
                    <a:pt x="886" y="372"/>
                  </a:lnTo>
                  <a:lnTo>
                    <a:pt x="881" y="389"/>
                  </a:lnTo>
                  <a:lnTo>
                    <a:pt x="868" y="432"/>
                  </a:lnTo>
                  <a:lnTo>
                    <a:pt x="736" y="878"/>
                  </a:lnTo>
                  <a:lnTo>
                    <a:pt x="698" y="1005"/>
                  </a:lnTo>
                  <a:lnTo>
                    <a:pt x="684" y="1053"/>
                  </a:lnTo>
                  <a:lnTo>
                    <a:pt x="729" y="1032"/>
                  </a:lnTo>
                  <a:lnTo>
                    <a:pt x="850" y="978"/>
                  </a:lnTo>
                  <a:lnTo>
                    <a:pt x="850" y="978"/>
                  </a:lnTo>
                  <a:cubicBezTo>
                    <a:pt x="900" y="955"/>
                    <a:pt x="951" y="938"/>
                    <a:pt x="1000" y="927"/>
                  </a:cubicBezTo>
                  <a:lnTo>
                    <a:pt x="1000" y="927"/>
                  </a:lnTo>
                  <a:cubicBezTo>
                    <a:pt x="1049" y="916"/>
                    <a:pt x="1098" y="910"/>
                    <a:pt x="1145" y="910"/>
                  </a:cubicBezTo>
                  <a:lnTo>
                    <a:pt x="1145" y="910"/>
                  </a:lnTo>
                  <a:cubicBezTo>
                    <a:pt x="1344" y="910"/>
                    <a:pt x="1503" y="975"/>
                    <a:pt x="1629" y="1107"/>
                  </a:cubicBezTo>
                  <a:lnTo>
                    <a:pt x="1629" y="1107"/>
                  </a:lnTo>
                  <a:cubicBezTo>
                    <a:pt x="1692" y="1173"/>
                    <a:pt x="1739" y="1250"/>
                    <a:pt x="1771" y="1338"/>
                  </a:cubicBezTo>
                  <a:lnTo>
                    <a:pt x="1771" y="1338"/>
                  </a:lnTo>
                  <a:cubicBezTo>
                    <a:pt x="1803" y="1429"/>
                    <a:pt x="1820" y="1532"/>
                    <a:pt x="1820" y="1647"/>
                  </a:cubicBezTo>
                  <a:lnTo>
                    <a:pt x="1820" y="1647"/>
                  </a:lnTo>
                  <a:cubicBezTo>
                    <a:pt x="1820" y="1833"/>
                    <a:pt x="1773" y="2019"/>
                    <a:pt x="1680" y="2200"/>
                  </a:cubicBezTo>
                  <a:lnTo>
                    <a:pt x="1680" y="2200"/>
                  </a:lnTo>
                  <a:cubicBezTo>
                    <a:pt x="1588" y="2379"/>
                    <a:pt x="1460" y="2518"/>
                    <a:pt x="1298" y="2613"/>
                  </a:cubicBezTo>
                  <a:lnTo>
                    <a:pt x="1298" y="2613"/>
                  </a:lnTo>
                  <a:cubicBezTo>
                    <a:pt x="1136" y="2709"/>
                    <a:pt x="963" y="2757"/>
                    <a:pt x="786" y="2757"/>
                  </a:cubicBezTo>
                  <a:lnTo>
                    <a:pt x="786" y="2757"/>
                  </a:lnTo>
                  <a:cubicBezTo>
                    <a:pt x="674" y="2757"/>
                    <a:pt x="572" y="2739"/>
                    <a:pt x="480" y="2704"/>
                  </a:cubicBezTo>
                  <a:lnTo>
                    <a:pt x="480" y="2704"/>
                  </a:lnTo>
                  <a:cubicBezTo>
                    <a:pt x="391" y="2669"/>
                    <a:pt x="309" y="2614"/>
                    <a:pt x="239" y="2543"/>
                  </a:cubicBezTo>
                  <a:lnTo>
                    <a:pt x="239" y="2543"/>
                  </a:lnTo>
                  <a:cubicBezTo>
                    <a:pt x="168" y="2473"/>
                    <a:pt x="114" y="2388"/>
                    <a:pt x="79" y="2294"/>
                  </a:cubicBezTo>
                  <a:lnTo>
                    <a:pt x="79" y="2294"/>
                  </a:lnTo>
                  <a:cubicBezTo>
                    <a:pt x="50" y="2217"/>
                    <a:pt x="32" y="2132"/>
                    <a:pt x="25" y="2039"/>
                  </a:cubicBezTo>
                  <a:lnTo>
                    <a:pt x="403" y="2005"/>
                  </a:lnTo>
                  <a:lnTo>
                    <a:pt x="403" y="2005"/>
                  </a:lnTo>
                  <a:cubicBezTo>
                    <a:pt x="408" y="2145"/>
                    <a:pt x="446" y="2253"/>
                    <a:pt x="514" y="2330"/>
                  </a:cubicBezTo>
                  <a:lnTo>
                    <a:pt x="514" y="2330"/>
                  </a:lnTo>
                  <a:cubicBezTo>
                    <a:pt x="590" y="2416"/>
                    <a:pt x="689" y="2459"/>
                    <a:pt x="810" y="2459"/>
                  </a:cubicBezTo>
                  <a:lnTo>
                    <a:pt x="810" y="2459"/>
                  </a:lnTo>
                  <a:cubicBezTo>
                    <a:pt x="969" y="2459"/>
                    <a:pt x="1113" y="2384"/>
                    <a:pt x="1239" y="2238"/>
                  </a:cubicBezTo>
                  <a:lnTo>
                    <a:pt x="1239" y="2238"/>
                  </a:lnTo>
                  <a:cubicBezTo>
                    <a:pt x="1362" y="2094"/>
                    <a:pt x="1424" y="1897"/>
                    <a:pt x="1424" y="1652"/>
                  </a:cubicBezTo>
                  <a:lnTo>
                    <a:pt x="1424" y="1652"/>
                  </a:lnTo>
                  <a:cubicBezTo>
                    <a:pt x="1424" y="1496"/>
                    <a:pt x="1385" y="1376"/>
                    <a:pt x="1310" y="1291"/>
                  </a:cubicBezTo>
                  <a:lnTo>
                    <a:pt x="1310" y="1291"/>
                  </a:lnTo>
                  <a:cubicBezTo>
                    <a:pt x="1232" y="1205"/>
                    <a:pt x="1128" y="1162"/>
                    <a:pt x="1001" y="1162"/>
                  </a:cubicBezTo>
                  <a:lnTo>
                    <a:pt x="1001" y="1162"/>
                  </a:lnTo>
                  <a:cubicBezTo>
                    <a:pt x="915" y="1162"/>
                    <a:pt x="831" y="1182"/>
                    <a:pt x="750" y="1222"/>
                  </a:cubicBezTo>
                  <a:lnTo>
                    <a:pt x="750" y="1222"/>
                  </a:lnTo>
                  <a:cubicBezTo>
                    <a:pt x="683" y="1255"/>
                    <a:pt x="617" y="1304"/>
                    <a:pt x="554" y="1366"/>
                  </a:cubicBezTo>
                  <a:lnTo>
                    <a:pt x="231" y="1342"/>
                  </a:lnTo>
                  <a:lnTo>
                    <a:pt x="624" y="22"/>
                  </a:lnTo>
                  <a:lnTo>
                    <a:pt x="1913" y="22"/>
                  </a:lnTo>
                  <a:close/>
                </a:path>
              </a:pathLst>
            </a:custGeom>
            <a:solidFill>
              <a:srgbClr val="F1AD80">
                <a:alpha val="30000"/>
              </a:srgbClr>
            </a:solidFill>
            <a:ln>
              <a:noFill/>
            </a:ln>
            <a:effectLst/>
          </p:spPr>
          <p:txBody>
            <a:bodyPr wrap="none" anchor="ctr"/>
            <a:lstStyle/>
            <a:p>
              <a:endParaRPr lang="en-US" sz="3599" dirty="0">
                <a:latin typeface="Poppins" pitchFamily="2" charset="77"/>
              </a:endParaRPr>
            </a:p>
          </p:txBody>
        </p:sp>
        <p:sp>
          <p:nvSpPr>
            <p:cNvPr id="56" name="Freeform 160">
              <a:extLst>
                <a:ext uri="{FF2B5EF4-FFF2-40B4-BE49-F238E27FC236}">
                  <a16:creationId xmlns:a16="http://schemas.microsoft.com/office/drawing/2014/main" id="{BCDAE022-A1AA-E84E-B010-B81FBFCCEF04}"/>
                </a:ext>
              </a:extLst>
            </p:cNvPr>
            <p:cNvSpPr>
              <a:spLocks noChangeArrowheads="1"/>
            </p:cNvSpPr>
            <p:nvPr/>
          </p:nvSpPr>
          <p:spPr bwMode="auto">
            <a:xfrm>
              <a:off x="12287697" y="8126897"/>
              <a:ext cx="3339773" cy="3575971"/>
            </a:xfrm>
            <a:custGeom>
              <a:avLst/>
              <a:gdLst>
                <a:gd name="T0" fmla="*/ 1552 w 2683"/>
                <a:gd name="T1" fmla="*/ 0 h 2870"/>
                <a:gd name="T2" fmla="*/ 714 w 2683"/>
                <a:gd name="T3" fmla="*/ 245 h 2870"/>
                <a:gd name="T4" fmla="*/ 163 w 2683"/>
                <a:gd name="T5" fmla="*/ 942 h 2870"/>
                <a:gd name="T6" fmla="*/ 0 w 2683"/>
                <a:gd name="T7" fmla="*/ 1727 h 2870"/>
                <a:gd name="T8" fmla="*/ 93 w 2683"/>
                <a:gd name="T9" fmla="*/ 2259 h 2870"/>
                <a:gd name="T10" fmla="*/ 369 w 2683"/>
                <a:gd name="T11" fmla="*/ 2641 h 2870"/>
                <a:gd name="T12" fmla="*/ 1153 w 2683"/>
                <a:gd name="T13" fmla="*/ 2869 h 2870"/>
                <a:gd name="T14" fmla="*/ 1813 w 2683"/>
                <a:gd name="T15" fmla="*/ 2769 h 2870"/>
                <a:gd name="T16" fmla="*/ 2577 w 2683"/>
                <a:gd name="T17" fmla="*/ 1396 h 2870"/>
                <a:gd name="T18" fmla="*/ 1332 w 2683"/>
                <a:gd name="T19" fmla="*/ 1758 h 2870"/>
                <a:gd name="T20" fmla="*/ 2070 w 2683"/>
                <a:gd name="T21" fmla="*/ 1758 h 2870"/>
                <a:gd name="T22" fmla="*/ 1966 w 2683"/>
                <a:gd name="T23" fmla="*/ 2262 h 2870"/>
                <a:gd name="T24" fmla="*/ 1935 w 2683"/>
                <a:gd name="T25" fmla="*/ 2303 h 2870"/>
                <a:gd name="T26" fmla="*/ 1575 w 2683"/>
                <a:gd name="T27" fmla="*/ 2437 h 2870"/>
                <a:gd name="T28" fmla="*/ 1166 w 2683"/>
                <a:gd name="T29" fmla="*/ 2493 h 2870"/>
                <a:gd name="T30" fmla="*/ 638 w 2683"/>
                <a:gd name="T31" fmla="*/ 2300 h 2870"/>
                <a:gd name="T32" fmla="*/ 455 w 2683"/>
                <a:gd name="T33" fmla="*/ 1719 h 2870"/>
                <a:gd name="T34" fmla="*/ 596 w 2683"/>
                <a:gd name="T35" fmla="*/ 1010 h 2870"/>
                <a:gd name="T36" fmla="*/ 996 w 2683"/>
                <a:gd name="T37" fmla="*/ 519 h 2870"/>
                <a:gd name="T38" fmla="*/ 1557 w 2683"/>
                <a:gd name="T39" fmla="*/ 360 h 2870"/>
                <a:gd name="T40" fmla="*/ 2004 w 2683"/>
                <a:gd name="T41" fmla="*/ 497 h 2870"/>
                <a:gd name="T42" fmla="*/ 2245 w 2683"/>
                <a:gd name="T43" fmla="*/ 848 h 2870"/>
                <a:gd name="T44" fmla="*/ 2682 w 2683"/>
                <a:gd name="T45" fmla="*/ 798 h 2870"/>
                <a:gd name="T46" fmla="*/ 2555 w 2683"/>
                <a:gd name="T47" fmla="*/ 489 h 2870"/>
                <a:gd name="T48" fmla="*/ 2319 w 2683"/>
                <a:gd name="T49" fmla="*/ 220 h 2870"/>
                <a:gd name="T50" fmla="*/ 1552 w 2683"/>
                <a:gd name="T51" fmla="*/ 23 h 2870"/>
                <a:gd name="T52" fmla="*/ 2304 w 2683"/>
                <a:gd name="T53" fmla="*/ 238 h 2870"/>
                <a:gd name="T54" fmla="*/ 2535 w 2683"/>
                <a:gd name="T55" fmla="*/ 500 h 2870"/>
                <a:gd name="T56" fmla="*/ 2653 w 2683"/>
                <a:gd name="T57" fmla="*/ 779 h 2870"/>
                <a:gd name="T58" fmla="*/ 2260 w 2683"/>
                <a:gd name="T59" fmla="*/ 823 h 2870"/>
                <a:gd name="T60" fmla="*/ 2017 w 2683"/>
                <a:gd name="T61" fmla="*/ 478 h 2870"/>
                <a:gd name="T62" fmla="*/ 1557 w 2683"/>
                <a:gd name="T63" fmla="*/ 337 h 2870"/>
                <a:gd name="T64" fmla="*/ 985 w 2683"/>
                <a:gd name="T65" fmla="*/ 500 h 2870"/>
                <a:gd name="T66" fmla="*/ 575 w 2683"/>
                <a:gd name="T67" fmla="*/ 1001 h 2870"/>
                <a:gd name="T68" fmla="*/ 432 w 2683"/>
                <a:gd name="T69" fmla="*/ 1719 h 2870"/>
                <a:gd name="T70" fmla="*/ 621 w 2683"/>
                <a:gd name="T71" fmla="*/ 2316 h 2870"/>
                <a:gd name="T72" fmla="*/ 1166 w 2683"/>
                <a:gd name="T73" fmla="*/ 2516 h 2870"/>
                <a:gd name="T74" fmla="*/ 1581 w 2683"/>
                <a:gd name="T75" fmla="*/ 2459 h 2870"/>
                <a:gd name="T76" fmla="*/ 1971 w 2683"/>
                <a:gd name="T77" fmla="*/ 2311 h 2870"/>
                <a:gd name="T78" fmla="*/ 1982 w 2683"/>
                <a:gd name="T79" fmla="*/ 2295 h 2870"/>
                <a:gd name="T80" fmla="*/ 2077 w 2683"/>
                <a:gd name="T81" fmla="*/ 1836 h 2870"/>
                <a:gd name="T82" fmla="*/ 2098 w 2683"/>
                <a:gd name="T83" fmla="*/ 1736 h 2870"/>
                <a:gd name="T84" fmla="*/ 1995 w 2683"/>
                <a:gd name="T85" fmla="*/ 1736 h 2870"/>
                <a:gd name="T86" fmla="*/ 1426 w 2683"/>
                <a:gd name="T87" fmla="*/ 1420 h 2870"/>
                <a:gd name="T88" fmla="*/ 2317 w 2683"/>
                <a:gd name="T89" fmla="*/ 2525 h 2870"/>
                <a:gd name="T90" fmla="*/ 1806 w 2683"/>
                <a:gd name="T91" fmla="*/ 2748 h 2870"/>
                <a:gd name="T92" fmla="*/ 1153 w 2683"/>
                <a:gd name="T93" fmla="*/ 2846 h 2870"/>
                <a:gd name="T94" fmla="*/ 384 w 2683"/>
                <a:gd name="T95" fmla="*/ 2624 h 2870"/>
                <a:gd name="T96" fmla="*/ 115 w 2683"/>
                <a:gd name="T97" fmla="*/ 2250 h 2870"/>
                <a:gd name="T98" fmla="*/ 23 w 2683"/>
                <a:gd name="T99" fmla="*/ 1727 h 2870"/>
                <a:gd name="T100" fmla="*/ 184 w 2683"/>
                <a:gd name="T101" fmla="*/ 951 h 2870"/>
                <a:gd name="T102" fmla="*/ 727 w 2683"/>
                <a:gd name="T103" fmla="*/ 264 h 2870"/>
                <a:gd name="T104" fmla="*/ 1552 w 2683"/>
                <a:gd name="T105" fmla="*/ 23 h 2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683" h="2870">
                  <a:moveTo>
                    <a:pt x="1552" y="0"/>
                  </a:moveTo>
                  <a:lnTo>
                    <a:pt x="1552" y="0"/>
                  </a:lnTo>
                  <a:cubicBezTo>
                    <a:pt x="1231" y="0"/>
                    <a:pt x="950" y="83"/>
                    <a:pt x="714" y="245"/>
                  </a:cubicBezTo>
                  <a:lnTo>
                    <a:pt x="714" y="245"/>
                  </a:lnTo>
                  <a:cubicBezTo>
                    <a:pt x="477" y="409"/>
                    <a:pt x="292" y="644"/>
                    <a:pt x="163" y="942"/>
                  </a:cubicBezTo>
                  <a:lnTo>
                    <a:pt x="163" y="942"/>
                  </a:lnTo>
                  <a:cubicBezTo>
                    <a:pt x="55" y="1191"/>
                    <a:pt x="0" y="1455"/>
                    <a:pt x="0" y="1727"/>
                  </a:cubicBezTo>
                  <a:lnTo>
                    <a:pt x="0" y="1727"/>
                  </a:lnTo>
                  <a:cubicBezTo>
                    <a:pt x="0" y="1928"/>
                    <a:pt x="31" y="2106"/>
                    <a:pt x="93" y="2259"/>
                  </a:cubicBezTo>
                  <a:lnTo>
                    <a:pt x="93" y="2259"/>
                  </a:lnTo>
                  <a:cubicBezTo>
                    <a:pt x="154" y="2409"/>
                    <a:pt x="247" y="2538"/>
                    <a:pt x="369" y="2641"/>
                  </a:cubicBezTo>
                  <a:lnTo>
                    <a:pt x="369" y="2641"/>
                  </a:lnTo>
                  <a:cubicBezTo>
                    <a:pt x="548" y="2793"/>
                    <a:pt x="812" y="2869"/>
                    <a:pt x="1153" y="2869"/>
                  </a:cubicBezTo>
                  <a:lnTo>
                    <a:pt x="1153" y="2869"/>
                  </a:lnTo>
                  <a:cubicBezTo>
                    <a:pt x="1376" y="2869"/>
                    <a:pt x="1598" y="2836"/>
                    <a:pt x="1813" y="2769"/>
                  </a:cubicBezTo>
                  <a:lnTo>
                    <a:pt x="1813" y="2769"/>
                  </a:lnTo>
                  <a:cubicBezTo>
                    <a:pt x="2018" y="2706"/>
                    <a:pt x="2194" y="2629"/>
                    <a:pt x="2338" y="2539"/>
                  </a:cubicBezTo>
                  <a:lnTo>
                    <a:pt x="2577" y="1396"/>
                  </a:lnTo>
                  <a:lnTo>
                    <a:pt x="1407" y="1396"/>
                  </a:lnTo>
                  <a:lnTo>
                    <a:pt x="1332" y="1758"/>
                  </a:lnTo>
                  <a:lnTo>
                    <a:pt x="1995" y="1758"/>
                  </a:lnTo>
                  <a:lnTo>
                    <a:pt x="2070" y="1758"/>
                  </a:lnTo>
                  <a:lnTo>
                    <a:pt x="2055" y="1832"/>
                  </a:lnTo>
                  <a:lnTo>
                    <a:pt x="1966" y="2262"/>
                  </a:lnTo>
                  <a:lnTo>
                    <a:pt x="1960" y="2290"/>
                  </a:lnTo>
                  <a:lnTo>
                    <a:pt x="1935" y="2303"/>
                  </a:lnTo>
                  <a:lnTo>
                    <a:pt x="1935" y="2303"/>
                  </a:lnTo>
                  <a:cubicBezTo>
                    <a:pt x="1834" y="2355"/>
                    <a:pt x="1713" y="2400"/>
                    <a:pt x="1575" y="2437"/>
                  </a:cubicBezTo>
                  <a:lnTo>
                    <a:pt x="1575" y="2437"/>
                  </a:lnTo>
                  <a:cubicBezTo>
                    <a:pt x="1437" y="2475"/>
                    <a:pt x="1299" y="2493"/>
                    <a:pt x="1166" y="2493"/>
                  </a:cubicBezTo>
                  <a:lnTo>
                    <a:pt x="1166" y="2493"/>
                  </a:lnTo>
                  <a:cubicBezTo>
                    <a:pt x="937" y="2493"/>
                    <a:pt x="759" y="2429"/>
                    <a:pt x="638" y="2300"/>
                  </a:cubicBezTo>
                  <a:lnTo>
                    <a:pt x="638" y="2300"/>
                  </a:lnTo>
                  <a:cubicBezTo>
                    <a:pt x="516" y="2172"/>
                    <a:pt x="455" y="1977"/>
                    <a:pt x="455" y="1719"/>
                  </a:cubicBezTo>
                  <a:lnTo>
                    <a:pt x="455" y="1719"/>
                  </a:lnTo>
                  <a:cubicBezTo>
                    <a:pt x="455" y="1464"/>
                    <a:pt x="502" y="1226"/>
                    <a:pt x="596" y="1010"/>
                  </a:cubicBezTo>
                  <a:lnTo>
                    <a:pt x="596" y="1010"/>
                  </a:lnTo>
                  <a:cubicBezTo>
                    <a:pt x="691" y="790"/>
                    <a:pt x="827" y="625"/>
                    <a:pt x="996" y="519"/>
                  </a:cubicBezTo>
                  <a:lnTo>
                    <a:pt x="996" y="519"/>
                  </a:lnTo>
                  <a:cubicBezTo>
                    <a:pt x="1166" y="414"/>
                    <a:pt x="1355" y="360"/>
                    <a:pt x="1557" y="360"/>
                  </a:cubicBezTo>
                  <a:lnTo>
                    <a:pt x="1557" y="360"/>
                  </a:lnTo>
                  <a:cubicBezTo>
                    <a:pt x="1735" y="360"/>
                    <a:pt x="1885" y="406"/>
                    <a:pt x="2004" y="497"/>
                  </a:cubicBezTo>
                  <a:lnTo>
                    <a:pt x="2004" y="497"/>
                  </a:lnTo>
                  <a:cubicBezTo>
                    <a:pt x="2111" y="579"/>
                    <a:pt x="2192" y="697"/>
                    <a:pt x="2245" y="848"/>
                  </a:cubicBezTo>
                  <a:lnTo>
                    <a:pt x="2682" y="798"/>
                  </a:lnTo>
                  <a:lnTo>
                    <a:pt x="2682" y="798"/>
                  </a:lnTo>
                  <a:cubicBezTo>
                    <a:pt x="2651" y="683"/>
                    <a:pt x="2608" y="579"/>
                    <a:pt x="2555" y="489"/>
                  </a:cubicBezTo>
                  <a:lnTo>
                    <a:pt x="2555" y="489"/>
                  </a:lnTo>
                  <a:cubicBezTo>
                    <a:pt x="2492" y="383"/>
                    <a:pt x="2413" y="293"/>
                    <a:pt x="2319" y="220"/>
                  </a:cubicBezTo>
                  <a:lnTo>
                    <a:pt x="2319" y="220"/>
                  </a:lnTo>
                  <a:cubicBezTo>
                    <a:pt x="2129" y="74"/>
                    <a:pt x="1871" y="0"/>
                    <a:pt x="1552" y="0"/>
                  </a:cubicBezTo>
                  <a:close/>
                  <a:moveTo>
                    <a:pt x="1552" y="23"/>
                  </a:moveTo>
                  <a:lnTo>
                    <a:pt x="1552" y="23"/>
                  </a:lnTo>
                  <a:cubicBezTo>
                    <a:pt x="1865" y="23"/>
                    <a:pt x="2119" y="95"/>
                    <a:pt x="2304" y="238"/>
                  </a:cubicBezTo>
                  <a:lnTo>
                    <a:pt x="2304" y="238"/>
                  </a:lnTo>
                  <a:cubicBezTo>
                    <a:pt x="2396" y="309"/>
                    <a:pt x="2474" y="397"/>
                    <a:pt x="2535" y="500"/>
                  </a:cubicBezTo>
                  <a:lnTo>
                    <a:pt x="2535" y="500"/>
                  </a:lnTo>
                  <a:cubicBezTo>
                    <a:pt x="2584" y="582"/>
                    <a:pt x="2623" y="675"/>
                    <a:pt x="2653" y="779"/>
                  </a:cubicBezTo>
                  <a:lnTo>
                    <a:pt x="2260" y="823"/>
                  </a:lnTo>
                  <a:lnTo>
                    <a:pt x="2260" y="823"/>
                  </a:lnTo>
                  <a:cubicBezTo>
                    <a:pt x="2206" y="676"/>
                    <a:pt x="2124" y="560"/>
                    <a:pt x="2017" y="478"/>
                  </a:cubicBezTo>
                  <a:lnTo>
                    <a:pt x="2017" y="478"/>
                  </a:lnTo>
                  <a:cubicBezTo>
                    <a:pt x="1894" y="385"/>
                    <a:pt x="1740" y="337"/>
                    <a:pt x="1557" y="337"/>
                  </a:cubicBezTo>
                  <a:lnTo>
                    <a:pt x="1557" y="337"/>
                  </a:lnTo>
                  <a:cubicBezTo>
                    <a:pt x="1351" y="337"/>
                    <a:pt x="1158" y="391"/>
                    <a:pt x="985" y="500"/>
                  </a:cubicBezTo>
                  <a:lnTo>
                    <a:pt x="985" y="500"/>
                  </a:lnTo>
                  <a:cubicBezTo>
                    <a:pt x="810" y="608"/>
                    <a:pt x="672" y="777"/>
                    <a:pt x="575" y="1001"/>
                  </a:cubicBezTo>
                  <a:lnTo>
                    <a:pt x="575" y="1001"/>
                  </a:lnTo>
                  <a:cubicBezTo>
                    <a:pt x="480" y="1219"/>
                    <a:pt x="432" y="1461"/>
                    <a:pt x="432" y="1719"/>
                  </a:cubicBezTo>
                  <a:lnTo>
                    <a:pt x="432" y="1719"/>
                  </a:lnTo>
                  <a:cubicBezTo>
                    <a:pt x="432" y="1983"/>
                    <a:pt x="495" y="2184"/>
                    <a:pt x="621" y="2316"/>
                  </a:cubicBezTo>
                  <a:lnTo>
                    <a:pt x="621" y="2316"/>
                  </a:lnTo>
                  <a:cubicBezTo>
                    <a:pt x="748" y="2449"/>
                    <a:pt x="931" y="2516"/>
                    <a:pt x="1166" y="2516"/>
                  </a:cubicBezTo>
                  <a:lnTo>
                    <a:pt x="1166" y="2516"/>
                  </a:lnTo>
                  <a:cubicBezTo>
                    <a:pt x="1301" y="2516"/>
                    <a:pt x="1441" y="2497"/>
                    <a:pt x="1581" y="2459"/>
                  </a:cubicBezTo>
                  <a:lnTo>
                    <a:pt x="1581" y="2459"/>
                  </a:lnTo>
                  <a:cubicBezTo>
                    <a:pt x="1721" y="2422"/>
                    <a:pt x="1843" y="2376"/>
                    <a:pt x="1945" y="2323"/>
                  </a:cubicBezTo>
                  <a:lnTo>
                    <a:pt x="1971" y="2311"/>
                  </a:lnTo>
                  <a:lnTo>
                    <a:pt x="1981" y="2305"/>
                  </a:lnTo>
                  <a:lnTo>
                    <a:pt x="1982" y="2295"/>
                  </a:lnTo>
                  <a:lnTo>
                    <a:pt x="1988" y="2266"/>
                  </a:lnTo>
                  <a:lnTo>
                    <a:pt x="2077" y="1836"/>
                  </a:lnTo>
                  <a:lnTo>
                    <a:pt x="2092" y="1763"/>
                  </a:lnTo>
                  <a:lnTo>
                    <a:pt x="2098" y="1736"/>
                  </a:lnTo>
                  <a:lnTo>
                    <a:pt x="2070" y="1736"/>
                  </a:lnTo>
                  <a:lnTo>
                    <a:pt x="1995" y="1736"/>
                  </a:lnTo>
                  <a:lnTo>
                    <a:pt x="1360" y="1736"/>
                  </a:lnTo>
                  <a:lnTo>
                    <a:pt x="1426" y="1420"/>
                  </a:lnTo>
                  <a:lnTo>
                    <a:pt x="2550" y="1420"/>
                  </a:lnTo>
                  <a:lnTo>
                    <a:pt x="2317" y="2525"/>
                  </a:lnTo>
                  <a:lnTo>
                    <a:pt x="2317" y="2525"/>
                  </a:lnTo>
                  <a:cubicBezTo>
                    <a:pt x="2177" y="2611"/>
                    <a:pt x="2005" y="2686"/>
                    <a:pt x="1806" y="2748"/>
                  </a:cubicBezTo>
                  <a:lnTo>
                    <a:pt x="1806" y="2748"/>
                  </a:lnTo>
                  <a:cubicBezTo>
                    <a:pt x="1593" y="2813"/>
                    <a:pt x="1374" y="2846"/>
                    <a:pt x="1153" y="2846"/>
                  </a:cubicBezTo>
                  <a:lnTo>
                    <a:pt x="1153" y="2846"/>
                  </a:lnTo>
                  <a:cubicBezTo>
                    <a:pt x="817" y="2846"/>
                    <a:pt x="558" y="2772"/>
                    <a:pt x="384" y="2624"/>
                  </a:cubicBezTo>
                  <a:lnTo>
                    <a:pt x="384" y="2624"/>
                  </a:lnTo>
                  <a:cubicBezTo>
                    <a:pt x="265" y="2523"/>
                    <a:pt x="174" y="2397"/>
                    <a:pt x="115" y="2250"/>
                  </a:cubicBezTo>
                  <a:lnTo>
                    <a:pt x="115" y="2250"/>
                  </a:lnTo>
                  <a:cubicBezTo>
                    <a:pt x="54" y="2101"/>
                    <a:pt x="23" y="1925"/>
                    <a:pt x="23" y="1727"/>
                  </a:cubicBezTo>
                  <a:lnTo>
                    <a:pt x="23" y="1727"/>
                  </a:lnTo>
                  <a:cubicBezTo>
                    <a:pt x="23" y="1458"/>
                    <a:pt x="77" y="1197"/>
                    <a:pt x="184" y="951"/>
                  </a:cubicBezTo>
                  <a:lnTo>
                    <a:pt x="184" y="951"/>
                  </a:lnTo>
                  <a:cubicBezTo>
                    <a:pt x="311" y="656"/>
                    <a:pt x="494" y="425"/>
                    <a:pt x="727" y="264"/>
                  </a:cubicBezTo>
                  <a:lnTo>
                    <a:pt x="727" y="264"/>
                  </a:lnTo>
                  <a:cubicBezTo>
                    <a:pt x="959" y="104"/>
                    <a:pt x="1236" y="23"/>
                    <a:pt x="1552" y="23"/>
                  </a:cubicBezTo>
                  <a:close/>
                </a:path>
              </a:pathLst>
            </a:custGeom>
            <a:solidFill>
              <a:srgbClr val="F1AD80">
                <a:alpha val="30000"/>
              </a:srgbClr>
            </a:solidFill>
            <a:ln>
              <a:noFill/>
            </a:ln>
            <a:effectLst/>
          </p:spPr>
          <p:txBody>
            <a:bodyPr wrap="none" anchor="ctr"/>
            <a:lstStyle/>
            <a:p>
              <a:endParaRPr lang="en-US" sz="3599" dirty="0">
                <a:latin typeface="Poppins" pitchFamily="2" charset="77"/>
              </a:endParaRPr>
            </a:p>
          </p:txBody>
        </p:sp>
        <p:sp>
          <p:nvSpPr>
            <p:cNvPr id="57" name="Freeform 161">
              <a:extLst>
                <a:ext uri="{FF2B5EF4-FFF2-40B4-BE49-F238E27FC236}">
                  <a16:creationId xmlns:a16="http://schemas.microsoft.com/office/drawing/2014/main" id="{FA4C9039-A631-2347-A160-E7F5C894EB6B}"/>
                </a:ext>
              </a:extLst>
            </p:cNvPr>
            <p:cNvSpPr>
              <a:spLocks noChangeArrowheads="1"/>
            </p:cNvSpPr>
            <p:nvPr/>
          </p:nvSpPr>
          <p:spPr bwMode="auto">
            <a:xfrm>
              <a:off x="9217087" y="11054688"/>
              <a:ext cx="120848" cy="159301"/>
            </a:xfrm>
            <a:custGeom>
              <a:avLst/>
              <a:gdLst>
                <a:gd name="T0" fmla="*/ 96 w 97"/>
                <a:gd name="T1" fmla="*/ 71 h 129"/>
                <a:gd name="T2" fmla="*/ 56 w 97"/>
                <a:gd name="T3" fmla="*/ 128 h 129"/>
                <a:gd name="T4" fmla="*/ 0 w 97"/>
                <a:gd name="T5" fmla="*/ 56 h 129"/>
                <a:gd name="T6" fmla="*/ 41 w 97"/>
                <a:gd name="T7" fmla="*/ 0 h 129"/>
                <a:gd name="T8" fmla="*/ 96 w 97"/>
                <a:gd name="T9" fmla="*/ 71 h 129"/>
              </a:gdLst>
              <a:ahLst/>
              <a:cxnLst>
                <a:cxn ang="0">
                  <a:pos x="T0" y="T1"/>
                </a:cxn>
                <a:cxn ang="0">
                  <a:pos x="T2" y="T3"/>
                </a:cxn>
                <a:cxn ang="0">
                  <a:pos x="T4" y="T5"/>
                </a:cxn>
                <a:cxn ang="0">
                  <a:pos x="T6" y="T7"/>
                </a:cxn>
                <a:cxn ang="0">
                  <a:pos x="T8" y="T9"/>
                </a:cxn>
              </a:cxnLst>
              <a:rect l="0" t="0" r="r" b="b"/>
              <a:pathLst>
                <a:path w="97" h="129">
                  <a:moveTo>
                    <a:pt x="96" y="71"/>
                  </a:moveTo>
                  <a:lnTo>
                    <a:pt x="56" y="128"/>
                  </a:lnTo>
                  <a:lnTo>
                    <a:pt x="0" y="56"/>
                  </a:lnTo>
                  <a:lnTo>
                    <a:pt x="41" y="0"/>
                  </a:lnTo>
                  <a:lnTo>
                    <a:pt x="96" y="71"/>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62">
              <a:extLst>
                <a:ext uri="{FF2B5EF4-FFF2-40B4-BE49-F238E27FC236}">
                  <a16:creationId xmlns:a16="http://schemas.microsoft.com/office/drawing/2014/main" id="{9C0EC59D-8ABA-EE4C-8E6E-563B40BD8DCA}"/>
                </a:ext>
              </a:extLst>
            </p:cNvPr>
            <p:cNvSpPr>
              <a:spLocks noChangeArrowheads="1"/>
            </p:cNvSpPr>
            <p:nvPr/>
          </p:nvSpPr>
          <p:spPr bwMode="auto">
            <a:xfrm>
              <a:off x="9244550" y="11142579"/>
              <a:ext cx="153804" cy="280146"/>
            </a:xfrm>
            <a:custGeom>
              <a:avLst/>
              <a:gdLst>
                <a:gd name="T0" fmla="*/ 34 w 123"/>
                <a:gd name="T1" fmla="*/ 57 h 227"/>
                <a:gd name="T2" fmla="*/ 0 w 123"/>
                <a:gd name="T3" fmla="*/ 226 h 227"/>
                <a:gd name="T4" fmla="*/ 122 w 123"/>
                <a:gd name="T5" fmla="*/ 55 h 227"/>
                <a:gd name="T6" fmla="*/ 74 w 123"/>
                <a:gd name="T7" fmla="*/ 0 h 227"/>
                <a:gd name="T8" fmla="*/ 34 w 123"/>
                <a:gd name="T9" fmla="*/ 57 h 227"/>
              </a:gdLst>
              <a:ahLst/>
              <a:cxnLst>
                <a:cxn ang="0">
                  <a:pos x="T0" y="T1"/>
                </a:cxn>
                <a:cxn ang="0">
                  <a:pos x="T2" y="T3"/>
                </a:cxn>
                <a:cxn ang="0">
                  <a:pos x="T4" y="T5"/>
                </a:cxn>
                <a:cxn ang="0">
                  <a:pos x="T6" y="T7"/>
                </a:cxn>
                <a:cxn ang="0">
                  <a:pos x="T8" y="T9"/>
                </a:cxn>
              </a:cxnLst>
              <a:rect l="0" t="0" r="r" b="b"/>
              <a:pathLst>
                <a:path w="123" h="227">
                  <a:moveTo>
                    <a:pt x="34" y="57"/>
                  </a:moveTo>
                  <a:lnTo>
                    <a:pt x="0" y="226"/>
                  </a:lnTo>
                  <a:lnTo>
                    <a:pt x="122" y="55"/>
                  </a:lnTo>
                  <a:lnTo>
                    <a:pt x="74" y="0"/>
                  </a:lnTo>
                  <a:lnTo>
                    <a:pt x="34" y="57"/>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163">
              <a:extLst>
                <a:ext uri="{FF2B5EF4-FFF2-40B4-BE49-F238E27FC236}">
                  <a16:creationId xmlns:a16="http://schemas.microsoft.com/office/drawing/2014/main" id="{11437D81-CB17-1B47-A5CC-585B81EF05CB}"/>
                </a:ext>
              </a:extLst>
            </p:cNvPr>
            <p:cNvSpPr>
              <a:spLocks noChangeArrowheads="1"/>
            </p:cNvSpPr>
            <p:nvPr/>
          </p:nvSpPr>
          <p:spPr bwMode="auto">
            <a:xfrm>
              <a:off x="8865531" y="11461173"/>
              <a:ext cx="120848" cy="109861"/>
            </a:xfrm>
            <a:custGeom>
              <a:avLst/>
              <a:gdLst>
                <a:gd name="T0" fmla="*/ 69 w 95"/>
                <a:gd name="T1" fmla="*/ 87 h 88"/>
                <a:gd name="T2" fmla="*/ 0 w 95"/>
                <a:gd name="T3" fmla="*/ 87 h 88"/>
                <a:gd name="T4" fmla="*/ 25 w 95"/>
                <a:gd name="T5" fmla="*/ 0 h 88"/>
                <a:gd name="T6" fmla="*/ 94 w 95"/>
                <a:gd name="T7" fmla="*/ 0 h 88"/>
                <a:gd name="T8" fmla="*/ 69 w 95"/>
                <a:gd name="T9" fmla="*/ 87 h 88"/>
              </a:gdLst>
              <a:ahLst/>
              <a:cxnLst>
                <a:cxn ang="0">
                  <a:pos x="T0" y="T1"/>
                </a:cxn>
                <a:cxn ang="0">
                  <a:pos x="T2" y="T3"/>
                </a:cxn>
                <a:cxn ang="0">
                  <a:pos x="T4" y="T5"/>
                </a:cxn>
                <a:cxn ang="0">
                  <a:pos x="T6" y="T7"/>
                </a:cxn>
                <a:cxn ang="0">
                  <a:pos x="T8" y="T9"/>
                </a:cxn>
              </a:cxnLst>
              <a:rect l="0" t="0" r="r" b="b"/>
              <a:pathLst>
                <a:path w="95" h="88">
                  <a:moveTo>
                    <a:pt x="69" y="87"/>
                  </a:moveTo>
                  <a:lnTo>
                    <a:pt x="0" y="87"/>
                  </a:lnTo>
                  <a:lnTo>
                    <a:pt x="25" y="0"/>
                  </a:lnTo>
                  <a:lnTo>
                    <a:pt x="94" y="0"/>
                  </a:lnTo>
                  <a:lnTo>
                    <a:pt x="69" y="87"/>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164">
              <a:extLst>
                <a:ext uri="{FF2B5EF4-FFF2-40B4-BE49-F238E27FC236}">
                  <a16:creationId xmlns:a16="http://schemas.microsoft.com/office/drawing/2014/main" id="{43A1F232-746A-1C41-9EBA-0A8B83ACB189}"/>
                </a:ext>
              </a:extLst>
            </p:cNvPr>
            <p:cNvSpPr>
              <a:spLocks noChangeArrowheads="1"/>
            </p:cNvSpPr>
            <p:nvPr/>
          </p:nvSpPr>
          <p:spPr bwMode="auto">
            <a:xfrm>
              <a:off x="8673272" y="11565543"/>
              <a:ext cx="285639" cy="87889"/>
            </a:xfrm>
            <a:custGeom>
              <a:avLst/>
              <a:gdLst>
                <a:gd name="T0" fmla="*/ 158 w 228"/>
                <a:gd name="T1" fmla="*/ 0 h 72"/>
                <a:gd name="T2" fmla="*/ 0 w 228"/>
                <a:gd name="T3" fmla="*/ 71 h 72"/>
                <a:gd name="T4" fmla="*/ 211 w 228"/>
                <a:gd name="T5" fmla="*/ 71 h 72"/>
                <a:gd name="T6" fmla="*/ 227 w 228"/>
                <a:gd name="T7" fmla="*/ 0 h 72"/>
                <a:gd name="T8" fmla="*/ 158 w 228"/>
                <a:gd name="T9" fmla="*/ 0 h 72"/>
              </a:gdLst>
              <a:ahLst/>
              <a:cxnLst>
                <a:cxn ang="0">
                  <a:pos x="T0" y="T1"/>
                </a:cxn>
                <a:cxn ang="0">
                  <a:pos x="T2" y="T3"/>
                </a:cxn>
                <a:cxn ang="0">
                  <a:pos x="T4" y="T5"/>
                </a:cxn>
                <a:cxn ang="0">
                  <a:pos x="T6" y="T7"/>
                </a:cxn>
                <a:cxn ang="0">
                  <a:pos x="T8" y="T9"/>
                </a:cxn>
              </a:cxnLst>
              <a:rect l="0" t="0" r="r" b="b"/>
              <a:pathLst>
                <a:path w="228" h="72">
                  <a:moveTo>
                    <a:pt x="158" y="0"/>
                  </a:moveTo>
                  <a:lnTo>
                    <a:pt x="0" y="71"/>
                  </a:lnTo>
                  <a:lnTo>
                    <a:pt x="211" y="71"/>
                  </a:lnTo>
                  <a:lnTo>
                    <a:pt x="227" y="0"/>
                  </a:lnTo>
                  <a:lnTo>
                    <a:pt x="158" y="0"/>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65">
              <a:extLst>
                <a:ext uri="{FF2B5EF4-FFF2-40B4-BE49-F238E27FC236}">
                  <a16:creationId xmlns:a16="http://schemas.microsoft.com/office/drawing/2014/main" id="{D687C4B3-4ED9-694E-A709-257A89BE566A}"/>
                </a:ext>
              </a:extLst>
            </p:cNvPr>
            <p:cNvSpPr>
              <a:spLocks noChangeArrowheads="1"/>
            </p:cNvSpPr>
            <p:nvPr/>
          </p:nvSpPr>
          <p:spPr bwMode="auto">
            <a:xfrm>
              <a:off x="8640315" y="9983546"/>
              <a:ext cx="758041" cy="1208471"/>
            </a:xfrm>
            <a:custGeom>
              <a:avLst/>
              <a:gdLst>
                <a:gd name="T0" fmla="*/ 211 w 609"/>
                <a:gd name="T1" fmla="*/ 0 h 972"/>
                <a:gd name="T2" fmla="*/ 41 w 609"/>
                <a:gd name="T3" fmla="*/ 256 h 972"/>
                <a:gd name="T4" fmla="*/ 41 w 609"/>
                <a:gd name="T5" fmla="*/ 256 h 972"/>
                <a:gd name="T6" fmla="*/ 60 w 609"/>
                <a:gd name="T7" fmla="*/ 477 h 972"/>
                <a:gd name="T8" fmla="*/ 488 w 609"/>
                <a:gd name="T9" fmla="*/ 971 h 972"/>
                <a:gd name="T10" fmla="*/ 552 w 609"/>
                <a:gd name="T11" fmla="*/ 894 h 972"/>
                <a:gd name="T12" fmla="*/ 279 w 609"/>
                <a:gd name="T13" fmla="*/ 384 h 972"/>
                <a:gd name="T14" fmla="*/ 608 w 609"/>
                <a:gd name="T15" fmla="*/ 16 h 972"/>
                <a:gd name="T16" fmla="*/ 211 w 609"/>
                <a:gd name="T17" fmla="*/ 0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9" h="972">
                  <a:moveTo>
                    <a:pt x="211" y="0"/>
                  </a:moveTo>
                  <a:lnTo>
                    <a:pt x="41" y="256"/>
                  </a:lnTo>
                  <a:lnTo>
                    <a:pt x="41" y="256"/>
                  </a:lnTo>
                  <a:cubicBezTo>
                    <a:pt x="0" y="326"/>
                    <a:pt x="7" y="415"/>
                    <a:pt x="60" y="477"/>
                  </a:cubicBezTo>
                  <a:lnTo>
                    <a:pt x="488" y="971"/>
                  </a:lnTo>
                  <a:lnTo>
                    <a:pt x="552" y="894"/>
                  </a:lnTo>
                  <a:lnTo>
                    <a:pt x="279" y="384"/>
                  </a:lnTo>
                  <a:lnTo>
                    <a:pt x="608" y="16"/>
                  </a:lnTo>
                  <a:lnTo>
                    <a:pt x="211" y="0"/>
                  </a:lnTo>
                </a:path>
              </a:pathLst>
            </a:custGeom>
            <a:solidFill>
              <a:srgbClr val="392C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66">
              <a:extLst>
                <a:ext uri="{FF2B5EF4-FFF2-40B4-BE49-F238E27FC236}">
                  <a16:creationId xmlns:a16="http://schemas.microsoft.com/office/drawing/2014/main" id="{88A66489-D8C2-AA4D-9B6E-709F37628395}"/>
                </a:ext>
              </a:extLst>
            </p:cNvPr>
            <p:cNvSpPr>
              <a:spLocks noChangeArrowheads="1"/>
            </p:cNvSpPr>
            <p:nvPr/>
          </p:nvSpPr>
          <p:spPr bwMode="auto">
            <a:xfrm>
              <a:off x="8733699" y="9110152"/>
              <a:ext cx="357047" cy="675646"/>
            </a:xfrm>
            <a:custGeom>
              <a:avLst/>
              <a:gdLst>
                <a:gd name="T0" fmla="*/ 286 w 287"/>
                <a:gd name="T1" fmla="*/ 0 h 543"/>
                <a:gd name="T2" fmla="*/ 286 w 287"/>
                <a:gd name="T3" fmla="*/ 0 h 543"/>
                <a:gd name="T4" fmla="*/ 108 w 287"/>
                <a:gd name="T5" fmla="*/ 221 h 543"/>
                <a:gd name="T6" fmla="*/ 108 w 287"/>
                <a:gd name="T7" fmla="*/ 221 h 543"/>
                <a:gd name="T8" fmla="*/ 0 w 287"/>
                <a:gd name="T9" fmla="*/ 499 h 543"/>
                <a:gd name="T10" fmla="*/ 164 w 287"/>
                <a:gd name="T11" fmla="*/ 542 h 543"/>
                <a:gd name="T12" fmla="*/ 261 w 287"/>
                <a:gd name="T13" fmla="*/ 292 h 543"/>
                <a:gd name="T14" fmla="*/ 261 w 287"/>
                <a:gd name="T15" fmla="*/ 292 h 543"/>
                <a:gd name="T16" fmla="*/ 286 w 287"/>
                <a:gd name="T17" fmla="*/ 160 h 543"/>
                <a:gd name="T18" fmla="*/ 286 w 287"/>
                <a:gd name="T19"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7" h="543">
                  <a:moveTo>
                    <a:pt x="286" y="0"/>
                  </a:moveTo>
                  <a:lnTo>
                    <a:pt x="286" y="0"/>
                  </a:lnTo>
                  <a:cubicBezTo>
                    <a:pt x="286" y="0"/>
                    <a:pt x="182" y="34"/>
                    <a:pt x="108" y="221"/>
                  </a:cubicBezTo>
                  <a:lnTo>
                    <a:pt x="108" y="221"/>
                  </a:lnTo>
                  <a:cubicBezTo>
                    <a:pt x="34" y="409"/>
                    <a:pt x="0" y="499"/>
                    <a:pt x="0" y="499"/>
                  </a:cubicBezTo>
                  <a:lnTo>
                    <a:pt x="164" y="542"/>
                  </a:lnTo>
                  <a:lnTo>
                    <a:pt x="261" y="292"/>
                  </a:lnTo>
                  <a:lnTo>
                    <a:pt x="261" y="292"/>
                  </a:lnTo>
                  <a:cubicBezTo>
                    <a:pt x="277" y="250"/>
                    <a:pt x="286" y="205"/>
                    <a:pt x="286" y="160"/>
                  </a:cubicBezTo>
                  <a:lnTo>
                    <a:pt x="286" y="0"/>
                  </a:lnTo>
                </a:path>
              </a:pathLst>
            </a:custGeom>
            <a:solidFill>
              <a:srgbClr val="B5D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167">
              <a:extLst>
                <a:ext uri="{FF2B5EF4-FFF2-40B4-BE49-F238E27FC236}">
                  <a16:creationId xmlns:a16="http://schemas.microsoft.com/office/drawing/2014/main" id="{0B42D1C1-1460-8A40-BFD5-FDFBEB392661}"/>
                </a:ext>
              </a:extLst>
            </p:cNvPr>
            <p:cNvSpPr>
              <a:spLocks noChangeArrowheads="1"/>
            </p:cNvSpPr>
            <p:nvPr/>
          </p:nvSpPr>
          <p:spPr bwMode="auto">
            <a:xfrm>
              <a:off x="8898490" y="9071701"/>
              <a:ext cx="692124" cy="939309"/>
            </a:xfrm>
            <a:custGeom>
              <a:avLst/>
              <a:gdLst>
                <a:gd name="T0" fmla="*/ 475 w 557"/>
                <a:gd name="T1" fmla="*/ 460 h 753"/>
                <a:gd name="T2" fmla="*/ 556 w 557"/>
                <a:gd name="T3" fmla="*/ 752 h 753"/>
                <a:gd name="T4" fmla="*/ 0 w 557"/>
                <a:gd name="T5" fmla="*/ 730 h 753"/>
                <a:gd name="T6" fmla="*/ 86 w 557"/>
                <a:gd name="T7" fmla="*/ 594 h 753"/>
                <a:gd name="T8" fmla="*/ 86 w 557"/>
                <a:gd name="T9" fmla="*/ 594 h 753"/>
                <a:gd name="T10" fmla="*/ 126 w 557"/>
                <a:gd name="T11" fmla="*/ 476 h 753"/>
                <a:gd name="T12" fmla="*/ 129 w 557"/>
                <a:gd name="T13" fmla="*/ 380 h 753"/>
                <a:gd name="T14" fmla="*/ 119 w 557"/>
                <a:gd name="T15" fmla="*/ 373 h 753"/>
                <a:gd name="T16" fmla="*/ 119 w 557"/>
                <a:gd name="T17" fmla="*/ 373 h 753"/>
                <a:gd name="T18" fmla="*/ 80 w 557"/>
                <a:gd name="T19" fmla="*/ 266 h 753"/>
                <a:gd name="T20" fmla="*/ 152 w 557"/>
                <a:gd name="T21" fmla="*/ 30 h 753"/>
                <a:gd name="T22" fmla="*/ 276 w 557"/>
                <a:gd name="T23" fmla="*/ 0 h 753"/>
                <a:gd name="T24" fmla="*/ 376 w 557"/>
                <a:gd name="T25" fmla="*/ 0 h 753"/>
                <a:gd name="T26" fmla="*/ 507 w 557"/>
                <a:gd name="T27" fmla="*/ 30 h 753"/>
                <a:gd name="T28" fmla="*/ 475 w 557"/>
                <a:gd name="T29" fmla="*/ 460 h 7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7" h="753">
                  <a:moveTo>
                    <a:pt x="475" y="460"/>
                  </a:moveTo>
                  <a:lnTo>
                    <a:pt x="556" y="752"/>
                  </a:lnTo>
                  <a:lnTo>
                    <a:pt x="0" y="730"/>
                  </a:lnTo>
                  <a:lnTo>
                    <a:pt x="86" y="594"/>
                  </a:lnTo>
                  <a:lnTo>
                    <a:pt x="86" y="594"/>
                  </a:lnTo>
                  <a:cubicBezTo>
                    <a:pt x="111" y="560"/>
                    <a:pt x="126" y="518"/>
                    <a:pt x="126" y="476"/>
                  </a:cubicBezTo>
                  <a:lnTo>
                    <a:pt x="129" y="380"/>
                  </a:lnTo>
                  <a:lnTo>
                    <a:pt x="119" y="373"/>
                  </a:lnTo>
                  <a:lnTo>
                    <a:pt x="119" y="373"/>
                  </a:lnTo>
                  <a:cubicBezTo>
                    <a:pt x="83" y="350"/>
                    <a:pt x="67" y="307"/>
                    <a:pt x="80" y="266"/>
                  </a:cubicBezTo>
                  <a:lnTo>
                    <a:pt x="152" y="30"/>
                  </a:lnTo>
                  <a:lnTo>
                    <a:pt x="276" y="0"/>
                  </a:lnTo>
                  <a:lnTo>
                    <a:pt x="376" y="0"/>
                  </a:lnTo>
                  <a:lnTo>
                    <a:pt x="507" y="30"/>
                  </a:lnTo>
                  <a:lnTo>
                    <a:pt x="475" y="460"/>
                  </a:lnTo>
                </a:path>
              </a:pathLst>
            </a:custGeom>
            <a:solidFill>
              <a:srgbClr val="D4E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68">
              <a:extLst>
                <a:ext uri="{FF2B5EF4-FFF2-40B4-BE49-F238E27FC236}">
                  <a16:creationId xmlns:a16="http://schemas.microsoft.com/office/drawing/2014/main" id="{CBA42EDC-3228-7E40-8360-81DC12490861}"/>
                </a:ext>
              </a:extLst>
            </p:cNvPr>
            <p:cNvSpPr>
              <a:spLocks noChangeArrowheads="1"/>
            </p:cNvSpPr>
            <p:nvPr/>
          </p:nvSpPr>
          <p:spPr bwMode="auto">
            <a:xfrm>
              <a:off x="9222578" y="8862964"/>
              <a:ext cx="148314" cy="285639"/>
            </a:xfrm>
            <a:custGeom>
              <a:avLst/>
              <a:gdLst>
                <a:gd name="T0" fmla="*/ 17 w 118"/>
                <a:gd name="T1" fmla="*/ 0 h 228"/>
                <a:gd name="T2" fmla="*/ 17 w 118"/>
                <a:gd name="T3" fmla="*/ 168 h 228"/>
                <a:gd name="T4" fmla="*/ 13 w 118"/>
                <a:gd name="T5" fmla="*/ 177 h 228"/>
                <a:gd name="T6" fmla="*/ 13 w 118"/>
                <a:gd name="T7" fmla="*/ 177 h 228"/>
                <a:gd name="T8" fmla="*/ 39 w 118"/>
                <a:gd name="T9" fmla="*/ 227 h 228"/>
                <a:gd name="T10" fmla="*/ 39 w 118"/>
                <a:gd name="T11" fmla="*/ 227 h 228"/>
                <a:gd name="T12" fmla="*/ 112 w 118"/>
                <a:gd name="T13" fmla="*/ 177 h 228"/>
                <a:gd name="T14" fmla="*/ 117 w 118"/>
                <a:gd name="T15" fmla="*/ 168 h 228"/>
                <a:gd name="T16" fmla="*/ 117 w 118"/>
                <a:gd name="T17" fmla="*/ 0 h 228"/>
                <a:gd name="T18" fmla="*/ 17 w 118"/>
                <a:gd name="T19" fmla="*/ 0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228">
                  <a:moveTo>
                    <a:pt x="17" y="0"/>
                  </a:moveTo>
                  <a:lnTo>
                    <a:pt x="17" y="168"/>
                  </a:lnTo>
                  <a:lnTo>
                    <a:pt x="13" y="177"/>
                  </a:lnTo>
                  <a:lnTo>
                    <a:pt x="13" y="177"/>
                  </a:lnTo>
                  <a:cubicBezTo>
                    <a:pt x="0" y="205"/>
                    <a:pt x="12" y="227"/>
                    <a:pt x="39" y="227"/>
                  </a:cubicBezTo>
                  <a:lnTo>
                    <a:pt x="39" y="227"/>
                  </a:lnTo>
                  <a:cubicBezTo>
                    <a:pt x="67" y="227"/>
                    <a:pt x="99" y="205"/>
                    <a:pt x="112" y="177"/>
                  </a:cubicBezTo>
                  <a:lnTo>
                    <a:pt x="117" y="168"/>
                  </a:lnTo>
                  <a:lnTo>
                    <a:pt x="117" y="0"/>
                  </a:lnTo>
                  <a:lnTo>
                    <a:pt x="17" y="0"/>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69">
              <a:extLst>
                <a:ext uri="{FF2B5EF4-FFF2-40B4-BE49-F238E27FC236}">
                  <a16:creationId xmlns:a16="http://schemas.microsoft.com/office/drawing/2014/main" id="{E2B6428D-625B-2647-9DD6-FAFFC12F98EC}"/>
                </a:ext>
              </a:extLst>
            </p:cNvPr>
            <p:cNvSpPr>
              <a:spLocks noChangeArrowheads="1"/>
            </p:cNvSpPr>
            <p:nvPr/>
          </p:nvSpPr>
          <p:spPr bwMode="auto">
            <a:xfrm>
              <a:off x="9079758" y="8709162"/>
              <a:ext cx="236203" cy="362541"/>
            </a:xfrm>
            <a:custGeom>
              <a:avLst/>
              <a:gdLst>
                <a:gd name="T0" fmla="*/ 34 w 189"/>
                <a:gd name="T1" fmla="*/ 72 h 291"/>
                <a:gd name="T2" fmla="*/ 34 w 189"/>
                <a:gd name="T3" fmla="*/ 72 h 291"/>
                <a:gd name="T4" fmla="*/ 0 w 189"/>
                <a:gd name="T5" fmla="*/ 267 h 291"/>
                <a:gd name="T6" fmla="*/ 0 w 189"/>
                <a:gd name="T7" fmla="*/ 267 h 291"/>
                <a:gd name="T8" fmla="*/ 188 w 189"/>
                <a:gd name="T9" fmla="*/ 213 h 291"/>
                <a:gd name="T10" fmla="*/ 188 w 189"/>
                <a:gd name="T11" fmla="*/ 0 h 291"/>
                <a:gd name="T12" fmla="*/ 34 w 189"/>
                <a:gd name="T13" fmla="*/ 72 h 291"/>
              </a:gdLst>
              <a:ahLst/>
              <a:cxnLst>
                <a:cxn ang="0">
                  <a:pos x="T0" y="T1"/>
                </a:cxn>
                <a:cxn ang="0">
                  <a:pos x="T2" y="T3"/>
                </a:cxn>
                <a:cxn ang="0">
                  <a:pos x="T4" y="T5"/>
                </a:cxn>
                <a:cxn ang="0">
                  <a:pos x="T6" y="T7"/>
                </a:cxn>
                <a:cxn ang="0">
                  <a:pos x="T8" y="T9"/>
                </a:cxn>
                <a:cxn ang="0">
                  <a:pos x="T10" y="T11"/>
                </a:cxn>
                <a:cxn ang="0">
                  <a:pos x="T12" y="T13"/>
                </a:cxn>
              </a:cxnLst>
              <a:rect l="0" t="0" r="r" b="b"/>
              <a:pathLst>
                <a:path w="189" h="291">
                  <a:moveTo>
                    <a:pt x="34" y="72"/>
                  </a:moveTo>
                  <a:lnTo>
                    <a:pt x="34" y="72"/>
                  </a:lnTo>
                  <a:cubicBezTo>
                    <a:pt x="34" y="72"/>
                    <a:pt x="50" y="237"/>
                    <a:pt x="0" y="267"/>
                  </a:cubicBezTo>
                  <a:lnTo>
                    <a:pt x="0" y="267"/>
                  </a:lnTo>
                  <a:cubicBezTo>
                    <a:pt x="0" y="267"/>
                    <a:pt x="101" y="290"/>
                    <a:pt x="188" y="213"/>
                  </a:cubicBezTo>
                  <a:lnTo>
                    <a:pt x="188" y="0"/>
                  </a:lnTo>
                  <a:lnTo>
                    <a:pt x="34" y="72"/>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70">
              <a:extLst>
                <a:ext uri="{FF2B5EF4-FFF2-40B4-BE49-F238E27FC236}">
                  <a16:creationId xmlns:a16="http://schemas.microsoft.com/office/drawing/2014/main" id="{42604D9F-E85D-094A-BE37-10F3BC0A1192}"/>
                </a:ext>
              </a:extLst>
            </p:cNvPr>
            <p:cNvSpPr>
              <a:spLocks noChangeArrowheads="1"/>
            </p:cNvSpPr>
            <p:nvPr/>
          </p:nvSpPr>
          <p:spPr bwMode="auto">
            <a:xfrm>
              <a:off x="8519469" y="9566075"/>
              <a:ext cx="604235" cy="263667"/>
            </a:xfrm>
            <a:custGeom>
              <a:avLst/>
              <a:gdLst>
                <a:gd name="T0" fmla="*/ 467 w 483"/>
                <a:gd name="T1" fmla="*/ 212 h 213"/>
                <a:gd name="T2" fmla="*/ 46 w 483"/>
                <a:gd name="T3" fmla="*/ 212 h 213"/>
                <a:gd name="T4" fmla="*/ 46 w 483"/>
                <a:gd name="T5" fmla="*/ 212 h 213"/>
                <a:gd name="T6" fmla="*/ 33 w 483"/>
                <a:gd name="T7" fmla="*/ 202 h 213"/>
                <a:gd name="T8" fmla="*/ 2 w 483"/>
                <a:gd name="T9" fmla="*/ 16 h 213"/>
                <a:gd name="T10" fmla="*/ 2 w 483"/>
                <a:gd name="T11" fmla="*/ 16 h 213"/>
                <a:gd name="T12" fmla="*/ 15 w 483"/>
                <a:gd name="T13" fmla="*/ 0 h 213"/>
                <a:gd name="T14" fmla="*/ 436 w 483"/>
                <a:gd name="T15" fmla="*/ 0 h 213"/>
                <a:gd name="T16" fmla="*/ 436 w 483"/>
                <a:gd name="T17" fmla="*/ 0 h 213"/>
                <a:gd name="T18" fmla="*/ 449 w 483"/>
                <a:gd name="T19" fmla="*/ 11 h 213"/>
                <a:gd name="T20" fmla="*/ 481 w 483"/>
                <a:gd name="T21" fmla="*/ 197 h 213"/>
                <a:gd name="T22" fmla="*/ 481 w 483"/>
                <a:gd name="T23" fmla="*/ 197 h 213"/>
                <a:gd name="T24" fmla="*/ 467 w 483"/>
                <a:gd name="T25" fmla="*/ 21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3" h="213">
                  <a:moveTo>
                    <a:pt x="467" y="212"/>
                  </a:moveTo>
                  <a:lnTo>
                    <a:pt x="46" y="212"/>
                  </a:lnTo>
                  <a:lnTo>
                    <a:pt x="46" y="212"/>
                  </a:lnTo>
                  <a:cubicBezTo>
                    <a:pt x="39" y="212"/>
                    <a:pt x="34" y="208"/>
                    <a:pt x="33" y="202"/>
                  </a:cubicBezTo>
                  <a:lnTo>
                    <a:pt x="2" y="16"/>
                  </a:lnTo>
                  <a:lnTo>
                    <a:pt x="2" y="16"/>
                  </a:lnTo>
                  <a:cubicBezTo>
                    <a:pt x="0" y="8"/>
                    <a:pt x="6" y="0"/>
                    <a:pt x="15" y="0"/>
                  </a:cubicBezTo>
                  <a:lnTo>
                    <a:pt x="436" y="0"/>
                  </a:lnTo>
                  <a:lnTo>
                    <a:pt x="436" y="0"/>
                  </a:lnTo>
                  <a:cubicBezTo>
                    <a:pt x="443" y="0"/>
                    <a:pt x="448" y="5"/>
                    <a:pt x="449" y="11"/>
                  </a:cubicBezTo>
                  <a:lnTo>
                    <a:pt x="481" y="197"/>
                  </a:lnTo>
                  <a:lnTo>
                    <a:pt x="481" y="197"/>
                  </a:lnTo>
                  <a:cubicBezTo>
                    <a:pt x="482" y="205"/>
                    <a:pt x="476" y="212"/>
                    <a:pt x="467" y="212"/>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71">
              <a:extLst>
                <a:ext uri="{FF2B5EF4-FFF2-40B4-BE49-F238E27FC236}">
                  <a16:creationId xmlns:a16="http://schemas.microsoft.com/office/drawing/2014/main" id="{5A9B6B7B-9AEB-2D4E-BE61-B728E7A6D786}"/>
                </a:ext>
              </a:extLst>
            </p:cNvPr>
            <p:cNvSpPr>
              <a:spLocks noChangeArrowheads="1"/>
            </p:cNvSpPr>
            <p:nvPr/>
          </p:nvSpPr>
          <p:spPr bwMode="auto">
            <a:xfrm>
              <a:off x="8947926" y="9582552"/>
              <a:ext cx="76902" cy="71412"/>
            </a:xfrm>
            <a:custGeom>
              <a:avLst/>
              <a:gdLst>
                <a:gd name="T0" fmla="*/ 58 w 63"/>
                <a:gd name="T1" fmla="*/ 28 h 57"/>
                <a:gd name="T2" fmla="*/ 58 w 63"/>
                <a:gd name="T3" fmla="*/ 28 h 57"/>
                <a:gd name="T4" fmla="*/ 35 w 63"/>
                <a:gd name="T5" fmla="*/ 56 h 57"/>
                <a:gd name="T6" fmla="*/ 35 w 63"/>
                <a:gd name="T7" fmla="*/ 56 h 57"/>
                <a:gd name="T8" fmla="*/ 2 w 63"/>
                <a:gd name="T9" fmla="*/ 28 h 57"/>
                <a:gd name="T10" fmla="*/ 2 w 63"/>
                <a:gd name="T11" fmla="*/ 28 h 57"/>
                <a:gd name="T12" fmla="*/ 26 w 63"/>
                <a:gd name="T13" fmla="*/ 0 h 57"/>
                <a:gd name="T14" fmla="*/ 26 w 63"/>
                <a:gd name="T15" fmla="*/ 0 h 57"/>
                <a:gd name="T16" fmla="*/ 58 w 63"/>
                <a:gd name="T17"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3" h="57">
                  <a:moveTo>
                    <a:pt x="58" y="28"/>
                  </a:moveTo>
                  <a:lnTo>
                    <a:pt x="58" y="28"/>
                  </a:lnTo>
                  <a:cubicBezTo>
                    <a:pt x="62" y="44"/>
                    <a:pt x="51" y="56"/>
                    <a:pt x="35" y="56"/>
                  </a:cubicBezTo>
                  <a:lnTo>
                    <a:pt x="35" y="56"/>
                  </a:lnTo>
                  <a:cubicBezTo>
                    <a:pt x="20" y="56"/>
                    <a:pt x="5" y="44"/>
                    <a:pt x="2" y="28"/>
                  </a:cubicBezTo>
                  <a:lnTo>
                    <a:pt x="2" y="28"/>
                  </a:lnTo>
                  <a:cubicBezTo>
                    <a:pt x="0" y="12"/>
                    <a:pt x="10" y="0"/>
                    <a:pt x="26" y="0"/>
                  </a:cubicBezTo>
                  <a:lnTo>
                    <a:pt x="26" y="0"/>
                  </a:lnTo>
                  <a:cubicBezTo>
                    <a:pt x="41" y="0"/>
                    <a:pt x="56" y="12"/>
                    <a:pt x="58" y="28"/>
                  </a:cubicBezTo>
                </a:path>
              </a:pathLst>
            </a:custGeom>
            <a:solidFill>
              <a:srgbClr val="B5D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72">
              <a:extLst>
                <a:ext uri="{FF2B5EF4-FFF2-40B4-BE49-F238E27FC236}">
                  <a16:creationId xmlns:a16="http://schemas.microsoft.com/office/drawing/2014/main" id="{F678A591-02A1-A64B-BB16-A6C26EC7D6B2}"/>
                </a:ext>
              </a:extLst>
            </p:cNvPr>
            <p:cNvSpPr>
              <a:spLocks noChangeArrowheads="1"/>
            </p:cNvSpPr>
            <p:nvPr/>
          </p:nvSpPr>
          <p:spPr bwMode="auto">
            <a:xfrm>
              <a:off x="8964407" y="9599033"/>
              <a:ext cx="49436" cy="43944"/>
            </a:xfrm>
            <a:custGeom>
              <a:avLst/>
              <a:gdLst>
                <a:gd name="T0" fmla="*/ 35 w 38"/>
                <a:gd name="T1" fmla="*/ 16 h 34"/>
                <a:gd name="T2" fmla="*/ 35 w 38"/>
                <a:gd name="T3" fmla="*/ 16 h 34"/>
                <a:gd name="T4" fmla="*/ 21 w 38"/>
                <a:gd name="T5" fmla="*/ 33 h 34"/>
                <a:gd name="T6" fmla="*/ 21 w 38"/>
                <a:gd name="T7" fmla="*/ 33 h 34"/>
                <a:gd name="T8" fmla="*/ 2 w 38"/>
                <a:gd name="T9" fmla="*/ 16 h 34"/>
                <a:gd name="T10" fmla="*/ 2 w 38"/>
                <a:gd name="T11" fmla="*/ 16 h 34"/>
                <a:gd name="T12" fmla="*/ 16 w 38"/>
                <a:gd name="T13" fmla="*/ 0 h 34"/>
                <a:gd name="T14" fmla="*/ 16 w 38"/>
                <a:gd name="T15" fmla="*/ 0 h 34"/>
                <a:gd name="T16" fmla="*/ 35 w 38"/>
                <a:gd name="T17" fmla="*/ 1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4">
                  <a:moveTo>
                    <a:pt x="35" y="16"/>
                  </a:moveTo>
                  <a:lnTo>
                    <a:pt x="35" y="16"/>
                  </a:lnTo>
                  <a:cubicBezTo>
                    <a:pt x="37" y="26"/>
                    <a:pt x="30" y="33"/>
                    <a:pt x="21" y="33"/>
                  </a:cubicBezTo>
                  <a:lnTo>
                    <a:pt x="21" y="33"/>
                  </a:lnTo>
                  <a:cubicBezTo>
                    <a:pt x="12" y="33"/>
                    <a:pt x="4" y="26"/>
                    <a:pt x="2" y="16"/>
                  </a:cubicBezTo>
                  <a:lnTo>
                    <a:pt x="2" y="16"/>
                  </a:lnTo>
                  <a:cubicBezTo>
                    <a:pt x="0" y="7"/>
                    <a:pt x="7" y="0"/>
                    <a:pt x="16" y="0"/>
                  </a:cubicBezTo>
                  <a:lnTo>
                    <a:pt x="16" y="0"/>
                  </a:lnTo>
                  <a:cubicBezTo>
                    <a:pt x="25" y="0"/>
                    <a:pt x="34" y="7"/>
                    <a:pt x="35" y="16"/>
                  </a:cubicBezTo>
                </a:path>
              </a:pathLst>
            </a:custGeom>
            <a:solidFill>
              <a:srgbClr val="D4E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73">
              <a:extLst>
                <a:ext uri="{FF2B5EF4-FFF2-40B4-BE49-F238E27FC236}">
                  <a16:creationId xmlns:a16="http://schemas.microsoft.com/office/drawing/2014/main" id="{DDC46946-A93F-344A-9423-13F676C50928}"/>
                </a:ext>
              </a:extLst>
            </p:cNvPr>
            <p:cNvSpPr>
              <a:spLocks noChangeArrowheads="1"/>
            </p:cNvSpPr>
            <p:nvPr/>
          </p:nvSpPr>
          <p:spPr bwMode="auto">
            <a:xfrm>
              <a:off x="8502990" y="9648470"/>
              <a:ext cx="170282" cy="164791"/>
            </a:xfrm>
            <a:custGeom>
              <a:avLst/>
              <a:gdLst>
                <a:gd name="T0" fmla="*/ 24 w 137"/>
                <a:gd name="T1" fmla="*/ 0 h 131"/>
                <a:gd name="T2" fmla="*/ 8 w 137"/>
                <a:gd name="T3" fmla="*/ 14 h 131"/>
                <a:gd name="T4" fmla="*/ 8 w 137"/>
                <a:gd name="T5" fmla="*/ 14 h 131"/>
                <a:gd name="T6" fmla="*/ 6 w 137"/>
                <a:gd name="T7" fmla="*/ 36 h 131"/>
                <a:gd name="T8" fmla="*/ 7 w 137"/>
                <a:gd name="T9" fmla="*/ 38 h 131"/>
                <a:gd name="T10" fmla="*/ 5 w 137"/>
                <a:gd name="T11" fmla="*/ 42 h 131"/>
                <a:gd name="T12" fmla="*/ 5 w 137"/>
                <a:gd name="T13" fmla="*/ 42 h 131"/>
                <a:gd name="T14" fmla="*/ 6 w 137"/>
                <a:gd name="T15" fmla="*/ 68 h 131"/>
                <a:gd name="T16" fmla="*/ 10 w 137"/>
                <a:gd name="T17" fmla="*/ 73 h 131"/>
                <a:gd name="T18" fmla="*/ 8 w 137"/>
                <a:gd name="T19" fmla="*/ 76 h 131"/>
                <a:gd name="T20" fmla="*/ 8 w 137"/>
                <a:gd name="T21" fmla="*/ 76 h 131"/>
                <a:gd name="T22" fmla="*/ 12 w 137"/>
                <a:gd name="T23" fmla="*/ 99 h 131"/>
                <a:gd name="T24" fmla="*/ 15 w 137"/>
                <a:gd name="T25" fmla="*/ 104 h 131"/>
                <a:gd name="T26" fmla="*/ 15 w 137"/>
                <a:gd name="T27" fmla="*/ 104 h 131"/>
                <a:gd name="T28" fmla="*/ 22 w 137"/>
                <a:gd name="T29" fmla="*/ 122 h 131"/>
                <a:gd name="T30" fmla="*/ 45 w 137"/>
                <a:gd name="T31" fmla="*/ 130 h 131"/>
                <a:gd name="T32" fmla="*/ 90 w 137"/>
                <a:gd name="T33" fmla="*/ 130 h 131"/>
                <a:gd name="T34" fmla="*/ 90 w 137"/>
                <a:gd name="T35" fmla="*/ 130 h 131"/>
                <a:gd name="T36" fmla="*/ 82 w 137"/>
                <a:gd name="T37" fmla="*/ 112 h 131"/>
                <a:gd name="T38" fmla="*/ 111 w 137"/>
                <a:gd name="T39" fmla="*/ 112 h 131"/>
                <a:gd name="T40" fmla="*/ 111 w 137"/>
                <a:gd name="T41" fmla="*/ 112 h 131"/>
                <a:gd name="T42" fmla="*/ 96 w 137"/>
                <a:gd name="T43" fmla="*/ 93 h 131"/>
                <a:gd name="T44" fmla="*/ 129 w 137"/>
                <a:gd name="T45" fmla="*/ 93 h 131"/>
                <a:gd name="T46" fmla="*/ 129 w 137"/>
                <a:gd name="T47" fmla="*/ 93 h 131"/>
                <a:gd name="T48" fmla="*/ 101 w 137"/>
                <a:gd name="T49" fmla="*/ 67 h 131"/>
                <a:gd name="T50" fmla="*/ 133 w 137"/>
                <a:gd name="T51" fmla="*/ 67 h 131"/>
                <a:gd name="T52" fmla="*/ 133 w 137"/>
                <a:gd name="T53" fmla="*/ 67 h 131"/>
                <a:gd name="T54" fmla="*/ 96 w 137"/>
                <a:gd name="T55" fmla="*/ 40 h 131"/>
                <a:gd name="T56" fmla="*/ 29 w 137"/>
                <a:gd name="T57" fmla="*/ 31 h 131"/>
                <a:gd name="T58" fmla="*/ 24 w 137"/>
                <a:gd name="T59" fmla="*/ 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7" h="131">
                  <a:moveTo>
                    <a:pt x="24" y="0"/>
                  </a:moveTo>
                  <a:lnTo>
                    <a:pt x="8" y="14"/>
                  </a:lnTo>
                  <a:lnTo>
                    <a:pt x="8" y="14"/>
                  </a:lnTo>
                  <a:cubicBezTo>
                    <a:pt x="2" y="20"/>
                    <a:pt x="1" y="30"/>
                    <a:pt x="6" y="36"/>
                  </a:cubicBezTo>
                  <a:lnTo>
                    <a:pt x="7" y="38"/>
                  </a:lnTo>
                  <a:lnTo>
                    <a:pt x="5" y="42"/>
                  </a:lnTo>
                  <a:lnTo>
                    <a:pt x="5" y="42"/>
                  </a:lnTo>
                  <a:cubicBezTo>
                    <a:pt x="0" y="50"/>
                    <a:pt x="0" y="60"/>
                    <a:pt x="6" y="68"/>
                  </a:cubicBezTo>
                  <a:lnTo>
                    <a:pt x="10" y="73"/>
                  </a:lnTo>
                  <a:lnTo>
                    <a:pt x="8" y="76"/>
                  </a:lnTo>
                  <a:lnTo>
                    <a:pt x="8" y="76"/>
                  </a:lnTo>
                  <a:cubicBezTo>
                    <a:pt x="5" y="84"/>
                    <a:pt x="6" y="93"/>
                    <a:pt x="12" y="99"/>
                  </a:cubicBezTo>
                  <a:lnTo>
                    <a:pt x="15" y="104"/>
                  </a:lnTo>
                  <a:lnTo>
                    <a:pt x="15" y="104"/>
                  </a:lnTo>
                  <a:cubicBezTo>
                    <a:pt x="12" y="111"/>
                    <a:pt x="15" y="119"/>
                    <a:pt x="22" y="122"/>
                  </a:cubicBezTo>
                  <a:lnTo>
                    <a:pt x="45" y="130"/>
                  </a:lnTo>
                  <a:lnTo>
                    <a:pt x="90" y="130"/>
                  </a:lnTo>
                  <a:lnTo>
                    <a:pt x="90" y="130"/>
                  </a:lnTo>
                  <a:cubicBezTo>
                    <a:pt x="90" y="130"/>
                    <a:pt x="95" y="116"/>
                    <a:pt x="82" y="112"/>
                  </a:cubicBezTo>
                  <a:lnTo>
                    <a:pt x="111" y="112"/>
                  </a:lnTo>
                  <a:lnTo>
                    <a:pt x="111" y="112"/>
                  </a:lnTo>
                  <a:cubicBezTo>
                    <a:pt x="111" y="112"/>
                    <a:pt x="117" y="99"/>
                    <a:pt x="96" y="93"/>
                  </a:cubicBezTo>
                  <a:lnTo>
                    <a:pt x="129" y="93"/>
                  </a:lnTo>
                  <a:lnTo>
                    <a:pt x="129" y="93"/>
                  </a:lnTo>
                  <a:cubicBezTo>
                    <a:pt x="129" y="93"/>
                    <a:pt x="136" y="71"/>
                    <a:pt x="101" y="67"/>
                  </a:cubicBezTo>
                  <a:lnTo>
                    <a:pt x="133" y="67"/>
                  </a:lnTo>
                  <a:lnTo>
                    <a:pt x="133" y="67"/>
                  </a:lnTo>
                  <a:cubicBezTo>
                    <a:pt x="133" y="67"/>
                    <a:pt x="136" y="48"/>
                    <a:pt x="96" y="40"/>
                  </a:cubicBezTo>
                  <a:lnTo>
                    <a:pt x="29" y="31"/>
                  </a:lnTo>
                  <a:lnTo>
                    <a:pt x="24" y="0"/>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74">
              <a:extLst>
                <a:ext uri="{FF2B5EF4-FFF2-40B4-BE49-F238E27FC236}">
                  <a16:creationId xmlns:a16="http://schemas.microsoft.com/office/drawing/2014/main" id="{70902CD9-C92B-6E40-8A91-D8645D25D968}"/>
                </a:ext>
              </a:extLst>
            </p:cNvPr>
            <p:cNvSpPr>
              <a:spLocks noChangeArrowheads="1"/>
            </p:cNvSpPr>
            <p:nvPr/>
          </p:nvSpPr>
          <p:spPr bwMode="auto">
            <a:xfrm>
              <a:off x="8843559" y="9994531"/>
              <a:ext cx="774518" cy="1488614"/>
            </a:xfrm>
            <a:custGeom>
              <a:avLst/>
              <a:gdLst>
                <a:gd name="T0" fmla="*/ 601 w 623"/>
                <a:gd name="T1" fmla="*/ 13 h 1193"/>
                <a:gd name="T2" fmla="*/ 601 w 623"/>
                <a:gd name="T3" fmla="*/ 13 h 1193"/>
                <a:gd name="T4" fmla="*/ 514 w 623"/>
                <a:gd name="T5" fmla="*/ 392 h 1193"/>
                <a:gd name="T6" fmla="*/ 514 w 623"/>
                <a:gd name="T7" fmla="*/ 392 h 1193"/>
                <a:gd name="T8" fmla="*/ 135 w 623"/>
                <a:gd name="T9" fmla="*/ 1192 h 1193"/>
                <a:gd name="T10" fmla="*/ 0 w 623"/>
                <a:gd name="T11" fmla="*/ 1192 h 1193"/>
                <a:gd name="T12" fmla="*/ 274 w 623"/>
                <a:gd name="T13" fmla="*/ 0 h 1193"/>
                <a:gd name="T14" fmla="*/ 601 w 623"/>
                <a:gd name="T15" fmla="*/ 13 h 11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3" h="1193">
                  <a:moveTo>
                    <a:pt x="601" y="13"/>
                  </a:moveTo>
                  <a:lnTo>
                    <a:pt x="601" y="13"/>
                  </a:lnTo>
                  <a:cubicBezTo>
                    <a:pt x="601" y="13"/>
                    <a:pt x="622" y="165"/>
                    <a:pt x="514" y="392"/>
                  </a:cubicBezTo>
                  <a:lnTo>
                    <a:pt x="514" y="392"/>
                  </a:lnTo>
                  <a:cubicBezTo>
                    <a:pt x="428" y="571"/>
                    <a:pt x="135" y="1192"/>
                    <a:pt x="135" y="1192"/>
                  </a:cubicBezTo>
                  <a:lnTo>
                    <a:pt x="0" y="1192"/>
                  </a:lnTo>
                  <a:lnTo>
                    <a:pt x="274" y="0"/>
                  </a:lnTo>
                  <a:lnTo>
                    <a:pt x="601" y="13"/>
                  </a:lnTo>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75">
              <a:extLst>
                <a:ext uri="{FF2B5EF4-FFF2-40B4-BE49-F238E27FC236}">
                  <a16:creationId xmlns:a16="http://schemas.microsoft.com/office/drawing/2014/main" id="{DE7186DC-CC4D-5946-92E3-1F5C0DEA5DF5}"/>
                </a:ext>
              </a:extLst>
            </p:cNvPr>
            <p:cNvSpPr>
              <a:spLocks noChangeArrowheads="1"/>
            </p:cNvSpPr>
            <p:nvPr/>
          </p:nvSpPr>
          <p:spPr bwMode="auto">
            <a:xfrm>
              <a:off x="9211591" y="9544103"/>
              <a:ext cx="318598" cy="329582"/>
            </a:xfrm>
            <a:custGeom>
              <a:avLst/>
              <a:gdLst>
                <a:gd name="T0" fmla="*/ 24 w 256"/>
                <a:gd name="T1" fmla="*/ 258 h 263"/>
                <a:gd name="T2" fmla="*/ 255 w 256"/>
                <a:gd name="T3" fmla="*/ 189 h 263"/>
                <a:gd name="T4" fmla="*/ 225 w 256"/>
                <a:gd name="T5" fmla="*/ 83 h 263"/>
                <a:gd name="T6" fmla="*/ 231 w 256"/>
                <a:gd name="T7" fmla="*/ 0 h 263"/>
                <a:gd name="T8" fmla="*/ 0 w 256"/>
                <a:gd name="T9" fmla="*/ 137 h 263"/>
                <a:gd name="T10" fmla="*/ 0 w 256"/>
                <a:gd name="T11" fmla="*/ 239 h 263"/>
                <a:gd name="T12" fmla="*/ 0 w 256"/>
                <a:gd name="T13" fmla="*/ 239 h 263"/>
                <a:gd name="T14" fmla="*/ 24 w 256"/>
                <a:gd name="T15" fmla="*/ 258 h 2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 h="263">
                  <a:moveTo>
                    <a:pt x="24" y="258"/>
                  </a:moveTo>
                  <a:lnTo>
                    <a:pt x="255" y="189"/>
                  </a:lnTo>
                  <a:lnTo>
                    <a:pt x="225" y="83"/>
                  </a:lnTo>
                  <a:lnTo>
                    <a:pt x="231" y="0"/>
                  </a:lnTo>
                  <a:lnTo>
                    <a:pt x="0" y="137"/>
                  </a:lnTo>
                  <a:lnTo>
                    <a:pt x="0" y="239"/>
                  </a:lnTo>
                  <a:lnTo>
                    <a:pt x="0" y="239"/>
                  </a:lnTo>
                  <a:cubicBezTo>
                    <a:pt x="0" y="253"/>
                    <a:pt x="12" y="262"/>
                    <a:pt x="24" y="258"/>
                  </a:cubicBezTo>
                </a:path>
              </a:pathLst>
            </a:custGeom>
            <a:solidFill>
              <a:srgbClr val="B5D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76">
              <a:extLst>
                <a:ext uri="{FF2B5EF4-FFF2-40B4-BE49-F238E27FC236}">
                  <a16:creationId xmlns:a16="http://schemas.microsoft.com/office/drawing/2014/main" id="{939EECA8-1800-324E-8AE0-FB2DE539D994}"/>
                </a:ext>
              </a:extLst>
            </p:cNvPr>
            <p:cNvSpPr>
              <a:spLocks noChangeArrowheads="1"/>
            </p:cNvSpPr>
            <p:nvPr/>
          </p:nvSpPr>
          <p:spPr bwMode="auto">
            <a:xfrm>
              <a:off x="9229038" y="9110152"/>
              <a:ext cx="477896" cy="719592"/>
            </a:xfrm>
            <a:custGeom>
              <a:avLst/>
              <a:gdLst>
                <a:gd name="T0" fmla="*/ 240 w 382"/>
                <a:gd name="T1" fmla="*/ 0 h 577"/>
                <a:gd name="T2" fmla="*/ 240 w 382"/>
                <a:gd name="T3" fmla="*/ 0 h 577"/>
                <a:gd name="T4" fmla="*/ 376 w 382"/>
                <a:gd name="T5" fmla="*/ 165 h 577"/>
                <a:gd name="T6" fmla="*/ 376 w 382"/>
                <a:gd name="T7" fmla="*/ 165 h 577"/>
                <a:gd name="T8" fmla="*/ 379 w 382"/>
                <a:gd name="T9" fmla="*/ 389 h 577"/>
                <a:gd name="T10" fmla="*/ 379 w 382"/>
                <a:gd name="T11" fmla="*/ 389 h 577"/>
                <a:gd name="T12" fmla="*/ 302 w 382"/>
                <a:gd name="T13" fmla="*/ 489 h 577"/>
                <a:gd name="T14" fmla="*/ 0 w 382"/>
                <a:gd name="T15" fmla="*/ 576 h 577"/>
                <a:gd name="T16" fmla="*/ 0 w 382"/>
                <a:gd name="T17" fmla="*/ 492 h 577"/>
                <a:gd name="T18" fmla="*/ 249 w 382"/>
                <a:gd name="T19" fmla="*/ 355 h 577"/>
                <a:gd name="T20" fmla="*/ 223 w 382"/>
                <a:gd name="T21" fmla="*/ 221 h 577"/>
                <a:gd name="T22" fmla="*/ 240 w 382"/>
                <a:gd name="T23" fmla="*/ 0 h 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2" h="577">
                  <a:moveTo>
                    <a:pt x="240" y="0"/>
                  </a:moveTo>
                  <a:lnTo>
                    <a:pt x="240" y="0"/>
                  </a:lnTo>
                  <a:cubicBezTo>
                    <a:pt x="240" y="0"/>
                    <a:pt x="369" y="26"/>
                    <a:pt x="376" y="165"/>
                  </a:cubicBezTo>
                  <a:lnTo>
                    <a:pt x="376" y="165"/>
                  </a:lnTo>
                  <a:cubicBezTo>
                    <a:pt x="381" y="239"/>
                    <a:pt x="380" y="327"/>
                    <a:pt x="379" y="389"/>
                  </a:cubicBezTo>
                  <a:lnTo>
                    <a:pt x="379" y="389"/>
                  </a:lnTo>
                  <a:cubicBezTo>
                    <a:pt x="377" y="435"/>
                    <a:pt x="346" y="476"/>
                    <a:pt x="302" y="489"/>
                  </a:cubicBezTo>
                  <a:lnTo>
                    <a:pt x="0" y="576"/>
                  </a:lnTo>
                  <a:lnTo>
                    <a:pt x="0" y="492"/>
                  </a:lnTo>
                  <a:lnTo>
                    <a:pt x="249" y="355"/>
                  </a:lnTo>
                  <a:lnTo>
                    <a:pt x="223" y="221"/>
                  </a:lnTo>
                  <a:lnTo>
                    <a:pt x="240" y="0"/>
                  </a:lnTo>
                </a:path>
              </a:pathLst>
            </a:custGeom>
            <a:solidFill>
              <a:srgbClr val="D4E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77">
              <a:extLst>
                <a:ext uri="{FF2B5EF4-FFF2-40B4-BE49-F238E27FC236}">
                  <a16:creationId xmlns:a16="http://schemas.microsoft.com/office/drawing/2014/main" id="{52E56EF8-983F-ED42-9980-EAB2C3C17581}"/>
                </a:ext>
              </a:extLst>
            </p:cNvPr>
            <p:cNvSpPr>
              <a:spLocks noChangeArrowheads="1"/>
            </p:cNvSpPr>
            <p:nvPr/>
          </p:nvSpPr>
          <p:spPr bwMode="auto">
            <a:xfrm>
              <a:off x="8997364" y="9692413"/>
              <a:ext cx="241693" cy="159301"/>
            </a:xfrm>
            <a:custGeom>
              <a:avLst/>
              <a:gdLst>
                <a:gd name="T0" fmla="*/ 191 w 192"/>
                <a:gd name="T1" fmla="*/ 26 h 129"/>
                <a:gd name="T2" fmla="*/ 147 w 192"/>
                <a:gd name="T3" fmla="*/ 6 h 129"/>
                <a:gd name="T4" fmla="*/ 147 w 192"/>
                <a:gd name="T5" fmla="*/ 6 h 129"/>
                <a:gd name="T6" fmla="*/ 120 w 192"/>
                <a:gd name="T7" fmla="*/ 1 h 129"/>
                <a:gd name="T8" fmla="*/ 84 w 192"/>
                <a:gd name="T9" fmla="*/ 5 h 129"/>
                <a:gd name="T10" fmla="*/ 89 w 192"/>
                <a:gd name="T11" fmla="*/ 28 h 129"/>
                <a:gd name="T12" fmla="*/ 59 w 192"/>
                <a:gd name="T13" fmla="*/ 34 h 129"/>
                <a:gd name="T14" fmla="*/ 59 w 192"/>
                <a:gd name="T15" fmla="*/ 34 h 129"/>
                <a:gd name="T16" fmla="*/ 7 w 192"/>
                <a:gd name="T17" fmla="*/ 38 h 129"/>
                <a:gd name="T18" fmla="*/ 7 w 192"/>
                <a:gd name="T19" fmla="*/ 38 h 129"/>
                <a:gd name="T20" fmla="*/ 9 w 192"/>
                <a:gd name="T21" fmla="*/ 44 h 129"/>
                <a:gd name="T22" fmla="*/ 25 w 192"/>
                <a:gd name="T23" fmla="*/ 51 h 129"/>
                <a:gd name="T24" fmla="*/ 25 w 192"/>
                <a:gd name="T25" fmla="*/ 51 h 129"/>
                <a:gd name="T26" fmla="*/ 1 w 192"/>
                <a:gd name="T27" fmla="*/ 63 h 129"/>
                <a:gd name="T28" fmla="*/ 1 w 192"/>
                <a:gd name="T29" fmla="*/ 63 h 129"/>
                <a:gd name="T30" fmla="*/ 4 w 192"/>
                <a:gd name="T31" fmla="*/ 69 h 129"/>
                <a:gd name="T32" fmla="*/ 21 w 192"/>
                <a:gd name="T33" fmla="*/ 73 h 129"/>
                <a:gd name="T34" fmla="*/ 21 w 192"/>
                <a:gd name="T35" fmla="*/ 73 h 129"/>
                <a:gd name="T36" fmla="*/ 4 w 192"/>
                <a:gd name="T37" fmla="*/ 90 h 129"/>
                <a:gd name="T38" fmla="*/ 4 w 192"/>
                <a:gd name="T39" fmla="*/ 90 h 129"/>
                <a:gd name="T40" fmla="*/ 7 w 192"/>
                <a:gd name="T41" fmla="*/ 94 h 129"/>
                <a:gd name="T42" fmla="*/ 28 w 192"/>
                <a:gd name="T43" fmla="*/ 98 h 129"/>
                <a:gd name="T44" fmla="*/ 28 w 192"/>
                <a:gd name="T45" fmla="*/ 98 h 129"/>
                <a:gd name="T46" fmla="*/ 15 w 192"/>
                <a:gd name="T47" fmla="*/ 110 h 129"/>
                <a:gd name="T48" fmla="*/ 15 w 192"/>
                <a:gd name="T49" fmla="*/ 110 h 129"/>
                <a:gd name="T50" fmla="*/ 19 w 192"/>
                <a:gd name="T51" fmla="*/ 116 h 129"/>
                <a:gd name="T52" fmla="*/ 90 w 192"/>
                <a:gd name="T53" fmla="*/ 128 h 129"/>
                <a:gd name="T54" fmla="*/ 90 w 192"/>
                <a:gd name="T55" fmla="*/ 128 h 129"/>
                <a:gd name="T56" fmla="*/ 95 w 192"/>
                <a:gd name="T57" fmla="*/ 128 h 129"/>
                <a:gd name="T58" fmla="*/ 191 w 192"/>
                <a:gd name="T59" fmla="*/ 102 h 129"/>
                <a:gd name="T60" fmla="*/ 191 w 192"/>
                <a:gd name="T61" fmla="*/ 2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2" h="129">
                  <a:moveTo>
                    <a:pt x="191" y="26"/>
                  </a:moveTo>
                  <a:lnTo>
                    <a:pt x="147" y="6"/>
                  </a:lnTo>
                  <a:lnTo>
                    <a:pt x="147" y="6"/>
                  </a:lnTo>
                  <a:cubicBezTo>
                    <a:pt x="138" y="2"/>
                    <a:pt x="129" y="0"/>
                    <a:pt x="120" y="1"/>
                  </a:cubicBezTo>
                  <a:lnTo>
                    <a:pt x="84" y="5"/>
                  </a:lnTo>
                  <a:lnTo>
                    <a:pt x="89" y="28"/>
                  </a:lnTo>
                  <a:lnTo>
                    <a:pt x="59" y="34"/>
                  </a:lnTo>
                  <a:lnTo>
                    <a:pt x="59" y="34"/>
                  </a:lnTo>
                  <a:cubicBezTo>
                    <a:pt x="59" y="34"/>
                    <a:pt x="17" y="17"/>
                    <a:pt x="7" y="38"/>
                  </a:cubicBezTo>
                  <a:lnTo>
                    <a:pt x="7" y="38"/>
                  </a:lnTo>
                  <a:cubicBezTo>
                    <a:pt x="6" y="40"/>
                    <a:pt x="7" y="43"/>
                    <a:pt x="9" y="44"/>
                  </a:cubicBezTo>
                  <a:lnTo>
                    <a:pt x="25" y="51"/>
                  </a:lnTo>
                  <a:lnTo>
                    <a:pt x="25" y="51"/>
                  </a:lnTo>
                  <a:cubicBezTo>
                    <a:pt x="25" y="51"/>
                    <a:pt x="6" y="49"/>
                    <a:pt x="1" y="63"/>
                  </a:cubicBezTo>
                  <a:lnTo>
                    <a:pt x="1" y="63"/>
                  </a:lnTo>
                  <a:cubicBezTo>
                    <a:pt x="0" y="66"/>
                    <a:pt x="2" y="68"/>
                    <a:pt x="4" y="69"/>
                  </a:cubicBezTo>
                  <a:lnTo>
                    <a:pt x="21" y="73"/>
                  </a:lnTo>
                  <a:lnTo>
                    <a:pt x="21" y="73"/>
                  </a:lnTo>
                  <a:cubicBezTo>
                    <a:pt x="21" y="73"/>
                    <a:pt x="8" y="76"/>
                    <a:pt x="4" y="90"/>
                  </a:cubicBezTo>
                  <a:lnTo>
                    <a:pt x="4" y="90"/>
                  </a:lnTo>
                  <a:cubicBezTo>
                    <a:pt x="4" y="92"/>
                    <a:pt x="5" y="94"/>
                    <a:pt x="7" y="94"/>
                  </a:cubicBezTo>
                  <a:lnTo>
                    <a:pt x="28" y="98"/>
                  </a:lnTo>
                  <a:lnTo>
                    <a:pt x="28" y="98"/>
                  </a:lnTo>
                  <a:cubicBezTo>
                    <a:pt x="28" y="98"/>
                    <a:pt x="18" y="99"/>
                    <a:pt x="15" y="110"/>
                  </a:cubicBezTo>
                  <a:lnTo>
                    <a:pt x="15" y="110"/>
                  </a:lnTo>
                  <a:cubicBezTo>
                    <a:pt x="15" y="113"/>
                    <a:pt x="16" y="115"/>
                    <a:pt x="19" y="116"/>
                  </a:cubicBezTo>
                  <a:lnTo>
                    <a:pt x="90" y="128"/>
                  </a:lnTo>
                  <a:lnTo>
                    <a:pt x="90" y="128"/>
                  </a:lnTo>
                  <a:cubicBezTo>
                    <a:pt x="92" y="128"/>
                    <a:pt x="93" y="128"/>
                    <a:pt x="95" y="128"/>
                  </a:cubicBezTo>
                  <a:lnTo>
                    <a:pt x="191" y="102"/>
                  </a:lnTo>
                  <a:lnTo>
                    <a:pt x="191" y="26"/>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178">
              <a:extLst>
                <a:ext uri="{FF2B5EF4-FFF2-40B4-BE49-F238E27FC236}">
                  <a16:creationId xmlns:a16="http://schemas.microsoft.com/office/drawing/2014/main" id="{81672259-B2B6-394D-B003-90F63EE464B6}"/>
                </a:ext>
              </a:extLst>
            </p:cNvPr>
            <p:cNvSpPr>
              <a:spLocks noChangeArrowheads="1"/>
            </p:cNvSpPr>
            <p:nvPr/>
          </p:nvSpPr>
          <p:spPr bwMode="auto">
            <a:xfrm>
              <a:off x="9244548" y="8862966"/>
              <a:ext cx="109861" cy="159297"/>
            </a:xfrm>
            <a:custGeom>
              <a:avLst/>
              <a:gdLst>
                <a:gd name="T0" fmla="*/ 87 w 88"/>
                <a:gd name="T1" fmla="*/ 0 h 128"/>
                <a:gd name="T2" fmla="*/ 0 w 88"/>
                <a:gd name="T3" fmla="*/ 0 h 128"/>
                <a:gd name="T4" fmla="*/ 0 w 88"/>
                <a:gd name="T5" fmla="*/ 127 h 128"/>
                <a:gd name="T6" fmla="*/ 0 w 88"/>
                <a:gd name="T7" fmla="*/ 127 h 128"/>
                <a:gd name="T8" fmla="*/ 87 w 88"/>
                <a:gd name="T9" fmla="*/ 0 h 128"/>
              </a:gdLst>
              <a:ahLst/>
              <a:cxnLst>
                <a:cxn ang="0">
                  <a:pos x="T0" y="T1"/>
                </a:cxn>
                <a:cxn ang="0">
                  <a:pos x="T2" y="T3"/>
                </a:cxn>
                <a:cxn ang="0">
                  <a:pos x="T4" y="T5"/>
                </a:cxn>
                <a:cxn ang="0">
                  <a:pos x="T6" y="T7"/>
                </a:cxn>
                <a:cxn ang="0">
                  <a:pos x="T8" y="T9"/>
                </a:cxn>
              </a:cxnLst>
              <a:rect l="0" t="0" r="r" b="b"/>
              <a:pathLst>
                <a:path w="88" h="128">
                  <a:moveTo>
                    <a:pt x="87" y="0"/>
                  </a:moveTo>
                  <a:lnTo>
                    <a:pt x="0" y="0"/>
                  </a:lnTo>
                  <a:lnTo>
                    <a:pt x="0" y="127"/>
                  </a:lnTo>
                  <a:lnTo>
                    <a:pt x="0" y="127"/>
                  </a:lnTo>
                  <a:cubicBezTo>
                    <a:pt x="23" y="123"/>
                    <a:pt x="80" y="101"/>
                    <a:pt x="87" y="0"/>
                  </a:cubicBezTo>
                </a:path>
              </a:pathLst>
            </a:custGeom>
            <a:solidFill>
              <a:srgbClr val="F49F9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179">
              <a:extLst>
                <a:ext uri="{FF2B5EF4-FFF2-40B4-BE49-F238E27FC236}">
                  <a16:creationId xmlns:a16="http://schemas.microsoft.com/office/drawing/2014/main" id="{E46FAD9A-D026-6542-84ED-51CAEFF2FEA7}"/>
                </a:ext>
              </a:extLst>
            </p:cNvPr>
            <p:cNvSpPr>
              <a:spLocks noChangeArrowheads="1"/>
            </p:cNvSpPr>
            <p:nvPr/>
          </p:nvSpPr>
          <p:spPr bwMode="auto">
            <a:xfrm>
              <a:off x="9156661" y="8643243"/>
              <a:ext cx="252680" cy="324088"/>
            </a:xfrm>
            <a:custGeom>
              <a:avLst/>
              <a:gdLst>
                <a:gd name="T0" fmla="*/ 196 w 201"/>
                <a:gd name="T1" fmla="*/ 114 h 258"/>
                <a:gd name="T2" fmla="*/ 196 w 201"/>
                <a:gd name="T3" fmla="*/ 114 h 258"/>
                <a:gd name="T4" fmla="*/ 66 w 201"/>
                <a:gd name="T5" fmla="*/ 257 h 258"/>
                <a:gd name="T6" fmla="*/ 66 w 201"/>
                <a:gd name="T7" fmla="*/ 257 h 258"/>
                <a:gd name="T8" fmla="*/ 1 w 201"/>
                <a:gd name="T9" fmla="*/ 130 h 258"/>
                <a:gd name="T10" fmla="*/ 1 w 201"/>
                <a:gd name="T11" fmla="*/ 130 h 258"/>
                <a:gd name="T12" fmla="*/ 98 w 201"/>
                <a:gd name="T13" fmla="*/ 0 h 258"/>
                <a:gd name="T14" fmla="*/ 98 w 201"/>
                <a:gd name="T15" fmla="*/ 0 h 258"/>
                <a:gd name="T16" fmla="*/ 196 w 201"/>
                <a:gd name="T17" fmla="*/ 114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1" h="258">
                  <a:moveTo>
                    <a:pt x="196" y="114"/>
                  </a:moveTo>
                  <a:lnTo>
                    <a:pt x="196" y="114"/>
                  </a:lnTo>
                  <a:cubicBezTo>
                    <a:pt x="189" y="234"/>
                    <a:pt x="120" y="257"/>
                    <a:pt x="66" y="257"/>
                  </a:cubicBezTo>
                  <a:lnTo>
                    <a:pt x="66" y="257"/>
                  </a:lnTo>
                  <a:cubicBezTo>
                    <a:pt x="12" y="257"/>
                    <a:pt x="2" y="184"/>
                    <a:pt x="1" y="130"/>
                  </a:cubicBezTo>
                  <a:lnTo>
                    <a:pt x="1" y="130"/>
                  </a:lnTo>
                  <a:cubicBezTo>
                    <a:pt x="0" y="44"/>
                    <a:pt x="39" y="0"/>
                    <a:pt x="98" y="0"/>
                  </a:cubicBezTo>
                  <a:lnTo>
                    <a:pt x="98" y="0"/>
                  </a:lnTo>
                  <a:cubicBezTo>
                    <a:pt x="159" y="0"/>
                    <a:pt x="200" y="52"/>
                    <a:pt x="196" y="114"/>
                  </a:cubicBez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75">
              <a:extLst>
                <a:ext uri="{FF2B5EF4-FFF2-40B4-BE49-F238E27FC236}">
                  <a16:creationId xmlns:a16="http://schemas.microsoft.com/office/drawing/2014/main" id="{991CAA10-3CFB-1749-91AD-11F88CA0BE11}"/>
                </a:ext>
              </a:extLst>
            </p:cNvPr>
            <p:cNvSpPr>
              <a:spLocks noChangeArrowheads="1"/>
            </p:cNvSpPr>
            <p:nvPr/>
          </p:nvSpPr>
          <p:spPr bwMode="auto">
            <a:xfrm>
              <a:off x="9121851" y="8587395"/>
              <a:ext cx="385121" cy="450104"/>
            </a:xfrm>
            <a:custGeom>
              <a:avLst/>
              <a:gdLst>
                <a:gd name="connsiteX0" fmla="*/ 137623 w 385121"/>
                <a:gd name="connsiteY0" fmla="*/ 408 h 450104"/>
                <a:gd name="connsiteX1" fmla="*/ 243338 w 385121"/>
                <a:gd name="connsiteY1" fmla="*/ 37779 h 450104"/>
                <a:gd name="connsiteX2" fmla="*/ 355272 w 385121"/>
                <a:gd name="connsiteY2" fmla="*/ 199719 h 450104"/>
                <a:gd name="connsiteX3" fmla="*/ 385121 w 385121"/>
                <a:gd name="connsiteY3" fmla="*/ 345466 h 450104"/>
                <a:gd name="connsiteX4" fmla="*/ 188615 w 385121"/>
                <a:gd name="connsiteY4" fmla="*/ 450104 h 450104"/>
                <a:gd name="connsiteX5" fmla="*/ 241006 w 385121"/>
                <a:gd name="connsiteY5" fmla="*/ 328805 h 450104"/>
                <a:gd name="connsiteX6" fmla="*/ 250669 w 385121"/>
                <a:gd name="connsiteY6" fmla="*/ 268311 h 450104"/>
                <a:gd name="connsiteX7" fmla="*/ 271012 w 385121"/>
                <a:gd name="connsiteY7" fmla="*/ 252616 h 450104"/>
                <a:gd name="connsiteX8" fmla="*/ 276082 w 385121"/>
                <a:gd name="connsiteY8" fmla="*/ 211809 h 450104"/>
                <a:gd name="connsiteX9" fmla="*/ 236786 w 385121"/>
                <a:gd name="connsiteY9" fmla="*/ 225837 h 450104"/>
                <a:gd name="connsiteX10" fmla="*/ 233795 w 385121"/>
                <a:gd name="connsiteY10" fmla="*/ 232284 h 450104"/>
                <a:gd name="connsiteX11" fmla="*/ 229422 w 385121"/>
                <a:gd name="connsiteY11" fmla="*/ 230088 h 450104"/>
                <a:gd name="connsiteX12" fmla="*/ 204783 w 385121"/>
                <a:gd name="connsiteY12" fmla="*/ 96326 h 450104"/>
                <a:gd name="connsiteX13" fmla="*/ 815 w 385121"/>
                <a:gd name="connsiteY13" fmla="*/ 209685 h 450104"/>
                <a:gd name="connsiteX14" fmla="*/ 137623 w 385121"/>
                <a:gd name="connsiteY14" fmla="*/ 408 h 450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5121" h="450104">
                  <a:moveTo>
                    <a:pt x="137623" y="408"/>
                  </a:moveTo>
                  <a:cubicBezTo>
                    <a:pt x="225926" y="-4575"/>
                    <a:pt x="243338" y="37779"/>
                    <a:pt x="243338" y="37779"/>
                  </a:cubicBezTo>
                  <a:cubicBezTo>
                    <a:pt x="315474" y="24076"/>
                    <a:pt x="371440" y="70167"/>
                    <a:pt x="355272" y="199719"/>
                  </a:cubicBezTo>
                  <a:cubicBezTo>
                    <a:pt x="339104" y="329272"/>
                    <a:pt x="385121" y="345466"/>
                    <a:pt x="385121" y="345466"/>
                  </a:cubicBezTo>
                  <a:cubicBezTo>
                    <a:pt x="339104" y="433910"/>
                    <a:pt x="188615" y="450104"/>
                    <a:pt x="188615" y="450104"/>
                  </a:cubicBezTo>
                  <a:cubicBezTo>
                    <a:pt x="215355" y="427059"/>
                    <a:pt x="231523" y="375051"/>
                    <a:pt x="241006" y="328805"/>
                  </a:cubicBezTo>
                  <a:lnTo>
                    <a:pt x="250669" y="268311"/>
                  </a:lnTo>
                  <a:lnTo>
                    <a:pt x="271012" y="252616"/>
                  </a:lnTo>
                  <a:cubicBezTo>
                    <a:pt x="283688" y="237314"/>
                    <a:pt x="286223" y="219461"/>
                    <a:pt x="276082" y="211809"/>
                  </a:cubicBezTo>
                  <a:cubicBezTo>
                    <a:pt x="267209" y="204158"/>
                    <a:pt x="249462" y="210534"/>
                    <a:pt x="236786" y="225837"/>
                  </a:cubicBezTo>
                  <a:lnTo>
                    <a:pt x="233795" y="232284"/>
                  </a:lnTo>
                  <a:lnTo>
                    <a:pt x="229422" y="230088"/>
                  </a:lnTo>
                  <a:cubicBezTo>
                    <a:pt x="183835" y="192654"/>
                    <a:pt x="204783" y="96326"/>
                    <a:pt x="204783" y="96326"/>
                  </a:cubicBezTo>
                  <a:cubicBezTo>
                    <a:pt x="158766" y="182280"/>
                    <a:pt x="815" y="209685"/>
                    <a:pt x="815" y="209685"/>
                  </a:cubicBezTo>
                  <a:cubicBezTo>
                    <a:pt x="-9135" y="65184"/>
                    <a:pt x="74194" y="4145"/>
                    <a:pt x="137623" y="408"/>
                  </a:cubicBezTo>
                  <a:close/>
                </a:path>
              </a:pathLst>
            </a:custGeom>
            <a:solidFill>
              <a:srgbClr val="392C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7" name="Freeform 182">
              <a:extLst>
                <a:ext uri="{FF2B5EF4-FFF2-40B4-BE49-F238E27FC236}">
                  <a16:creationId xmlns:a16="http://schemas.microsoft.com/office/drawing/2014/main" id="{01389B27-F7AD-B849-9F42-914EFA333D23}"/>
                </a:ext>
              </a:extLst>
            </p:cNvPr>
            <p:cNvSpPr>
              <a:spLocks noChangeArrowheads="1"/>
            </p:cNvSpPr>
            <p:nvPr/>
          </p:nvSpPr>
          <p:spPr bwMode="auto">
            <a:xfrm>
              <a:off x="9815826" y="6209821"/>
              <a:ext cx="812971" cy="752548"/>
            </a:xfrm>
            <a:custGeom>
              <a:avLst/>
              <a:gdLst>
                <a:gd name="T0" fmla="*/ 140 w 652"/>
                <a:gd name="T1" fmla="*/ 174 h 603"/>
                <a:gd name="T2" fmla="*/ 140 w 652"/>
                <a:gd name="T3" fmla="*/ 174 h 603"/>
                <a:gd name="T4" fmla="*/ 91 w 652"/>
                <a:gd name="T5" fmla="*/ 262 h 603"/>
                <a:gd name="T6" fmla="*/ 91 w 652"/>
                <a:gd name="T7" fmla="*/ 262 h 603"/>
                <a:gd name="T8" fmla="*/ 357 w 652"/>
                <a:gd name="T9" fmla="*/ 587 h 603"/>
                <a:gd name="T10" fmla="*/ 357 w 652"/>
                <a:gd name="T11" fmla="*/ 587 h 603"/>
                <a:gd name="T12" fmla="*/ 521 w 652"/>
                <a:gd name="T13" fmla="*/ 275 h 603"/>
                <a:gd name="T14" fmla="*/ 521 w 652"/>
                <a:gd name="T15" fmla="*/ 275 h 603"/>
                <a:gd name="T16" fmla="*/ 140 w 652"/>
                <a:gd name="T17" fmla="*/ 174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2" h="603">
                  <a:moveTo>
                    <a:pt x="140" y="174"/>
                  </a:moveTo>
                  <a:lnTo>
                    <a:pt x="140" y="174"/>
                  </a:lnTo>
                  <a:cubicBezTo>
                    <a:pt x="140" y="174"/>
                    <a:pt x="143" y="239"/>
                    <a:pt x="91" y="262"/>
                  </a:cubicBezTo>
                  <a:lnTo>
                    <a:pt x="91" y="262"/>
                  </a:lnTo>
                  <a:cubicBezTo>
                    <a:pt x="0" y="302"/>
                    <a:pt x="69" y="602"/>
                    <a:pt x="357" y="587"/>
                  </a:cubicBezTo>
                  <a:lnTo>
                    <a:pt x="357" y="587"/>
                  </a:lnTo>
                  <a:cubicBezTo>
                    <a:pt x="651" y="571"/>
                    <a:pt x="355" y="473"/>
                    <a:pt x="521" y="275"/>
                  </a:cubicBezTo>
                  <a:lnTo>
                    <a:pt x="521" y="275"/>
                  </a:lnTo>
                  <a:cubicBezTo>
                    <a:pt x="521" y="275"/>
                    <a:pt x="469" y="0"/>
                    <a:pt x="140" y="174"/>
                  </a:cubicBezTo>
                </a:path>
              </a:pathLst>
            </a:custGeom>
            <a:solidFill>
              <a:srgbClr val="33225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83">
              <a:extLst>
                <a:ext uri="{FF2B5EF4-FFF2-40B4-BE49-F238E27FC236}">
                  <a16:creationId xmlns:a16="http://schemas.microsoft.com/office/drawing/2014/main" id="{B3135467-9D65-EF4D-A3EB-722BD5900725}"/>
                </a:ext>
              </a:extLst>
            </p:cNvPr>
            <p:cNvSpPr>
              <a:spLocks noChangeArrowheads="1"/>
            </p:cNvSpPr>
            <p:nvPr/>
          </p:nvSpPr>
          <p:spPr bwMode="auto">
            <a:xfrm>
              <a:off x="10700209" y="6940398"/>
              <a:ext cx="258171" cy="126338"/>
            </a:xfrm>
            <a:custGeom>
              <a:avLst/>
              <a:gdLst>
                <a:gd name="T0" fmla="*/ 0 w 206"/>
                <a:gd name="T1" fmla="*/ 26 h 100"/>
                <a:gd name="T2" fmla="*/ 104 w 206"/>
                <a:gd name="T3" fmla="*/ 0 h 100"/>
                <a:gd name="T4" fmla="*/ 205 w 206"/>
                <a:gd name="T5" fmla="*/ 48 h 100"/>
                <a:gd name="T6" fmla="*/ 205 w 206"/>
                <a:gd name="T7" fmla="*/ 48 h 100"/>
                <a:gd name="T8" fmla="*/ 161 w 206"/>
                <a:gd name="T9" fmla="*/ 52 h 100"/>
                <a:gd name="T10" fmla="*/ 161 w 206"/>
                <a:gd name="T11" fmla="*/ 52 h 100"/>
                <a:gd name="T12" fmla="*/ 125 w 206"/>
                <a:gd name="T13" fmla="*/ 37 h 100"/>
                <a:gd name="T14" fmla="*/ 137 w 206"/>
                <a:gd name="T15" fmla="*/ 52 h 100"/>
                <a:gd name="T16" fmla="*/ 137 w 206"/>
                <a:gd name="T17" fmla="*/ 52 h 100"/>
                <a:gd name="T18" fmla="*/ 129 w 206"/>
                <a:gd name="T19" fmla="*/ 85 h 100"/>
                <a:gd name="T20" fmla="*/ 111 w 206"/>
                <a:gd name="T21" fmla="*/ 93 h 100"/>
                <a:gd name="T22" fmla="*/ 111 w 206"/>
                <a:gd name="T23" fmla="*/ 93 h 100"/>
                <a:gd name="T24" fmla="*/ 74 w 206"/>
                <a:gd name="T25" fmla="*/ 90 h 100"/>
                <a:gd name="T26" fmla="*/ 52 w 206"/>
                <a:gd name="T27" fmla="*/ 76 h 100"/>
                <a:gd name="T28" fmla="*/ 20 w 206"/>
                <a:gd name="T29" fmla="*/ 88 h 100"/>
                <a:gd name="T30" fmla="*/ 0 w 206"/>
                <a:gd name="T31" fmla="*/ 26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100">
                  <a:moveTo>
                    <a:pt x="0" y="26"/>
                  </a:moveTo>
                  <a:lnTo>
                    <a:pt x="104" y="0"/>
                  </a:lnTo>
                  <a:lnTo>
                    <a:pt x="205" y="48"/>
                  </a:lnTo>
                  <a:lnTo>
                    <a:pt x="205" y="48"/>
                  </a:lnTo>
                  <a:cubicBezTo>
                    <a:pt x="205" y="48"/>
                    <a:pt x="194" y="65"/>
                    <a:pt x="161" y="52"/>
                  </a:cubicBezTo>
                  <a:lnTo>
                    <a:pt x="161" y="52"/>
                  </a:lnTo>
                  <a:cubicBezTo>
                    <a:pt x="133" y="40"/>
                    <a:pt x="125" y="37"/>
                    <a:pt x="125" y="37"/>
                  </a:cubicBezTo>
                  <a:lnTo>
                    <a:pt x="137" y="52"/>
                  </a:lnTo>
                  <a:lnTo>
                    <a:pt x="137" y="52"/>
                  </a:lnTo>
                  <a:cubicBezTo>
                    <a:pt x="145" y="63"/>
                    <a:pt x="141" y="79"/>
                    <a:pt x="129" y="85"/>
                  </a:cubicBezTo>
                  <a:lnTo>
                    <a:pt x="111" y="93"/>
                  </a:lnTo>
                  <a:lnTo>
                    <a:pt x="111" y="93"/>
                  </a:lnTo>
                  <a:cubicBezTo>
                    <a:pt x="99" y="99"/>
                    <a:pt x="85" y="97"/>
                    <a:pt x="74" y="90"/>
                  </a:cubicBezTo>
                  <a:lnTo>
                    <a:pt x="52" y="76"/>
                  </a:lnTo>
                  <a:lnTo>
                    <a:pt x="20" y="88"/>
                  </a:lnTo>
                  <a:lnTo>
                    <a:pt x="0" y="26"/>
                  </a:lnTo>
                </a:path>
              </a:pathLst>
            </a:custGeom>
            <a:solidFill>
              <a:srgbClr val="8550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84">
              <a:extLst>
                <a:ext uri="{FF2B5EF4-FFF2-40B4-BE49-F238E27FC236}">
                  <a16:creationId xmlns:a16="http://schemas.microsoft.com/office/drawing/2014/main" id="{2E68D143-AEC5-7748-B7C8-599EC0CD0E41}"/>
                </a:ext>
              </a:extLst>
            </p:cNvPr>
            <p:cNvSpPr>
              <a:spLocks noChangeArrowheads="1"/>
            </p:cNvSpPr>
            <p:nvPr/>
          </p:nvSpPr>
          <p:spPr bwMode="auto">
            <a:xfrm>
              <a:off x="12117417" y="7995065"/>
              <a:ext cx="225212" cy="164791"/>
            </a:xfrm>
            <a:custGeom>
              <a:avLst/>
              <a:gdLst>
                <a:gd name="T0" fmla="*/ 147 w 179"/>
                <a:gd name="T1" fmla="*/ 0 h 131"/>
                <a:gd name="T2" fmla="*/ 91 w 179"/>
                <a:gd name="T3" fmla="*/ 45 h 131"/>
                <a:gd name="T4" fmla="*/ 2 w 179"/>
                <a:gd name="T5" fmla="*/ 45 h 131"/>
                <a:gd name="T6" fmla="*/ 0 w 179"/>
                <a:gd name="T7" fmla="*/ 120 h 131"/>
                <a:gd name="T8" fmla="*/ 91 w 179"/>
                <a:gd name="T9" fmla="*/ 120 h 131"/>
                <a:gd name="T10" fmla="*/ 105 w 179"/>
                <a:gd name="T11" fmla="*/ 130 h 131"/>
                <a:gd name="T12" fmla="*/ 105 w 179"/>
                <a:gd name="T13" fmla="*/ 130 h 131"/>
                <a:gd name="T14" fmla="*/ 156 w 179"/>
                <a:gd name="T15" fmla="*/ 51 h 131"/>
                <a:gd name="T16" fmla="*/ 156 w 179"/>
                <a:gd name="T17" fmla="*/ 51 h 131"/>
                <a:gd name="T18" fmla="*/ 147 w 179"/>
                <a:gd name="T19" fmla="*/ 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131">
                  <a:moveTo>
                    <a:pt x="147" y="0"/>
                  </a:moveTo>
                  <a:lnTo>
                    <a:pt x="91" y="45"/>
                  </a:lnTo>
                  <a:lnTo>
                    <a:pt x="2" y="45"/>
                  </a:lnTo>
                  <a:lnTo>
                    <a:pt x="0" y="120"/>
                  </a:lnTo>
                  <a:lnTo>
                    <a:pt x="91" y="120"/>
                  </a:lnTo>
                  <a:lnTo>
                    <a:pt x="105" y="130"/>
                  </a:lnTo>
                  <a:lnTo>
                    <a:pt x="105" y="130"/>
                  </a:lnTo>
                  <a:cubicBezTo>
                    <a:pt x="117" y="114"/>
                    <a:pt x="135" y="88"/>
                    <a:pt x="156" y="51"/>
                  </a:cubicBezTo>
                  <a:lnTo>
                    <a:pt x="156" y="51"/>
                  </a:lnTo>
                  <a:cubicBezTo>
                    <a:pt x="178" y="10"/>
                    <a:pt x="165" y="0"/>
                    <a:pt x="147" y="0"/>
                  </a:cubicBez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85">
              <a:extLst>
                <a:ext uri="{FF2B5EF4-FFF2-40B4-BE49-F238E27FC236}">
                  <a16:creationId xmlns:a16="http://schemas.microsoft.com/office/drawing/2014/main" id="{E799E72B-4957-DF4A-93A4-57A152AA0E77}"/>
                </a:ext>
              </a:extLst>
            </p:cNvPr>
            <p:cNvSpPr>
              <a:spLocks noChangeArrowheads="1"/>
            </p:cNvSpPr>
            <p:nvPr/>
          </p:nvSpPr>
          <p:spPr bwMode="auto">
            <a:xfrm>
              <a:off x="12249247" y="7923655"/>
              <a:ext cx="175778" cy="274652"/>
            </a:xfrm>
            <a:custGeom>
              <a:avLst/>
              <a:gdLst>
                <a:gd name="T0" fmla="*/ 141 w 142"/>
                <a:gd name="T1" fmla="*/ 13 h 220"/>
                <a:gd name="T2" fmla="*/ 141 w 142"/>
                <a:gd name="T3" fmla="*/ 13 h 220"/>
                <a:gd name="T4" fmla="*/ 102 w 142"/>
                <a:gd name="T5" fmla="*/ 8 h 220"/>
                <a:gd name="T6" fmla="*/ 102 w 142"/>
                <a:gd name="T7" fmla="*/ 8 h 220"/>
                <a:gd name="T8" fmla="*/ 95 w 142"/>
                <a:gd name="T9" fmla="*/ 13 h 220"/>
                <a:gd name="T10" fmla="*/ 42 w 142"/>
                <a:gd name="T11" fmla="*/ 55 h 220"/>
                <a:gd name="T12" fmla="*/ 42 w 142"/>
                <a:gd name="T13" fmla="*/ 55 h 220"/>
                <a:gd name="T14" fmla="*/ 51 w 142"/>
                <a:gd name="T15" fmla="*/ 106 h 220"/>
                <a:gd name="T16" fmla="*/ 51 w 142"/>
                <a:gd name="T17" fmla="*/ 106 h 220"/>
                <a:gd name="T18" fmla="*/ 0 w 142"/>
                <a:gd name="T19" fmla="*/ 185 h 220"/>
                <a:gd name="T20" fmla="*/ 45 w 142"/>
                <a:gd name="T21" fmla="*/ 219 h 220"/>
                <a:gd name="T22" fmla="*/ 141 w 142"/>
                <a:gd name="T23" fmla="*/ 13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 h="220">
                  <a:moveTo>
                    <a:pt x="141" y="13"/>
                  </a:moveTo>
                  <a:lnTo>
                    <a:pt x="141" y="13"/>
                  </a:lnTo>
                  <a:cubicBezTo>
                    <a:pt x="131" y="2"/>
                    <a:pt x="115" y="0"/>
                    <a:pt x="102" y="8"/>
                  </a:cubicBezTo>
                  <a:lnTo>
                    <a:pt x="102" y="8"/>
                  </a:lnTo>
                  <a:cubicBezTo>
                    <a:pt x="100" y="9"/>
                    <a:pt x="98" y="10"/>
                    <a:pt x="95" y="13"/>
                  </a:cubicBezTo>
                  <a:lnTo>
                    <a:pt x="42" y="55"/>
                  </a:lnTo>
                  <a:lnTo>
                    <a:pt x="42" y="55"/>
                  </a:lnTo>
                  <a:cubicBezTo>
                    <a:pt x="60" y="55"/>
                    <a:pt x="73" y="65"/>
                    <a:pt x="51" y="106"/>
                  </a:cubicBezTo>
                  <a:lnTo>
                    <a:pt x="51" y="106"/>
                  </a:lnTo>
                  <a:cubicBezTo>
                    <a:pt x="30" y="143"/>
                    <a:pt x="12" y="169"/>
                    <a:pt x="0" y="185"/>
                  </a:cubicBezTo>
                  <a:lnTo>
                    <a:pt x="45" y="219"/>
                  </a:lnTo>
                  <a:lnTo>
                    <a:pt x="141" y="13"/>
                  </a:lnTo>
                </a:path>
              </a:pathLst>
            </a:custGeom>
            <a:solidFill>
              <a:srgbClr val="56B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86">
              <a:extLst>
                <a:ext uri="{FF2B5EF4-FFF2-40B4-BE49-F238E27FC236}">
                  <a16:creationId xmlns:a16="http://schemas.microsoft.com/office/drawing/2014/main" id="{C38E1031-41A6-2D47-A2F8-6367315B7CC0}"/>
                </a:ext>
              </a:extLst>
            </p:cNvPr>
            <p:cNvSpPr>
              <a:spLocks noChangeArrowheads="1"/>
            </p:cNvSpPr>
            <p:nvPr/>
          </p:nvSpPr>
          <p:spPr bwMode="auto">
            <a:xfrm>
              <a:off x="10222312" y="7753369"/>
              <a:ext cx="1922567" cy="411977"/>
            </a:xfrm>
            <a:custGeom>
              <a:avLst/>
              <a:gdLst>
                <a:gd name="T0" fmla="*/ 0 w 1544"/>
                <a:gd name="T1" fmla="*/ 329 h 330"/>
                <a:gd name="T2" fmla="*/ 0 w 1544"/>
                <a:gd name="T3" fmla="*/ 0 h 330"/>
                <a:gd name="T4" fmla="*/ 1543 w 1544"/>
                <a:gd name="T5" fmla="*/ 214 h 330"/>
                <a:gd name="T6" fmla="*/ 1543 w 1544"/>
                <a:gd name="T7" fmla="*/ 329 h 330"/>
                <a:gd name="T8" fmla="*/ 0 w 1544"/>
                <a:gd name="T9" fmla="*/ 329 h 330"/>
              </a:gdLst>
              <a:ahLst/>
              <a:cxnLst>
                <a:cxn ang="0">
                  <a:pos x="T0" y="T1"/>
                </a:cxn>
                <a:cxn ang="0">
                  <a:pos x="T2" y="T3"/>
                </a:cxn>
                <a:cxn ang="0">
                  <a:pos x="T4" y="T5"/>
                </a:cxn>
                <a:cxn ang="0">
                  <a:pos x="T6" y="T7"/>
                </a:cxn>
                <a:cxn ang="0">
                  <a:pos x="T8" y="T9"/>
                </a:cxn>
              </a:cxnLst>
              <a:rect l="0" t="0" r="r" b="b"/>
              <a:pathLst>
                <a:path w="1544" h="330">
                  <a:moveTo>
                    <a:pt x="0" y="329"/>
                  </a:moveTo>
                  <a:lnTo>
                    <a:pt x="0" y="0"/>
                  </a:lnTo>
                  <a:lnTo>
                    <a:pt x="1543" y="214"/>
                  </a:lnTo>
                  <a:lnTo>
                    <a:pt x="1543" y="329"/>
                  </a:lnTo>
                  <a:lnTo>
                    <a:pt x="0" y="329"/>
                  </a:lnTo>
                </a:path>
              </a:pathLst>
            </a:custGeom>
            <a:solidFill>
              <a:srgbClr val="33225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187">
              <a:extLst>
                <a:ext uri="{FF2B5EF4-FFF2-40B4-BE49-F238E27FC236}">
                  <a16:creationId xmlns:a16="http://schemas.microsoft.com/office/drawing/2014/main" id="{88C5B3BC-A24D-B345-884B-EE997E2EED79}"/>
                </a:ext>
              </a:extLst>
            </p:cNvPr>
            <p:cNvSpPr>
              <a:spLocks noChangeArrowheads="1"/>
            </p:cNvSpPr>
            <p:nvPr/>
          </p:nvSpPr>
          <p:spPr bwMode="auto">
            <a:xfrm>
              <a:off x="10079491" y="6682225"/>
              <a:ext cx="686633" cy="543814"/>
            </a:xfrm>
            <a:custGeom>
              <a:avLst/>
              <a:gdLst>
                <a:gd name="T0" fmla="*/ 135 w 550"/>
                <a:gd name="T1" fmla="*/ 21 h 438"/>
                <a:gd name="T2" fmla="*/ 281 w 550"/>
                <a:gd name="T3" fmla="*/ 273 h 438"/>
                <a:gd name="T4" fmla="*/ 506 w 550"/>
                <a:gd name="T5" fmla="*/ 227 h 438"/>
                <a:gd name="T6" fmla="*/ 549 w 550"/>
                <a:gd name="T7" fmla="*/ 303 h 438"/>
                <a:gd name="T8" fmla="*/ 328 w 550"/>
                <a:gd name="T9" fmla="*/ 410 h 438"/>
                <a:gd name="T10" fmla="*/ 328 w 550"/>
                <a:gd name="T11" fmla="*/ 410 h 438"/>
                <a:gd name="T12" fmla="*/ 173 w 550"/>
                <a:gd name="T13" fmla="*/ 367 h 438"/>
                <a:gd name="T14" fmla="*/ 24 w 550"/>
                <a:gd name="T15" fmla="*/ 138 h 438"/>
                <a:gd name="T16" fmla="*/ 24 w 550"/>
                <a:gd name="T17" fmla="*/ 138 h 438"/>
                <a:gd name="T18" fmla="*/ 97 w 550"/>
                <a:gd name="T19" fmla="*/ 1 h 438"/>
                <a:gd name="T20" fmla="*/ 97 w 550"/>
                <a:gd name="T21" fmla="*/ 1 h 438"/>
                <a:gd name="T22" fmla="*/ 135 w 550"/>
                <a:gd name="T23" fmla="*/ 21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0" h="438">
                  <a:moveTo>
                    <a:pt x="135" y="21"/>
                  </a:moveTo>
                  <a:lnTo>
                    <a:pt x="281" y="273"/>
                  </a:lnTo>
                  <a:lnTo>
                    <a:pt x="506" y="227"/>
                  </a:lnTo>
                  <a:lnTo>
                    <a:pt x="549" y="303"/>
                  </a:lnTo>
                  <a:lnTo>
                    <a:pt x="328" y="410"/>
                  </a:lnTo>
                  <a:lnTo>
                    <a:pt x="328" y="410"/>
                  </a:lnTo>
                  <a:cubicBezTo>
                    <a:pt x="272" y="437"/>
                    <a:pt x="206" y="418"/>
                    <a:pt x="173" y="367"/>
                  </a:cubicBezTo>
                  <a:lnTo>
                    <a:pt x="24" y="138"/>
                  </a:lnTo>
                  <a:lnTo>
                    <a:pt x="24" y="138"/>
                  </a:lnTo>
                  <a:cubicBezTo>
                    <a:pt x="24" y="138"/>
                    <a:pt x="0" y="6"/>
                    <a:pt x="97" y="1"/>
                  </a:cubicBezTo>
                  <a:lnTo>
                    <a:pt x="97" y="1"/>
                  </a:lnTo>
                  <a:cubicBezTo>
                    <a:pt x="113" y="0"/>
                    <a:pt x="127" y="8"/>
                    <a:pt x="135" y="21"/>
                  </a:cubicBezTo>
                </a:path>
              </a:pathLst>
            </a:custGeom>
            <a:solidFill>
              <a:srgbClr val="2CA1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88">
              <a:extLst>
                <a:ext uri="{FF2B5EF4-FFF2-40B4-BE49-F238E27FC236}">
                  <a16:creationId xmlns:a16="http://schemas.microsoft.com/office/drawing/2014/main" id="{E2FDF5F9-D30E-2243-A2B4-35028CA799F9}"/>
                </a:ext>
              </a:extLst>
            </p:cNvPr>
            <p:cNvSpPr>
              <a:spLocks noChangeArrowheads="1"/>
            </p:cNvSpPr>
            <p:nvPr/>
          </p:nvSpPr>
          <p:spPr bwMode="auto">
            <a:xfrm>
              <a:off x="9766390" y="6599831"/>
              <a:ext cx="593250" cy="1252415"/>
            </a:xfrm>
            <a:custGeom>
              <a:avLst/>
              <a:gdLst>
                <a:gd name="T0" fmla="*/ 333 w 476"/>
                <a:gd name="T1" fmla="*/ 42 h 1006"/>
                <a:gd name="T2" fmla="*/ 250 w 476"/>
                <a:gd name="T3" fmla="*/ 0 h 1006"/>
                <a:gd name="T4" fmla="*/ 250 w 476"/>
                <a:gd name="T5" fmla="*/ 0 h 1006"/>
                <a:gd name="T6" fmla="*/ 62 w 476"/>
                <a:gd name="T7" fmla="*/ 275 h 1006"/>
                <a:gd name="T8" fmla="*/ 124 w 476"/>
                <a:gd name="T9" fmla="*/ 528 h 1006"/>
                <a:gd name="T10" fmla="*/ 62 w 476"/>
                <a:gd name="T11" fmla="*/ 978 h 1006"/>
                <a:gd name="T12" fmla="*/ 62 w 476"/>
                <a:gd name="T13" fmla="*/ 978 h 1006"/>
                <a:gd name="T14" fmla="*/ 457 w 476"/>
                <a:gd name="T15" fmla="*/ 736 h 1006"/>
                <a:gd name="T16" fmla="*/ 375 w 476"/>
                <a:gd name="T17" fmla="*/ 528 h 1006"/>
                <a:gd name="T18" fmla="*/ 391 w 476"/>
                <a:gd name="T19" fmla="*/ 450 h 1006"/>
                <a:gd name="T20" fmla="*/ 391 w 476"/>
                <a:gd name="T21" fmla="*/ 450 h 1006"/>
                <a:gd name="T22" fmla="*/ 442 w 476"/>
                <a:gd name="T23" fmla="*/ 417 h 1006"/>
                <a:gd name="T24" fmla="*/ 442 w 476"/>
                <a:gd name="T25" fmla="*/ 417 h 1006"/>
                <a:gd name="T26" fmla="*/ 467 w 476"/>
                <a:gd name="T27" fmla="*/ 343 h 1006"/>
                <a:gd name="T28" fmla="*/ 467 w 476"/>
                <a:gd name="T29" fmla="*/ 343 h 1006"/>
                <a:gd name="T30" fmla="*/ 386 w 476"/>
                <a:gd name="T31" fmla="*/ 100 h 1006"/>
                <a:gd name="T32" fmla="*/ 386 w 476"/>
                <a:gd name="T33" fmla="*/ 100 h 1006"/>
                <a:gd name="T34" fmla="*/ 343 w 476"/>
                <a:gd name="T35" fmla="*/ 49 h 1006"/>
                <a:gd name="T36" fmla="*/ 333 w 476"/>
                <a:gd name="T37" fmla="*/ 42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76" h="1006">
                  <a:moveTo>
                    <a:pt x="333" y="42"/>
                  </a:moveTo>
                  <a:lnTo>
                    <a:pt x="250" y="0"/>
                  </a:lnTo>
                  <a:lnTo>
                    <a:pt x="250" y="0"/>
                  </a:lnTo>
                  <a:cubicBezTo>
                    <a:pt x="250" y="0"/>
                    <a:pt x="0" y="19"/>
                    <a:pt x="62" y="275"/>
                  </a:cubicBezTo>
                  <a:lnTo>
                    <a:pt x="124" y="528"/>
                  </a:lnTo>
                  <a:lnTo>
                    <a:pt x="62" y="978"/>
                  </a:lnTo>
                  <a:lnTo>
                    <a:pt x="62" y="978"/>
                  </a:lnTo>
                  <a:cubicBezTo>
                    <a:pt x="62" y="978"/>
                    <a:pt x="448" y="1005"/>
                    <a:pt x="457" y="736"/>
                  </a:cubicBezTo>
                  <a:lnTo>
                    <a:pt x="375" y="528"/>
                  </a:lnTo>
                  <a:lnTo>
                    <a:pt x="391" y="450"/>
                  </a:lnTo>
                  <a:lnTo>
                    <a:pt x="391" y="450"/>
                  </a:lnTo>
                  <a:cubicBezTo>
                    <a:pt x="391" y="450"/>
                    <a:pt x="422" y="439"/>
                    <a:pt x="442" y="417"/>
                  </a:cubicBezTo>
                  <a:lnTo>
                    <a:pt x="442" y="417"/>
                  </a:lnTo>
                  <a:cubicBezTo>
                    <a:pt x="456" y="402"/>
                    <a:pt x="475" y="369"/>
                    <a:pt x="467" y="343"/>
                  </a:cubicBezTo>
                  <a:lnTo>
                    <a:pt x="467" y="343"/>
                  </a:lnTo>
                  <a:cubicBezTo>
                    <a:pt x="446" y="263"/>
                    <a:pt x="406" y="154"/>
                    <a:pt x="386" y="100"/>
                  </a:cubicBezTo>
                  <a:lnTo>
                    <a:pt x="386" y="100"/>
                  </a:lnTo>
                  <a:cubicBezTo>
                    <a:pt x="377" y="78"/>
                    <a:pt x="362" y="60"/>
                    <a:pt x="343" y="49"/>
                  </a:cubicBezTo>
                  <a:lnTo>
                    <a:pt x="333" y="42"/>
                  </a:lnTo>
                </a:path>
              </a:pathLst>
            </a:custGeom>
            <a:solidFill>
              <a:srgbClr val="56B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89">
              <a:extLst>
                <a:ext uri="{FF2B5EF4-FFF2-40B4-BE49-F238E27FC236}">
                  <a16:creationId xmlns:a16="http://schemas.microsoft.com/office/drawing/2014/main" id="{7C161509-332D-1E46-9B0B-3E1C8E0FE2D3}"/>
                </a:ext>
              </a:extLst>
            </p:cNvPr>
            <p:cNvSpPr>
              <a:spLocks noChangeArrowheads="1"/>
            </p:cNvSpPr>
            <p:nvPr/>
          </p:nvSpPr>
          <p:spPr bwMode="auto">
            <a:xfrm>
              <a:off x="10079491" y="6457013"/>
              <a:ext cx="181272" cy="291129"/>
            </a:xfrm>
            <a:custGeom>
              <a:avLst/>
              <a:gdLst>
                <a:gd name="T0" fmla="*/ 83 w 147"/>
                <a:gd name="T1" fmla="*/ 156 h 235"/>
                <a:gd name="T2" fmla="*/ 146 w 147"/>
                <a:gd name="T3" fmla="*/ 48 h 235"/>
                <a:gd name="T4" fmla="*/ 71 w 147"/>
                <a:gd name="T5" fmla="*/ 0 h 235"/>
                <a:gd name="T6" fmla="*/ 0 w 147"/>
                <a:gd name="T7" fmla="*/ 114 h 235"/>
                <a:gd name="T8" fmla="*/ 32 w 147"/>
                <a:gd name="T9" fmla="*/ 212 h 235"/>
                <a:gd name="T10" fmla="*/ 32 w 147"/>
                <a:gd name="T11" fmla="*/ 212 h 235"/>
                <a:gd name="T12" fmla="*/ 65 w 147"/>
                <a:gd name="T13" fmla="*/ 233 h 235"/>
                <a:gd name="T14" fmla="*/ 65 w 147"/>
                <a:gd name="T15" fmla="*/ 233 h 235"/>
                <a:gd name="T16" fmla="*/ 89 w 147"/>
                <a:gd name="T17" fmla="*/ 189 h 235"/>
                <a:gd name="T18" fmla="*/ 83 w 147"/>
                <a:gd name="T19" fmla="*/ 156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7" h="235">
                  <a:moveTo>
                    <a:pt x="83" y="156"/>
                  </a:moveTo>
                  <a:lnTo>
                    <a:pt x="146" y="48"/>
                  </a:lnTo>
                  <a:lnTo>
                    <a:pt x="71" y="0"/>
                  </a:lnTo>
                  <a:lnTo>
                    <a:pt x="0" y="114"/>
                  </a:lnTo>
                  <a:lnTo>
                    <a:pt x="32" y="212"/>
                  </a:lnTo>
                  <a:lnTo>
                    <a:pt x="32" y="212"/>
                  </a:lnTo>
                  <a:cubicBezTo>
                    <a:pt x="37" y="226"/>
                    <a:pt x="51" y="234"/>
                    <a:pt x="65" y="233"/>
                  </a:cubicBezTo>
                  <a:lnTo>
                    <a:pt x="65" y="233"/>
                  </a:lnTo>
                  <a:cubicBezTo>
                    <a:pt x="86" y="230"/>
                    <a:pt x="94" y="216"/>
                    <a:pt x="89" y="189"/>
                  </a:cubicBezTo>
                  <a:lnTo>
                    <a:pt x="83" y="156"/>
                  </a:ln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90">
              <a:extLst>
                <a:ext uri="{FF2B5EF4-FFF2-40B4-BE49-F238E27FC236}">
                  <a16:creationId xmlns:a16="http://schemas.microsoft.com/office/drawing/2014/main" id="{C0DE0A7F-F595-074E-97BC-7BA486B5D3C0}"/>
                </a:ext>
              </a:extLst>
            </p:cNvPr>
            <p:cNvSpPr>
              <a:spLocks noChangeArrowheads="1"/>
            </p:cNvSpPr>
            <p:nvPr/>
          </p:nvSpPr>
          <p:spPr bwMode="auto">
            <a:xfrm>
              <a:off x="10150905" y="6457013"/>
              <a:ext cx="115351" cy="159297"/>
            </a:xfrm>
            <a:custGeom>
              <a:avLst/>
              <a:gdLst>
                <a:gd name="T0" fmla="*/ 45 w 92"/>
                <a:gd name="T1" fmla="*/ 127 h 128"/>
                <a:gd name="T2" fmla="*/ 91 w 92"/>
                <a:gd name="T3" fmla="*/ 48 h 128"/>
                <a:gd name="T4" fmla="*/ 16 w 92"/>
                <a:gd name="T5" fmla="*/ 0 h 128"/>
                <a:gd name="T6" fmla="*/ 0 w 92"/>
                <a:gd name="T7" fmla="*/ 26 h 128"/>
                <a:gd name="T8" fmla="*/ 0 w 92"/>
                <a:gd name="T9" fmla="*/ 26 h 128"/>
                <a:gd name="T10" fmla="*/ 45 w 92"/>
                <a:gd name="T11" fmla="*/ 127 h 128"/>
              </a:gdLst>
              <a:ahLst/>
              <a:cxnLst>
                <a:cxn ang="0">
                  <a:pos x="T0" y="T1"/>
                </a:cxn>
                <a:cxn ang="0">
                  <a:pos x="T2" y="T3"/>
                </a:cxn>
                <a:cxn ang="0">
                  <a:pos x="T4" y="T5"/>
                </a:cxn>
                <a:cxn ang="0">
                  <a:pos x="T6" y="T7"/>
                </a:cxn>
                <a:cxn ang="0">
                  <a:pos x="T8" y="T9"/>
                </a:cxn>
                <a:cxn ang="0">
                  <a:pos x="T10" y="T11"/>
                </a:cxn>
              </a:cxnLst>
              <a:rect l="0" t="0" r="r" b="b"/>
              <a:pathLst>
                <a:path w="92" h="128">
                  <a:moveTo>
                    <a:pt x="45" y="127"/>
                  </a:moveTo>
                  <a:lnTo>
                    <a:pt x="91" y="48"/>
                  </a:lnTo>
                  <a:lnTo>
                    <a:pt x="16" y="0"/>
                  </a:lnTo>
                  <a:lnTo>
                    <a:pt x="0" y="26"/>
                  </a:lnTo>
                  <a:lnTo>
                    <a:pt x="0" y="26"/>
                  </a:lnTo>
                  <a:cubicBezTo>
                    <a:pt x="0" y="59"/>
                    <a:pt x="7" y="102"/>
                    <a:pt x="45" y="127"/>
                  </a:cubicBezTo>
                </a:path>
              </a:pathLst>
            </a:custGeom>
            <a:solidFill>
              <a:srgbClr val="8550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91">
              <a:extLst>
                <a:ext uri="{FF2B5EF4-FFF2-40B4-BE49-F238E27FC236}">
                  <a16:creationId xmlns:a16="http://schemas.microsoft.com/office/drawing/2014/main" id="{30732445-275E-EB4D-B8FD-705A719920B2}"/>
                </a:ext>
              </a:extLst>
            </p:cNvPr>
            <p:cNvSpPr>
              <a:spLocks noChangeArrowheads="1"/>
            </p:cNvSpPr>
            <p:nvPr/>
          </p:nvSpPr>
          <p:spPr bwMode="auto">
            <a:xfrm>
              <a:off x="10123436" y="6220808"/>
              <a:ext cx="313105" cy="379022"/>
            </a:xfrm>
            <a:custGeom>
              <a:avLst/>
              <a:gdLst>
                <a:gd name="T0" fmla="*/ 252 w 253"/>
                <a:gd name="T1" fmla="*/ 108 h 303"/>
                <a:gd name="T2" fmla="*/ 252 w 253"/>
                <a:gd name="T3" fmla="*/ 108 h 303"/>
                <a:gd name="T4" fmla="*/ 233 w 253"/>
                <a:gd name="T5" fmla="*/ 172 h 303"/>
                <a:gd name="T6" fmla="*/ 233 w 253"/>
                <a:gd name="T7" fmla="*/ 172 h 303"/>
                <a:gd name="T8" fmla="*/ 200 w 253"/>
                <a:gd name="T9" fmla="*/ 263 h 303"/>
                <a:gd name="T10" fmla="*/ 200 w 253"/>
                <a:gd name="T11" fmla="*/ 263 h 303"/>
                <a:gd name="T12" fmla="*/ 172 w 253"/>
                <a:gd name="T13" fmla="*/ 256 h 303"/>
                <a:gd name="T14" fmla="*/ 172 w 253"/>
                <a:gd name="T15" fmla="*/ 256 h 303"/>
                <a:gd name="T16" fmla="*/ 117 w 253"/>
                <a:gd name="T17" fmla="*/ 302 h 303"/>
                <a:gd name="T18" fmla="*/ 117 w 253"/>
                <a:gd name="T19" fmla="*/ 302 h 303"/>
                <a:gd name="T20" fmla="*/ 19 w 253"/>
                <a:gd name="T21" fmla="*/ 123 h 303"/>
                <a:gd name="T22" fmla="*/ 19 w 253"/>
                <a:gd name="T23" fmla="*/ 123 h 303"/>
                <a:gd name="T24" fmla="*/ 144 w 253"/>
                <a:gd name="T25" fmla="*/ 0 h 303"/>
                <a:gd name="T26" fmla="*/ 144 w 253"/>
                <a:gd name="T27" fmla="*/ 0 h 303"/>
                <a:gd name="T28" fmla="*/ 252 w 253"/>
                <a:gd name="T29" fmla="*/ 108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3" h="303">
                  <a:moveTo>
                    <a:pt x="252" y="108"/>
                  </a:moveTo>
                  <a:lnTo>
                    <a:pt x="252" y="108"/>
                  </a:lnTo>
                  <a:cubicBezTo>
                    <a:pt x="252" y="125"/>
                    <a:pt x="245" y="148"/>
                    <a:pt x="233" y="172"/>
                  </a:cubicBezTo>
                  <a:lnTo>
                    <a:pt x="233" y="172"/>
                  </a:lnTo>
                  <a:cubicBezTo>
                    <a:pt x="221" y="195"/>
                    <a:pt x="206" y="235"/>
                    <a:pt x="200" y="263"/>
                  </a:cubicBezTo>
                  <a:lnTo>
                    <a:pt x="200" y="263"/>
                  </a:lnTo>
                  <a:cubicBezTo>
                    <a:pt x="199" y="268"/>
                    <a:pt x="175" y="253"/>
                    <a:pt x="172" y="256"/>
                  </a:cubicBezTo>
                  <a:lnTo>
                    <a:pt x="172" y="256"/>
                  </a:lnTo>
                  <a:cubicBezTo>
                    <a:pt x="148" y="285"/>
                    <a:pt x="132" y="302"/>
                    <a:pt x="117" y="302"/>
                  </a:cubicBezTo>
                  <a:lnTo>
                    <a:pt x="117" y="302"/>
                  </a:lnTo>
                  <a:cubicBezTo>
                    <a:pt x="79" y="302"/>
                    <a:pt x="0" y="216"/>
                    <a:pt x="19" y="123"/>
                  </a:cubicBezTo>
                  <a:lnTo>
                    <a:pt x="19" y="123"/>
                  </a:lnTo>
                  <a:cubicBezTo>
                    <a:pt x="35" y="45"/>
                    <a:pt x="84" y="0"/>
                    <a:pt x="144" y="0"/>
                  </a:cubicBezTo>
                  <a:lnTo>
                    <a:pt x="144" y="0"/>
                  </a:lnTo>
                  <a:cubicBezTo>
                    <a:pt x="204" y="0"/>
                    <a:pt x="252" y="48"/>
                    <a:pt x="252" y="108"/>
                  </a:cubicBez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86">
              <a:extLst>
                <a:ext uri="{FF2B5EF4-FFF2-40B4-BE49-F238E27FC236}">
                  <a16:creationId xmlns:a16="http://schemas.microsoft.com/office/drawing/2014/main" id="{84596239-6284-BF44-AB19-E4755EB226C2}"/>
                </a:ext>
              </a:extLst>
            </p:cNvPr>
            <p:cNvSpPr>
              <a:spLocks noChangeArrowheads="1"/>
            </p:cNvSpPr>
            <p:nvPr/>
          </p:nvSpPr>
          <p:spPr bwMode="auto">
            <a:xfrm>
              <a:off x="9991603" y="6159802"/>
              <a:ext cx="527351" cy="394830"/>
            </a:xfrm>
            <a:custGeom>
              <a:avLst/>
              <a:gdLst>
                <a:gd name="connsiteX0" fmla="*/ 237549 w 527351"/>
                <a:gd name="connsiteY0" fmla="*/ 102 h 394830"/>
                <a:gd name="connsiteX1" fmla="*/ 477585 w 527351"/>
                <a:gd name="connsiteY1" fmla="*/ 176790 h 394830"/>
                <a:gd name="connsiteX2" fmla="*/ 473854 w 527351"/>
                <a:gd name="connsiteY2" fmla="*/ 394830 h 394830"/>
                <a:gd name="connsiteX3" fmla="*/ 422862 w 527351"/>
                <a:gd name="connsiteY3" fmla="*/ 233179 h 394830"/>
                <a:gd name="connsiteX4" fmla="*/ 243369 w 527351"/>
                <a:gd name="connsiteY4" fmla="*/ 257644 h 394830"/>
                <a:gd name="connsiteX5" fmla="*/ 223426 w 527351"/>
                <a:gd name="connsiteY5" fmla="*/ 248663 h 394830"/>
                <a:gd name="connsiteX6" fmla="*/ 224414 w 527351"/>
                <a:gd name="connsiteY6" fmla="*/ 228284 h 394830"/>
                <a:gd name="connsiteX7" fmla="*/ 191686 w 527351"/>
                <a:gd name="connsiteY7" fmla="*/ 189909 h 394830"/>
                <a:gd name="connsiteX8" fmla="*/ 175322 w 527351"/>
                <a:gd name="connsiteY8" fmla="*/ 237238 h 394830"/>
                <a:gd name="connsiteX9" fmla="*/ 178488 w 527351"/>
                <a:gd name="connsiteY9" fmla="*/ 244759 h 394830"/>
                <a:gd name="connsiteX10" fmla="*/ 149090 w 527351"/>
                <a:gd name="connsiteY10" fmla="*/ 264350 h 394830"/>
                <a:gd name="connsiteX11" fmla="*/ 0 w 527351"/>
                <a:gd name="connsiteY11" fmla="*/ 268266 h 394830"/>
                <a:gd name="connsiteX12" fmla="*/ 237549 w 527351"/>
                <a:gd name="connsiteY12" fmla="*/ 102 h 394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27351" h="394830">
                  <a:moveTo>
                    <a:pt x="237549" y="102"/>
                  </a:moveTo>
                  <a:cubicBezTo>
                    <a:pt x="490022" y="-4911"/>
                    <a:pt x="477585" y="176790"/>
                    <a:pt x="477585" y="176790"/>
                  </a:cubicBezTo>
                  <a:cubicBezTo>
                    <a:pt x="477585" y="176790"/>
                    <a:pt x="592006" y="243204"/>
                    <a:pt x="473854" y="394830"/>
                  </a:cubicBezTo>
                  <a:cubicBezTo>
                    <a:pt x="473854" y="394830"/>
                    <a:pt x="370626" y="349718"/>
                    <a:pt x="422862" y="233179"/>
                  </a:cubicBezTo>
                  <a:cubicBezTo>
                    <a:pt x="422862" y="233179"/>
                    <a:pt x="361920" y="298419"/>
                    <a:pt x="243369" y="257644"/>
                  </a:cubicBezTo>
                  <a:lnTo>
                    <a:pt x="223426" y="248663"/>
                  </a:lnTo>
                  <a:lnTo>
                    <a:pt x="224414" y="228284"/>
                  </a:lnTo>
                  <a:cubicBezTo>
                    <a:pt x="219379" y="203980"/>
                    <a:pt x="204274" y="187350"/>
                    <a:pt x="191686" y="189909"/>
                  </a:cubicBezTo>
                  <a:cubicBezTo>
                    <a:pt x="177840" y="192467"/>
                    <a:pt x="170287" y="214213"/>
                    <a:pt x="175322" y="237238"/>
                  </a:cubicBezTo>
                  <a:lnTo>
                    <a:pt x="178488" y="244759"/>
                  </a:lnTo>
                  <a:lnTo>
                    <a:pt x="149090" y="264350"/>
                  </a:lnTo>
                  <a:cubicBezTo>
                    <a:pt x="120018" y="277665"/>
                    <a:pt x="72757" y="286436"/>
                    <a:pt x="0" y="268266"/>
                  </a:cubicBezTo>
                  <a:cubicBezTo>
                    <a:pt x="0" y="268266"/>
                    <a:pt x="28605" y="3861"/>
                    <a:pt x="237549" y="102"/>
                  </a:cubicBezTo>
                  <a:close/>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8" name="Freeform 194">
              <a:extLst>
                <a:ext uri="{FF2B5EF4-FFF2-40B4-BE49-F238E27FC236}">
                  <a16:creationId xmlns:a16="http://schemas.microsoft.com/office/drawing/2014/main" id="{B72CF64C-B5E7-2C44-8377-F6F87FB98D80}"/>
                </a:ext>
              </a:extLst>
            </p:cNvPr>
            <p:cNvSpPr>
              <a:spLocks noChangeArrowheads="1"/>
            </p:cNvSpPr>
            <p:nvPr/>
          </p:nvSpPr>
          <p:spPr bwMode="auto">
            <a:xfrm>
              <a:off x="9936672" y="6929413"/>
              <a:ext cx="379022" cy="444936"/>
            </a:xfrm>
            <a:custGeom>
              <a:avLst/>
              <a:gdLst>
                <a:gd name="T0" fmla="*/ 118 w 303"/>
                <a:gd name="T1" fmla="*/ 14 h 359"/>
                <a:gd name="T2" fmla="*/ 0 w 303"/>
                <a:gd name="T3" fmla="*/ 88 h 359"/>
                <a:gd name="T4" fmla="*/ 0 w 303"/>
                <a:gd name="T5" fmla="*/ 88 h 359"/>
                <a:gd name="T6" fmla="*/ 206 w 303"/>
                <a:gd name="T7" fmla="*/ 356 h 359"/>
                <a:gd name="T8" fmla="*/ 206 w 303"/>
                <a:gd name="T9" fmla="*/ 356 h 359"/>
                <a:gd name="T10" fmla="*/ 276 w 303"/>
                <a:gd name="T11" fmla="*/ 352 h 359"/>
                <a:gd name="T12" fmla="*/ 241 w 303"/>
                <a:gd name="T13" fmla="*/ 263 h 359"/>
                <a:gd name="T14" fmla="*/ 257 w 303"/>
                <a:gd name="T15" fmla="*/ 185 h 359"/>
                <a:gd name="T16" fmla="*/ 257 w 303"/>
                <a:gd name="T17" fmla="*/ 185 h 359"/>
                <a:gd name="T18" fmla="*/ 302 w 303"/>
                <a:gd name="T19" fmla="*/ 158 h 359"/>
                <a:gd name="T20" fmla="*/ 183 w 303"/>
                <a:gd name="T21" fmla="*/ 23 h 359"/>
                <a:gd name="T22" fmla="*/ 183 w 303"/>
                <a:gd name="T23" fmla="*/ 23 h 359"/>
                <a:gd name="T24" fmla="*/ 118 w 303"/>
                <a:gd name="T25" fmla="*/ 14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3" h="359">
                  <a:moveTo>
                    <a:pt x="118" y="14"/>
                  </a:moveTo>
                  <a:lnTo>
                    <a:pt x="0" y="88"/>
                  </a:lnTo>
                  <a:lnTo>
                    <a:pt x="0" y="88"/>
                  </a:lnTo>
                  <a:cubicBezTo>
                    <a:pt x="0" y="88"/>
                    <a:pt x="136" y="358"/>
                    <a:pt x="206" y="356"/>
                  </a:cubicBezTo>
                  <a:lnTo>
                    <a:pt x="206" y="356"/>
                  </a:lnTo>
                  <a:cubicBezTo>
                    <a:pt x="235" y="355"/>
                    <a:pt x="258" y="354"/>
                    <a:pt x="276" y="352"/>
                  </a:cubicBezTo>
                  <a:lnTo>
                    <a:pt x="241" y="263"/>
                  </a:lnTo>
                  <a:lnTo>
                    <a:pt x="257" y="185"/>
                  </a:lnTo>
                  <a:lnTo>
                    <a:pt x="257" y="185"/>
                  </a:lnTo>
                  <a:cubicBezTo>
                    <a:pt x="257" y="185"/>
                    <a:pt x="282" y="176"/>
                    <a:pt x="302" y="158"/>
                  </a:cubicBezTo>
                  <a:lnTo>
                    <a:pt x="183" y="23"/>
                  </a:lnTo>
                  <a:lnTo>
                    <a:pt x="183" y="23"/>
                  </a:lnTo>
                  <a:cubicBezTo>
                    <a:pt x="167" y="4"/>
                    <a:pt x="139" y="0"/>
                    <a:pt x="118" y="14"/>
                  </a:cubicBezTo>
                </a:path>
              </a:pathLst>
            </a:custGeom>
            <a:solidFill>
              <a:srgbClr val="2CA1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195">
              <a:extLst>
                <a:ext uri="{FF2B5EF4-FFF2-40B4-BE49-F238E27FC236}">
                  <a16:creationId xmlns:a16="http://schemas.microsoft.com/office/drawing/2014/main" id="{150CE80F-15F1-4847-8DE5-6177F461C45E}"/>
                </a:ext>
              </a:extLst>
            </p:cNvPr>
            <p:cNvSpPr>
              <a:spLocks noChangeArrowheads="1"/>
            </p:cNvSpPr>
            <p:nvPr/>
          </p:nvSpPr>
          <p:spPr bwMode="auto">
            <a:xfrm>
              <a:off x="11337402" y="7984080"/>
              <a:ext cx="252680" cy="142819"/>
            </a:xfrm>
            <a:custGeom>
              <a:avLst/>
              <a:gdLst>
                <a:gd name="T0" fmla="*/ 201 w 202"/>
                <a:gd name="T1" fmla="*/ 89 h 113"/>
                <a:gd name="T2" fmla="*/ 115 w 202"/>
                <a:gd name="T3" fmla="*/ 64 h 113"/>
                <a:gd name="T4" fmla="*/ 61 w 202"/>
                <a:gd name="T5" fmla="*/ 0 h 113"/>
                <a:gd name="T6" fmla="*/ 0 w 202"/>
                <a:gd name="T7" fmla="*/ 41 h 113"/>
                <a:gd name="T8" fmla="*/ 33 w 202"/>
                <a:gd name="T9" fmla="*/ 87 h 113"/>
                <a:gd name="T10" fmla="*/ 33 w 202"/>
                <a:gd name="T11" fmla="*/ 104 h 113"/>
                <a:gd name="T12" fmla="*/ 33 w 202"/>
                <a:gd name="T13" fmla="*/ 104 h 113"/>
                <a:gd name="T14" fmla="*/ 201 w 202"/>
                <a:gd name="T15" fmla="*/ 89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2" h="113">
                  <a:moveTo>
                    <a:pt x="201" y="89"/>
                  </a:moveTo>
                  <a:lnTo>
                    <a:pt x="115" y="64"/>
                  </a:lnTo>
                  <a:lnTo>
                    <a:pt x="61" y="0"/>
                  </a:lnTo>
                  <a:lnTo>
                    <a:pt x="0" y="41"/>
                  </a:lnTo>
                  <a:lnTo>
                    <a:pt x="33" y="87"/>
                  </a:lnTo>
                  <a:lnTo>
                    <a:pt x="33" y="104"/>
                  </a:lnTo>
                  <a:lnTo>
                    <a:pt x="33" y="104"/>
                  </a:lnTo>
                  <a:cubicBezTo>
                    <a:pt x="67" y="106"/>
                    <a:pt x="190" y="112"/>
                    <a:pt x="201" y="89"/>
                  </a:cubicBez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96">
              <a:extLst>
                <a:ext uri="{FF2B5EF4-FFF2-40B4-BE49-F238E27FC236}">
                  <a16:creationId xmlns:a16="http://schemas.microsoft.com/office/drawing/2014/main" id="{1C6B1DAB-1284-7A43-90E1-4CAD4232668E}"/>
                </a:ext>
              </a:extLst>
            </p:cNvPr>
            <p:cNvSpPr>
              <a:spLocks noChangeArrowheads="1"/>
            </p:cNvSpPr>
            <p:nvPr/>
          </p:nvSpPr>
          <p:spPr bwMode="auto">
            <a:xfrm>
              <a:off x="11375851" y="8093939"/>
              <a:ext cx="335077" cy="65917"/>
            </a:xfrm>
            <a:custGeom>
              <a:avLst/>
              <a:gdLst>
                <a:gd name="T0" fmla="*/ 267 w 268"/>
                <a:gd name="T1" fmla="*/ 54 h 55"/>
                <a:gd name="T2" fmla="*/ 267 w 268"/>
                <a:gd name="T3" fmla="*/ 54 h 55"/>
                <a:gd name="T4" fmla="*/ 244 w 268"/>
                <a:gd name="T5" fmla="*/ 23 h 55"/>
                <a:gd name="T6" fmla="*/ 168 w 268"/>
                <a:gd name="T7" fmla="*/ 0 h 55"/>
                <a:gd name="T8" fmla="*/ 168 w 268"/>
                <a:gd name="T9" fmla="*/ 0 h 55"/>
                <a:gd name="T10" fmla="*/ 0 w 268"/>
                <a:gd name="T11" fmla="*/ 15 h 55"/>
                <a:gd name="T12" fmla="*/ 0 w 268"/>
                <a:gd name="T13" fmla="*/ 54 h 55"/>
                <a:gd name="T14" fmla="*/ 267 w 268"/>
                <a:gd name="T15" fmla="*/ 54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8" h="55">
                  <a:moveTo>
                    <a:pt x="267" y="54"/>
                  </a:moveTo>
                  <a:lnTo>
                    <a:pt x="267" y="54"/>
                  </a:lnTo>
                  <a:cubicBezTo>
                    <a:pt x="267" y="39"/>
                    <a:pt x="258" y="27"/>
                    <a:pt x="244" y="23"/>
                  </a:cubicBezTo>
                  <a:lnTo>
                    <a:pt x="168" y="0"/>
                  </a:lnTo>
                  <a:lnTo>
                    <a:pt x="168" y="0"/>
                  </a:lnTo>
                  <a:cubicBezTo>
                    <a:pt x="157" y="23"/>
                    <a:pt x="34" y="17"/>
                    <a:pt x="0" y="15"/>
                  </a:cubicBezTo>
                  <a:lnTo>
                    <a:pt x="0" y="54"/>
                  </a:lnTo>
                  <a:lnTo>
                    <a:pt x="267" y="54"/>
                  </a:lnTo>
                </a:path>
              </a:pathLst>
            </a:custGeom>
            <a:solidFill>
              <a:srgbClr val="56B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97">
              <a:extLst>
                <a:ext uri="{FF2B5EF4-FFF2-40B4-BE49-F238E27FC236}">
                  <a16:creationId xmlns:a16="http://schemas.microsoft.com/office/drawing/2014/main" id="{2870A0B0-2C20-0D49-B5C0-75F325FCEB9B}"/>
                </a:ext>
              </a:extLst>
            </p:cNvPr>
            <p:cNvSpPr>
              <a:spLocks noChangeArrowheads="1"/>
            </p:cNvSpPr>
            <p:nvPr/>
          </p:nvSpPr>
          <p:spPr bwMode="auto">
            <a:xfrm>
              <a:off x="9821322" y="7171108"/>
              <a:ext cx="1631433" cy="994240"/>
            </a:xfrm>
            <a:custGeom>
              <a:avLst/>
              <a:gdLst>
                <a:gd name="T0" fmla="*/ 21 w 1308"/>
                <a:gd name="T1" fmla="*/ 520 h 798"/>
                <a:gd name="T2" fmla="*/ 21 w 1308"/>
                <a:gd name="T3" fmla="*/ 520 h 798"/>
                <a:gd name="T4" fmla="*/ 324 w 1308"/>
                <a:gd name="T5" fmla="*/ 797 h 798"/>
                <a:gd name="T6" fmla="*/ 324 w 1308"/>
                <a:gd name="T7" fmla="*/ 797 h 798"/>
                <a:gd name="T8" fmla="*/ 790 w 1308"/>
                <a:gd name="T9" fmla="*/ 314 h 798"/>
                <a:gd name="T10" fmla="*/ 1204 w 1308"/>
                <a:gd name="T11" fmla="*/ 728 h 798"/>
                <a:gd name="T12" fmla="*/ 1307 w 1308"/>
                <a:gd name="T13" fmla="*/ 659 h 798"/>
                <a:gd name="T14" fmla="*/ 1307 w 1308"/>
                <a:gd name="T15" fmla="*/ 659 h 798"/>
                <a:gd name="T16" fmla="*/ 775 w 1308"/>
                <a:gd name="T17" fmla="*/ 28 h 798"/>
                <a:gd name="T18" fmla="*/ 775 w 1308"/>
                <a:gd name="T19" fmla="*/ 28 h 798"/>
                <a:gd name="T20" fmla="*/ 416 w 1308"/>
                <a:gd name="T21" fmla="*/ 278 h 798"/>
                <a:gd name="T22" fmla="*/ 21 w 1308"/>
                <a:gd name="T23" fmla="*/ 52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8" h="798">
                  <a:moveTo>
                    <a:pt x="21" y="520"/>
                  </a:moveTo>
                  <a:lnTo>
                    <a:pt x="21" y="520"/>
                  </a:lnTo>
                  <a:cubicBezTo>
                    <a:pt x="21" y="520"/>
                    <a:pt x="0" y="797"/>
                    <a:pt x="324" y="797"/>
                  </a:cubicBezTo>
                  <a:lnTo>
                    <a:pt x="324" y="797"/>
                  </a:lnTo>
                  <a:cubicBezTo>
                    <a:pt x="514" y="797"/>
                    <a:pt x="790" y="314"/>
                    <a:pt x="790" y="314"/>
                  </a:cubicBezTo>
                  <a:lnTo>
                    <a:pt x="1204" y="728"/>
                  </a:lnTo>
                  <a:lnTo>
                    <a:pt x="1307" y="659"/>
                  </a:lnTo>
                  <a:lnTo>
                    <a:pt x="1307" y="659"/>
                  </a:lnTo>
                  <a:cubicBezTo>
                    <a:pt x="1307" y="659"/>
                    <a:pt x="926" y="0"/>
                    <a:pt x="775" y="28"/>
                  </a:cubicBezTo>
                  <a:lnTo>
                    <a:pt x="775" y="28"/>
                  </a:lnTo>
                  <a:cubicBezTo>
                    <a:pt x="624" y="57"/>
                    <a:pt x="416" y="278"/>
                    <a:pt x="416" y="278"/>
                  </a:cubicBezTo>
                  <a:lnTo>
                    <a:pt x="21" y="520"/>
                  </a:lnTo>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198">
              <a:extLst>
                <a:ext uri="{FF2B5EF4-FFF2-40B4-BE49-F238E27FC236}">
                  <a16:creationId xmlns:a16="http://schemas.microsoft.com/office/drawing/2014/main" id="{3B145744-9D7A-6741-8D2C-F547C0A7BE76}"/>
                </a:ext>
              </a:extLst>
            </p:cNvPr>
            <p:cNvSpPr>
              <a:spLocks noChangeArrowheads="1"/>
            </p:cNvSpPr>
            <p:nvPr/>
          </p:nvSpPr>
          <p:spPr bwMode="auto">
            <a:xfrm>
              <a:off x="10897959" y="6918428"/>
              <a:ext cx="181269" cy="203240"/>
            </a:xfrm>
            <a:custGeom>
              <a:avLst/>
              <a:gdLst>
                <a:gd name="T0" fmla="*/ 20 w 146"/>
                <a:gd name="T1" fmla="*/ 160 h 161"/>
                <a:gd name="T2" fmla="*/ 0 w 146"/>
                <a:gd name="T3" fmla="*/ 143 h 161"/>
                <a:gd name="T4" fmla="*/ 125 w 146"/>
                <a:gd name="T5" fmla="*/ 0 h 161"/>
                <a:gd name="T6" fmla="*/ 145 w 146"/>
                <a:gd name="T7" fmla="*/ 18 h 161"/>
                <a:gd name="T8" fmla="*/ 20 w 146"/>
                <a:gd name="T9" fmla="*/ 160 h 161"/>
              </a:gdLst>
              <a:ahLst/>
              <a:cxnLst>
                <a:cxn ang="0">
                  <a:pos x="T0" y="T1"/>
                </a:cxn>
                <a:cxn ang="0">
                  <a:pos x="T2" y="T3"/>
                </a:cxn>
                <a:cxn ang="0">
                  <a:pos x="T4" y="T5"/>
                </a:cxn>
                <a:cxn ang="0">
                  <a:pos x="T6" y="T7"/>
                </a:cxn>
                <a:cxn ang="0">
                  <a:pos x="T8" y="T9"/>
                </a:cxn>
              </a:cxnLst>
              <a:rect l="0" t="0" r="r" b="b"/>
              <a:pathLst>
                <a:path w="146" h="161">
                  <a:moveTo>
                    <a:pt x="20" y="160"/>
                  </a:moveTo>
                  <a:lnTo>
                    <a:pt x="0" y="143"/>
                  </a:lnTo>
                  <a:lnTo>
                    <a:pt x="125" y="0"/>
                  </a:lnTo>
                  <a:lnTo>
                    <a:pt x="145" y="18"/>
                  </a:lnTo>
                  <a:lnTo>
                    <a:pt x="20" y="160"/>
                  </a:lnTo>
                </a:path>
              </a:pathLst>
            </a:custGeom>
            <a:solidFill>
              <a:srgbClr val="D1CF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99">
              <a:extLst>
                <a:ext uri="{FF2B5EF4-FFF2-40B4-BE49-F238E27FC236}">
                  <a16:creationId xmlns:a16="http://schemas.microsoft.com/office/drawing/2014/main" id="{AA75FE08-E392-3141-BC31-DB2D468AF2D1}"/>
                </a:ext>
              </a:extLst>
            </p:cNvPr>
            <p:cNvSpPr>
              <a:spLocks noChangeArrowheads="1"/>
            </p:cNvSpPr>
            <p:nvPr/>
          </p:nvSpPr>
          <p:spPr bwMode="auto">
            <a:xfrm>
              <a:off x="10771617" y="7022795"/>
              <a:ext cx="230709" cy="192257"/>
            </a:xfrm>
            <a:custGeom>
              <a:avLst/>
              <a:gdLst>
                <a:gd name="T0" fmla="*/ 0 w 184"/>
                <a:gd name="T1" fmla="*/ 86 h 155"/>
                <a:gd name="T2" fmla="*/ 51 w 184"/>
                <a:gd name="T3" fmla="*/ 72 h 155"/>
                <a:gd name="T4" fmla="*/ 60 w 184"/>
                <a:gd name="T5" fmla="*/ 45 h 155"/>
                <a:gd name="T6" fmla="*/ 60 w 184"/>
                <a:gd name="T7" fmla="*/ 45 h 155"/>
                <a:gd name="T8" fmla="*/ 71 w 184"/>
                <a:gd name="T9" fmla="*/ 31 h 155"/>
                <a:gd name="T10" fmla="*/ 122 w 184"/>
                <a:gd name="T11" fmla="*/ 0 h 155"/>
                <a:gd name="T12" fmla="*/ 152 w 184"/>
                <a:gd name="T13" fmla="*/ 2 h 155"/>
                <a:gd name="T14" fmla="*/ 122 w 184"/>
                <a:gd name="T15" fmla="*/ 36 h 155"/>
                <a:gd name="T16" fmla="*/ 134 w 184"/>
                <a:gd name="T17" fmla="*/ 63 h 155"/>
                <a:gd name="T18" fmla="*/ 177 w 184"/>
                <a:gd name="T19" fmla="*/ 14 h 155"/>
                <a:gd name="T20" fmla="*/ 183 w 184"/>
                <a:gd name="T21" fmla="*/ 38 h 155"/>
                <a:gd name="T22" fmla="*/ 168 w 184"/>
                <a:gd name="T23" fmla="*/ 79 h 155"/>
                <a:gd name="T24" fmla="*/ 168 w 184"/>
                <a:gd name="T25" fmla="*/ 79 h 155"/>
                <a:gd name="T26" fmla="*/ 151 w 184"/>
                <a:gd name="T27" fmla="*/ 104 h 155"/>
                <a:gd name="T28" fmla="*/ 142 w 184"/>
                <a:gd name="T29" fmla="*/ 104 h 155"/>
                <a:gd name="T30" fmla="*/ 142 w 184"/>
                <a:gd name="T31" fmla="*/ 104 h 155"/>
                <a:gd name="T32" fmla="*/ 126 w 184"/>
                <a:gd name="T33" fmla="*/ 129 h 155"/>
                <a:gd name="T34" fmla="*/ 121 w 184"/>
                <a:gd name="T35" fmla="*/ 131 h 155"/>
                <a:gd name="T36" fmla="*/ 118 w 184"/>
                <a:gd name="T37" fmla="*/ 139 h 155"/>
                <a:gd name="T38" fmla="*/ 118 w 184"/>
                <a:gd name="T39" fmla="*/ 139 h 155"/>
                <a:gd name="T40" fmla="*/ 93 w 184"/>
                <a:gd name="T41" fmla="*/ 151 h 155"/>
                <a:gd name="T42" fmla="*/ 66 w 184"/>
                <a:gd name="T43" fmla="*/ 143 h 155"/>
                <a:gd name="T44" fmla="*/ 12 w 184"/>
                <a:gd name="T45" fmla="*/ 154 h 155"/>
                <a:gd name="T46" fmla="*/ 0 w 184"/>
                <a:gd name="T47" fmla="*/ 86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4" h="155">
                  <a:moveTo>
                    <a:pt x="0" y="86"/>
                  </a:moveTo>
                  <a:lnTo>
                    <a:pt x="51" y="72"/>
                  </a:lnTo>
                  <a:lnTo>
                    <a:pt x="60" y="45"/>
                  </a:lnTo>
                  <a:lnTo>
                    <a:pt x="60" y="45"/>
                  </a:lnTo>
                  <a:cubicBezTo>
                    <a:pt x="62" y="39"/>
                    <a:pt x="66" y="34"/>
                    <a:pt x="71" y="31"/>
                  </a:cubicBezTo>
                  <a:lnTo>
                    <a:pt x="122" y="0"/>
                  </a:lnTo>
                  <a:lnTo>
                    <a:pt x="152" y="2"/>
                  </a:lnTo>
                  <a:lnTo>
                    <a:pt x="122" y="36"/>
                  </a:lnTo>
                  <a:lnTo>
                    <a:pt x="134" y="63"/>
                  </a:lnTo>
                  <a:lnTo>
                    <a:pt x="177" y="14"/>
                  </a:lnTo>
                  <a:lnTo>
                    <a:pt x="183" y="38"/>
                  </a:lnTo>
                  <a:lnTo>
                    <a:pt x="168" y="79"/>
                  </a:lnTo>
                  <a:lnTo>
                    <a:pt x="168" y="79"/>
                  </a:lnTo>
                  <a:cubicBezTo>
                    <a:pt x="165" y="87"/>
                    <a:pt x="162" y="104"/>
                    <a:pt x="151" y="104"/>
                  </a:cubicBezTo>
                  <a:lnTo>
                    <a:pt x="142" y="104"/>
                  </a:lnTo>
                  <a:lnTo>
                    <a:pt x="142" y="104"/>
                  </a:lnTo>
                  <a:cubicBezTo>
                    <a:pt x="144" y="117"/>
                    <a:pt x="137" y="128"/>
                    <a:pt x="126" y="129"/>
                  </a:cubicBezTo>
                  <a:lnTo>
                    <a:pt x="121" y="131"/>
                  </a:lnTo>
                  <a:lnTo>
                    <a:pt x="118" y="139"/>
                  </a:lnTo>
                  <a:lnTo>
                    <a:pt x="118" y="139"/>
                  </a:lnTo>
                  <a:cubicBezTo>
                    <a:pt x="115" y="147"/>
                    <a:pt x="101" y="153"/>
                    <a:pt x="93" y="151"/>
                  </a:cubicBezTo>
                  <a:lnTo>
                    <a:pt x="66" y="143"/>
                  </a:lnTo>
                  <a:lnTo>
                    <a:pt x="12" y="154"/>
                  </a:lnTo>
                  <a:lnTo>
                    <a:pt x="0" y="86"/>
                  </a:ln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200">
              <a:extLst>
                <a:ext uri="{FF2B5EF4-FFF2-40B4-BE49-F238E27FC236}">
                  <a16:creationId xmlns:a16="http://schemas.microsoft.com/office/drawing/2014/main" id="{F9298B38-C02F-114E-AA5A-7DAADB490AC7}"/>
                </a:ext>
              </a:extLst>
            </p:cNvPr>
            <p:cNvSpPr>
              <a:spLocks noChangeArrowheads="1"/>
            </p:cNvSpPr>
            <p:nvPr/>
          </p:nvSpPr>
          <p:spPr bwMode="auto">
            <a:xfrm>
              <a:off x="9914702" y="6885470"/>
              <a:ext cx="889874" cy="461415"/>
            </a:xfrm>
            <a:custGeom>
              <a:avLst/>
              <a:gdLst>
                <a:gd name="T0" fmla="*/ 30 w 713"/>
                <a:gd name="T1" fmla="*/ 152 h 371"/>
                <a:gd name="T2" fmla="*/ 172 w 713"/>
                <a:gd name="T3" fmla="*/ 320 h 371"/>
                <a:gd name="T4" fmla="*/ 172 w 713"/>
                <a:gd name="T5" fmla="*/ 320 h 371"/>
                <a:gd name="T6" fmla="*/ 290 w 713"/>
                <a:gd name="T7" fmla="*/ 361 h 371"/>
                <a:gd name="T8" fmla="*/ 712 w 713"/>
                <a:gd name="T9" fmla="*/ 276 h 371"/>
                <a:gd name="T10" fmla="*/ 694 w 713"/>
                <a:gd name="T11" fmla="*/ 183 h 371"/>
                <a:gd name="T12" fmla="*/ 287 w 713"/>
                <a:gd name="T13" fmla="*/ 200 h 371"/>
                <a:gd name="T14" fmla="*/ 163 w 713"/>
                <a:gd name="T15" fmla="*/ 44 h 371"/>
                <a:gd name="T16" fmla="*/ 163 w 713"/>
                <a:gd name="T17" fmla="*/ 44 h 371"/>
                <a:gd name="T18" fmla="*/ 40 w 713"/>
                <a:gd name="T19" fmla="*/ 32 h 371"/>
                <a:gd name="T20" fmla="*/ 40 w 713"/>
                <a:gd name="T21" fmla="*/ 32 h 371"/>
                <a:gd name="T22" fmla="*/ 30 w 713"/>
                <a:gd name="T23" fmla="*/ 152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3" h="371">
                  <a:moveTo>
                    <a:pt x="30" y="152"/>
                  </a:moveTo>
                  <a:lnTo>
                    <a:pt x="172" y="320"/>
                  </a:lnTo>
                  <a:lnTo>
                    <a:pt x="172" y="320"/>
                  </a:lnTo>
                  <a:cubicBezTo>
                    <a:pt x="201" y="354"/>
                    <a:pt x="246" y="370"/>
                    <a:pt x="290" y="361"/>
                  </a:cubicBezTo>
                  <a:lnTo>
                    <a:pt x="712" y="276"/>
                  </a:lnTo>
                  <a:lnTo>
                    <a:pt x="694" y="183"/>
                  </a:lnTo>
                  <a:lnTo>
                    <a:pt x="287" y="200"/>
                  </a:lnTo>
                  <a:lnTo>
                    <a:pt x="163" y="44"/>
                  </a:lnTo>
                  <a:lnTo>
                    <a:pt x="163" y="44"/>
                  </a:lnTo>
                  <a:cubicBezTo>
                    <a:pt x="133" y="5"/>
                    <a:pt x="77" y="0"/>
                    <a:pt x="40" y="32"/>
                  </a:cubicBezTo>
                  <a:lnTo>
                    <a:pt x="40" y="32"/>
                  </a:lnTo>
                  <a:cubicBezTo>
                    <a:pt x="4" y="63"/>
                    <a:pt x="0" y="116"/>
                    <a:pt x="30" y="152"/>
                  </a:cubicBezTo>
                </a:path>
              </a:pathLst>
            </a:custGeom>
            <a:solidFill>
              <a:srgbClr val="56B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201">
              <a:extLst>
                <a:ext uri="{FF2B5EF4-FFF2-40B4-BE49-F238E27FC236}">
                  <a16:creationId xmlns:a16="http://schemas.microsoft.com/office/drawing/2014/main" id="{133D720A-217C-DC4B-A72E-8A9B95AAD563}"/>
                </a:ext>
              </a:extLst>
            </p:cNvPr>
            <p:cNvSpPr>
              <a:spLocks noChangeArrowheads="1"/>
            </p:cNvSpPr>
            <p:nvPr/>
          </p:nvSpPr>
          <p:spPr bwMode="auto">
            <a:xfrm>
              <a:off x="12496433" y="10104394"/>
              <a:ext cx="274652" cy="120848"/>
            </a:xfrm>
            <a:custGeom>
              <a:avLst/>
              <a:gdLst>
                <a:gd name="T0" fmla="*/ 218 w 219"/>
                <a:gd name="T1" fmla="*/ 94 h 95"/>
                <a:gd name="T2" fmla="*/ 180 w 219"/>
                <a:gd name="T3" fmla="*/ 94 h 95"/>
                <a:gd name="T4" fmla="*/ 180 w 219"/>
                <a:gd name="T5" fmla="*/ 38 h 95"/>
                <a:gd name="T6" fmla="*/ 37 w 219"/>
                <a:gd name="T7" fmla="*/ 38 h 95"/>
                <a:gd name="T8" fmla="*/ 37 w 219"/>
                <a:gd name="T9" fmla="*/ 94 h 95"/>
                <a:gd name="T10" fmla="*/ 0 w 219"/>
                <a:gd name="T11" fmla="*/ 94 h 95"/>
                <a:gd name="T12" fmla="*/ 0 w 219"/>
                <a:gd name="T13" fmla="*/ 34 h 95"/>
                <a:gd name="T14" fmla="*/ 0 w 219"/>
                <a:gd name="T15" fmla="*/ 34 h 95"/>
                <a:gd name="T16" fmla="*/ 34 w 219"/>
                <a:gd name="T17" fmla="*/ 0 h 95"/>
                <a:gd name="T18" fmla="*/ 184 w 219"/>
                <a:gd name="T19" fmla="*/ 0 h 95"/>
                <a:gd name="T20" fmla="*/ 184 w 219"/>
                <a:gd name="T21" fmla="*/ 0 h 95"/>
                <a:gd name="T22" fmla="*/ 218 w 219"/>
                <a:gd name="T23" fmla="*/ 34 h 95"/>
                <a:gd name="T24" fmla="*/ 218 w 219"/>
                <a:gd name="T25" fmla="*/ 94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9" h="95">
                  <a:moveTo>
                    <a:pt x="218" y="94"/>
                  </a:moveTo>
                  <a:lnTo>
                    <a:pt x="180" y="94"/>
                  </a:lnTo>
                  <a:lnTo>
                    <a:pt x="180" y="38"/>
                  </a:lnTo>
                  <a:lnTo>
                    <a:pt x="37" y="38"/>
                  </a:lnTo>
                  <a:lnTo>
                    <a:pt x="37" y="94"/>
                  </a:lnTo>
                  <a:lnTo>
                    <a:pt x="0" y="94"/>
                  </a:lnTo>
                  <a:lnTo>
                    <a:pt x="0" y="34"/>
                  </a:lnTo>
                  <a:lnTo>
                    <a:pt x="0" y="34"/>
                  </a:lnTo>
                  <a:cubicBezTo>
                    <a:pt x="0" y="15"/>
                    <a:pt x="15" y="0"/>
                    <a:pt x="34" y="0"/>
                  </a:cubicBezTo>
                  <a:lnTo>
                    <a:pt x="184" y="0"/>
                  </a:lnTo>
                  <a:lnTo>
                    <a:pt x="184" y="0"/>
                  </a:lnTo>
                  <a:cubicBezTo>
                    <a:pt x="202" y="0"/>
                    <a:pt x="218" y="15"/>
                    <a:pt x="218" y="34"/>
                  </a:cubicBezTo>
                  <a:lnTo>
                    <a:pt x="218" y="94"/>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202">
              <a:extLst>
                <a:ext uri="{FF2B5EF4-FFF2-40B4-BE49-F238E27FC236}">
                  <a16:creationId xmlns:a16="http://schemas.microsoft.com/office/drawing/2014/main" id="{588DC015-1373-414E-B1FB-AE5C4E144545}"/>
                </a:ext>
              </a:extLst>
            </p:cNvPr>
            <p:cNvSpPr>
              <a:spLocks noChangeArrowheads="1"/>
            </p:cNvSpPr>
            <p:nvPr/>
          </p:nvSpPr>
          <p:spPr bwMode="auto">
            <a:xfrm>
              <a:off x="12765593" y="11653432"/>
              <a:ext cx="126338" cy="131833"/>
            </a:xfrm>
            <a:custGeom>
              <a:avLst/>
              <a:gdLst>
                <a:gd name="T0" fmla="*/ 82 w 100"/>
                <a:gd name="T1" fmla="*/ 104 h 105"/>
                <a:gd name="T2" fmla="*/ 0 w 100"/>
                <a:gd name="T3" fmla="*/ 104 h 105"/>
                <a:gd name="T4" fmla="*/ 17 w 100"/>
                <a:gd name="T5" fmla="*/ 0 h 105"/>
                <a:gd name="T6" fmla="*/ 99 w 100"/>
                <a:gd name="T7" fmla="*/ 0 h 105"/>
                <a:gd name="T8" fmla="*/ 82 w 100"/>
                <a:gd name="T9" fmla="*/ 104 h 105"/>
              </a:gdLst>
              <a:ahLst/>
              <a:cxnLst>
                <a:cxn ang="0">
                  <a:pos x="T0" y="T1"/>
                </a:cxn>
                <a:cxn ang="0">
                  <a:pos x="T2" y="T3"/>
                </a:cxn>
                <a:cxn ang="0">
                  <a:pos x="T4" y="T5"/>
                </a:cxn>
                <a:cxn ang="0">
                  <a:pos x="T6" y="T7"/>
                </a:cxn>
                <a:cxn ang="0">
                  <a:pos x="T8" y="T9"/>
                </a:cxn>
              </a:cxnLst>
              <a:rect l="0" t="0" r="r" b="b"/>
              <a:pathLst>
                <a:path w="100" h="105">
                  <a:moveTo>
                    <a:pt x="82" y="104"/>
                  </a:moveTo>
                  <a:lnTo>
                    <a:pt x="0" y="104"/>
                  </a:lnTo>
                  <a:lnTo>
                    <a:pt x="17" y="0"/>
                  </a:lnTo>
                  <a:lnTo>
                    <a:pt x="99" y="0"/>
                  </a:lnTo>
                  <a:lnTo>
                    <a:pt x="82" y="104"/>
                  </a:lnTo>
                </a:path>
              </a:pathLst>
            </a:custGeom>
            <a:solidFill>
              <a:srgbClr val="F49F9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203">
              <a:extLst>
                <a:ext uri="{FF2B5EF4-FFF2-40B4-BE49-F238E27FC236}">
                  <a16:creationId xmlns:a16="http://schemas.microsoft.com/office/drawing/2014/main" id="{A8A80CD0-0576-114C-8392-2888173399DC}"/>
                </a:ext>
              </a:extLst>
            </p:cNvPr>
            <p:cNvSpPr>
              <a:spLocks noChangeArrowheads="1"/>
            </p:cNvSpPr>
            <p:nvPr/>
          </p:nvSpPr>
          <p:spPr bwMode="auto">
            <a:xfrm>
              <a:off x="13721384" y="11653432"/>
              <a:ext cx="131833" cy="131833"/>
            </a:xfrm>
            <a:custGeom>
              <a:avLst/>
              <a:gdLst>
                <a:gd name="T0" fmla="*/ 107 w 108"/>
                <a:gd name="T1" fmla="*/ 104 h 105"/>
                <a:gd name="T2" fmla="*/ 25 w 108"/>
                <a:gd name="T3" fmla="*/ 104 h 105"/>
                <a:gd name="T4" fmla="*/ 0 w 108"/>
                <a:gd name="T5" fmla="*/ 0 h 105"/>
                <a:gd name="T6" fmla="*/ 83 w 108"/>
                <a:gd name="T7" fmla="*/ 0 h 105"/>
                <a:gd name="T8" fmla="*/ 107 w 108"/>
                <a:gd name="T9" fmla="*/ 104 h 105"/>
              </a:gdLst>
              <a:ahLst/>
              <a:cxnLst>
                <a:cxn ang="0">
                  <a:pos x="T0" y="T1"/>
                </a:cxn>
                <a:cxn ang="0">
                  <a:pos x="T2" y="T3"/>
                </a:cxn>
                <a:cxn ang="0">
                  <a:pos x="T4" y="T5"/>
                </a:cxn>
                <a:cxn ang="0">
                  <a:pos x="T6" y="T7"/>
                </a:cxn>
                <a:cxn ang="0">
                  <a:pos x="T8" y="T9"/>
                </a:cxn>
              </a:cxnLst>
              <a:rect l="0" t="0" r="r" b="b"/>
              <a:pathLst>
                <a:path w="108" h="105">
                  <a:moveTo>
                    <a:pt x="107" y="104"/>
                  </a:moveTo>
                  <a:lnTo>
                    <a:pt x="25" y="104"/>
                  </a:lnTo>
                  <a:lnTo>
                    <a:pt x="0" y="0"/>
                  </a:lnTo>
                  <a:lnTo>
                    <a:pt x="83" y="0"/>
                  </a:lnTo>
                  <a:lnTo>
                    <a:pt x="107" y="104"/>
                  </a:lnTo>
                </a:path>
              </a:pathLst>
            </a:custGeom>
            <a:solidFill>
              <a:srgbClr val="F49F9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204">
              <a:extLst>
                <a:ext uri="{FF2B5EF4-FFF2-40B4-BE49-F238E27FC236}">
                  <a16:creationId xmlns:a16="http://schemas.microsoft.com/office/drawing/2014/main" id="{44322935-CE57-374A-8F76-20D73ED08FF3}"/>
                </a:ext>
              </a:extLst>
            </p:cNvPr>
            <p:cNvSpPr>
              <a:spLocks noChangeArrowheads="1"/>
            </p:cNvSpPr>
            <p:nvPr/>
          </p:nvSpPr>
          <p:spPr bwMode="auto">
            <a:xfrm>
              <a:off x="12556858" y="10011013"/>
              <a:ext cx="148310" cy="186763"/>
            </a:xfrm>
            <a:custGeom>
              <a:avLst/>
              <a:gdLst>
                <a:gd name="T0" fmla="*/ 34 w 119"/>
                <a:gd name="T1" fmla="*/ 0 h 152"/>
                <a:gd name="T2" fmla="*/ 29 w 119"/>
                <a:gd name="T3" fmla="*/ 44 h 152"/>
                <a:gd name="T4" fmla="*/ 8 w 119"/>
                <a:gd name="T5" fmla="*/ 72 h 152"/>
                <a:gd name="T6" fmla="*/ 8 w 119"/>
                <a:gd name="T7" fmla="*/ 72 h 152"/>
                <a:gd name="T8" fmla="*/ 6 w 119"/>
                <a:gd name="T9" fmla="*/ 106 h 152"/>
                <a:gd name="T10" fmla="*/ 19 w 119"/>
                <a:gd name="T11" fmla="*/ 135 h 152"/>
                <a:gd name="T12" fmla="*/ 19 w 119"/>
                <a:gd name="T13" fmla="*/ 135 h 152"/>
                <a:gd name="T14" fmla="*/ 40 w 119"/>
                <a:gd name="T15" fmla="*/ 131 h 152"/>
                <a:gd name="T16" fmla="*/ 40 w 119"/>
                <a:gd name="T17" fmla="*/ 131 h 152"/>
                <a:gd name="T18" fmla="*/ 62 w 119"/>
                <a:gd name="T19" fmla="*/ 138 h 152"/>
                <a:gd name="T20" fmla="*/ 62 w 119"/>
                <a:gd name="T21" fmla="*/ 138 h 152"/>
                <a:gd name="T22" fmla="*/ 88 w 119"/>
                <a:gd name="T23" fmla="*/ 138 h 152"/>
                <a:gd name="T24" fmla="*/ 88 w 119"/>
                <a:gd name="T25" fmla="*/ 138 h 152"/>
                <a:gd name="T26" fmla="*/ 88 w 119"/>
                <a:gd name="T27" fmla="*/ 138 h 152"/>
                <a:gd name="T28" fmla="*/ 88 w 119"/>
                <a:gd name="T29" fmla="*/ 138 h 152"/>
                <a:gd name="T30" fmla="*/ 110 w 119"/>
                <a:gd name="T31" fmla="*/ 126 h 152"/>
                <a:gd name="T32" fmla="*/ 112 w 119"/>
                <a:gd name="T33" fmla="*/ 111 h 152"/>
                <a:gd name="T34" fmla="*/ 97 w 119"/>
                <a:gd name="T35" fmla="*/ 111 h 152"/>
                <a:gd name="T36" fmla="*/ 97 w 119"/>
                <a:gd name="T37" fmla="*/ 111 h 152"/>
                <a:gd name="T38" fmla="*/ 94 w 119"/>
                <a:gd name="T39" fmla="*/ 90 h 152"/>
                <a:gd name="T40" fmla="*/ 94 w 119"/>
                <a:gd name="T41" fmla="*/ 90 h 152"/>
                <a:gd name="T42" fmla="*/ 118 w 119"/>
                <a:gd name="T43" fmla="*/ 73 h 152"/>
                <a:gd name="T44" fmla="*/ 118 w 119"/>
                <a:gd name="T45" fmla="*/ 73 h 152"/>
                <a:gd name="T46" fmla="*/ 97 w 119"/>
                <a:gd name="T47" fmla="*/ 43 h 152"/>
                <a:gd name="T48" fmla="*/ 103 w 119"/>
                <a:gd name="T49" fmla="*/ 1 h 152"/>
                <a:gd name="T50" fmla="*/ 34 w 119"/>
                <a:gd name="T5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9" h="152">
                  <a:moveTo>
                    <a:pt x="34" y="0"/>
                  </a:moveTo>
                  <a:lnTo>
                    <a:pt x="29" y="44"/>
                  </a:lnTo>
                  <a:lnTo>
                    <a:pt x="8" y="72"/>
                  </a:lnTo>
                  <a:lnTo>
                    <a:pt x="8" y="72"/>
                  </a:lnTo>
                  <a:cubicBezTo>
                    <a:pt x="1" y="82"/>
                    <a:pt x="0" y="95"/>
                    <a:pt x="6" y="106"/>
                  </a:cubicBezTo>
                  <a:lnTo>
                    <a:pt x="19" y="135"/>
                  </a:lnTo>
                  <a:lnTo>
                    <a:pt x="19" y="135"/>
                  </a:lnTo>
                  <a:cubicBezTo>
                    <a:pt x="19" y="135"/>
                    <a:pt x="33" y="140"/>
                    <a:pt x="40" y="131"/>
                  </a:cubicBezTo>
                  <a:lnTo>
                    <a:pt x="40" y="131"/>
                  </a:lnTo>
                  <a:cubicBezTo>
                    <a:pt x="40" y="131"/>
                    <a:pt x="49" y="145"/>
                    <a:pt x="62" y="138"/>
                  </a:cubicBezTo>
                  <a:lnTo>
                    <a:pt x="62" y="138"/>
                  </a:lnTo>
                  <a:cubicBezTo>
                    <a:pt x="62" y="138"/>
                    <a:pt x="76" y="151"/>
                    <a:pt x="88" y="138"/>
                  </a:cubicBezTo>
                  <a:lnTo>
                    <a:pt x="88" y="138"/>
                  </a:lnTo>
                  <a:lnTo>
                    <a:pt x="88" y="138"/>
                  </a:lnTo>
                  <a:lnTo>
                    <a:pt x="88" y="138"/>
                  </a:lnTo>
                  <a:cubicBezTo>
                    <a:pt x="98" y="143"/>
                    <a:pt x="109" y="137"/>
                    <a:pt x="110" y="126"/>
                  </a:cubicBezTo>
                  <a:lnTo>
                    <a:pt x="112" y="111"/>
                  </a:lnTo>
                  <a:lnTo>
                    <a:pt x="97" y="111"/>
                  </a:lnTo>
                  <a:lnTo>
                    <a:pt x="97" y="111"/>
                  </a:lnTo>
                  <a:cubicBezTo>
                    <a:pt x="97" y="111"/>
                    <a:pt x="92" y="96"/>
                    <a:pt x="94" y="90"/>
                  </a:cubicBezTo>
                  <a:lnTo>
                    <a:pt x="94" y="90"/>
                  </a:lnTo>
                  <a:cubicBezTo>
                    <a:pt x="100" y="71"/>
                    <a:pt x="118" y="73"/>
                    <a:pt x="118" y="73"/>
                  </a:cubicBezTo>
                  <a:lnTo>
                    <a:pt x="118" y="73"/>
                  </a:lnTo>
                  <a:cubicBezTo>
                    <a:pt x="118" y="73"/>
                    <a:pt x="116" y="48"/>
                    <a:pt x="97" y="43"/>
                  </a:cubicBezTo>
                  <a:lnTo>
                    <a:pt x="103" y="1"/>
                  </a:lnTo>
                  <a:lnTo>
                    <a:pt x="34" y="0"/>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205">
              <a:extLst>
                <a:ext uri="{FF2B5EF4-FFF2-40B4-BE49-F238E27FC236}">
                  <a16:creationId xmlns:a16="http://schemas.microsoft.com/office/drawing/2014/main" id="{3F99778A-330F-5A4C-97F5-C4BE9312AB4B}"/>
                </a:ext>
              </a:extLst>
            </p:cNvPr>
            <p:cNvSpPr>
              <a:spLocks noChangeArrowheads="1"/>
            </p:cNvSpPr>
            <p:nvPr/>
          </p:nvSpPr>
          <p:spPr bwMode="auto">
            <a:xfrm>
              <a:off x="12760099" y="10054956"/>
              <a:ext cx="598744" cy="1636927"/>
            </a:xfrm>
            <a:custGeom>
              <a:avLst/>
              <a:gdLst>
                <a:gd name="T0" fmla="*/ 478 w 479"/>
                <a:gd name="T1" fmla="*/ 0 h 1315"/>
                <a:gd name="T2" fmla="*/ 130 w 479"/>
                <a:gd name="T3" fmla="*/ 1314 h 1315"/>
                <a:gd name="T4" fmla="*/ 0 w 479"/>
                <a:gd name="T5" fmla="*/ 1314 h 1315"/>
                <a:gd name="T6" fmla="*/ 163 w 479"/>
                <a:gd name="T7" fmla="*/ 0 h 1315"/>
                <a:gd name="T8" fmla="*/ 478 w 479"/>
                <a:gd name="T9" fmla="*/ 0 h 1315"/>
              </a:gdLst>
              <a:ahLst/>
              <a:cxnLst>
                <a:cxn ang="0">
                  <a:pos x="T0" y="T1"/>
                </a:cxn>
                <a:cxn ang="0">
                  <a:pos x="T2" y="T3"/>
                </a:cxn>
                <a:cxn ang="0">
                  <a:pos x="T4" y="T5"/>
                </a:cxn>
                <a:cxn ang="0">
                  <a:pos x="T6" y="T7"/>
                </a:cxn>
                <a:cxn ang="0">
                  <a:pos x="T8" y="T9"/>
                </a:cxn>
              </a:cxnLst>
              <a:rect l="0" t="0" r="r" b="b"/>
              <a:pathLst>
                <a:path w="479" h="1315">
                  <a:moveTo>
                    <a:pt x="478" y="0"/>
                  </a:moveTo>
                  <a:lnTo>
                    <a:pt x="130" y="1314"/>
                  </a:lnTo>
                  <a:lnTo>
                    <a:pt x="0" y="1314"/>
                  </a:lnTo>
                  <a:lnTo>
                    <a:pt x="163" y="0"/>
                  </a:lnTo>
                  <a:lnTo>
                    <a:pt x="478" y="0"/>
                  </a:lnTo>
                </a:path>
              </a:pathLst>
            </a:custGeom>
            <a:solidFill>
              <a:srgbClr val="33225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206">
              <a:extLst>
                <a:ext uri="{FF2B5EF4-FFF2-40B4-BE49-F238E27FC236}">
                  <a16:creationId xmlns:a16="http://schemas.microsoft.com/office/drawing/2014/main" id="{E2AD99F8-6476-804F-81E3-E5EFF4EB5521}"/>
                </a:ext>
              </a:extLst>
            </p:cNvPr>
            <p:cNvSpPr>
              <a:spLocks noChangeArrowheads="1"/>
            </p:cNvSpPr>
            <p:nvPr/>
          </p:nvSpPr>
          <p:spPr bwMode="auto">
            <a:xfrm>
              <a:off x="13270956" y="10054956"/>
              <a:ext cx="598740" cy="1636927"/>
            </a:xfrm>
            <a:custGeom>
              <a:avLst/>
              <a:gdLst>
                <a:gd name="T0" fmla="*/ 0 w 479"/>
                <a:gd name="T1" fmla="*/ 0 h 1315"/>
                <a:gd name="T2" fmla="*/ 348 w 479"/>
                <a:gd name="T3" fmla="*/ 1314 h 1315"/>
                <a:gd name="T4" fmla="*/ 478 w 479"/>
                <a:gd name="T5" fmla="*/ 1314 h 1315"/>
                <a:gd name="T6" fmla="*/ 315 w 479"/>
                <a:gd name="T7" fmla="*/ 0 h 1315"/>
                <a:gd name="T8" fmla="*/ 0 w 479"/>
                <a:gd name="T9" fmla="*/ 0 h 1315"/>
              </a:gdLst>
              <a:ahLst/>
              <a:cxnLst>
                <a:cxn ang="0">
                  <a:pos x="T0" y="T1"/>
                </a:cxn>
                <a:cxn ang="0">
                  <a:pos x="T2" y="T3"/>
                </a:cxn>
                <a:cxn ang="0">
                  <a:pos x="T4" y="T5"/>
                </a:cxn>
                <a:cxn ang="0">
                  <a:pos x="T6" y="T7"/>
                </a:cxn>
                <a:cxn ang="0">
                  <a:pos x="T8" y="T9"/>
                </a:cxn>
              </a:cxnLst>
              <a:rect l="0" t="0" r="r" b="b"/>
              <a:pathLst>
                <a:path w="479" h="1315">
                  <a:moveTo>
                    <a:pt x="0" y="0"/>
                  </a:moveTo>
                  <a:lnTo>
                    <a:pt x="348" y="1314"/>
                  </a:lnTo>
                  <a:lnTo>
                    <a:pt x="478" y="1314"/>
                  </a:lnTo>
                  <a:lnTo>
                    <a:pt x="315" y="0"/>
                  </a:lnTo>
                  <a:lnTo>
                    <a:pt x="0" y="0"/>
                  </a:lnTo>
                </a:path>
              </a:pathLst>
            </a:custGeom>
            <a:solidFill>
              <a:srgbClr val="33225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00">
              <a:extLst>
                <a:ext uri="{FF2B5EF4-FFF2-40B4-BE49-F238E27FC236}">
                  <a16:creationId xmlns:a16="http://schemas.microsoft.com/office/drawing/2014/main" id="{407A8FC9-801B-0143-B1AF-CD3C2C655A36}"/>
                </a:ext>
              </a:extLst>
            </p:cNvPr>
            <p:cNvSpPr>
              <a:spLocks noChangeArrowheads="1"/>
            </p:cNvSpPr>
            <p:nvPr/>
          </p:nvSpPr>
          <p:spPr bwMode="auto">
            <a:xfrm>
              <a:off x="12584321" y="8923386"/>
              <a:ext cx="1174274" cy="1245678"/>
            </a:xfrm>
            <a:custGeom>
              <a:avLst/>
              <a:gdLst>
                <a:gd name="connsiteX0" fmla="*/ 613972 w 1174274"/>
                <a:gd name="connsiteY0" fmla="*/ 1 h 1245678"/>
                <a:gd name="connsiteX1" fmla="*/ 613972 w 1174274"/>
                <a:gd name="connsiteY1" fmla="*/ 1245678 h 1245678"/>
                <a:gd name="connsiteX2" fmla="*/ 285637 w 1174274"/>
                <a:gd name="connsiteY2" fmla="*/ 1170863 h 1245678"/>
                <a:gd name="connsiteX3" fmla="*/ 345803 w 1174274"/>
                <a:gd name="connsiteY3" fmla="*/ 510563 h 1245678"/>
                <a:gd name="connsiteX4" fmla="*/ 230515 w 1174274"/>
                <a:gd name="connsiteY4" fmla="*/ 756625 h 1245678"/>
                <a:gd name="connsiteX5" fmla="*/ 113389 w 1174274"/>
                <a:gd name="connsiteY5" fmla="*/ 1108353 h 1245678"/>
                <a:gd name="connsiteX6" fmla="*/ 0 w 1174274"/>
                <a:gd name="connsiteY6" fmla="*/ 1108353 h 1245678"/>
                <a:gd name="connsiteX7" fmla="*/ 120865 w 1174274"/>
                <a:gd name="connsiteY7" fmla="*/ 571440 h 1245678"/>
                <a:gd name="connsiteX8" fmla="*/ 380725 w 1174274"/>
                <a:gd name="connsiteY8" fmla="*/ 60962 h 1245678"/>
                <a:gd name="connsiteX9" fmla="*/ 387678 w 1174274"/>
                <a:gd name="connsiteY9" fmla="*/ 50994 h 1245678"/>
                <a:gd name="connsiteX10" fmla="*/ 388007 w 1174274"/>
                <a:gd name="connsiteY10" fmla="*/ 47384 h 1245678"/>
                <a:gd name="connsiteX11" fmla="*/ 823958 w 1174274"/>
                <a:gd name="connsiteY11" fmla="*/ 0 h 1245678"/>
                <a:gd name="connsiteX12" fmla="*/ 1049250 w 1174274"/>
                <a:gd name="connsiteY12" fmla="*/ 46182 h 1245678"/>
                <a:gd name="connsiteX13" fmla="*/ 1174274 w 1174274"/>
                <a:gd name="connsiteY13" fmla="*/ 1170785 h 1245678"/>
                <a:gd name="connsiteX14" fmla="*/ 823958 w 1174274"/>
                <a:gd name="connsiteY14" fmla="*/ 1245676 h 1245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4274" h="1245678">
                  <a:moveTo>
                    <a:pt x="613972" y="1"/>
                  </a:moveTo>
                  <a:lnTo>
                    <a:pt x="613972" y="1245678"/>
                  </a:lnTo>
                  <a:lnTo>
                    <a:pt x="285637" y="1170863"/>
                  </a:lnTo>
                  <a:lnTo>
                    <a:pt x="345803" y="510563"/>
                  </a:lnTo>
                  <a:lnTo>
                    <a:pt x="230515" y="756625"/>
                  </a:lnTo>
                  <a:lnTo>
                    <a:pt x="113389" y="1108353"/>
                  </a:lnTo>
                  <a:lnTo>
                    <a:pt x="0" y="1108353"/>
                  </a:lnTo>
                  <a:cubicBezTo>
                    <a:pt x="0" y="1108353"/>
                    <a:pt x="34889" y="842382"/>
                    <a:pt x="120865" y="571440"/>
                  </a:cubicBezTo>
                  <a:cubicBezTo>
                    <a:pt x="195004" y="338715"/>
                    <a:pt x="344508" y="113603"/>
                    <a:pt x="380725" y="60962"/>
                  </a:cubicBezTo>
                  <a:lnTo>
                    <a:pt x="387678" y="50994"/>
                  </a:lnTo>
                  <a:lnTo>
                    <a:pt x="388007" y="47384"/>
                  </a:lnTo>
                  <a:close/>
                  <a:moveTo>
                    <a:pt x="823958" y="0"/>
                  </a:moveTo>
                  <a:lnTo>
                    <a:pt x="1049250" y="46182"/>
                  </a:lnTo>
                  <a:lnTo>
                    <a:pt x="1174274" y="1170785"/>
                  </a:lnTo>
                  <a:lnTo>
                    <a:pt x="823958" y="1245676"/>
                  </a:lnTo>
                  <a:close/>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2" name="Freeform 209">
              <a:extLst>
                <a:ext uri="{FF2B5EF4-FFF2-40B4-BE49-F238E27FC236}">
                  <a16:creationId xmlns:a16="http://schemas.microsoft.com/office/drawing/2014/main" id="{DE6EFEB9-2B55-C746-87F7-C1BA7A613B33}"/>
                </a:ext>
              </a:extLst>
            </p:cNvPr>
            <p:cNvSpPr>
              <a:spLocks noChangeArrowheads="1"/>
            </p:cNvSpPr>
            <p:nvPr/>
          </p:nvSpPr>
          <p:spPr bwMode="auto">
            <a:xfrm>
              <a:off x="13199544" y="8917895"/>
              <a:ext cx="208735" cy="1071142"/>
            </a:xfrm>
            <a:custGeom>
              <a:avLst/>
              <a:gdLst>
                <a:gd name="T0" fmla="*/ 167 w 168"/>
                <a:gd name="T1" fmla="*/ 8 h 859"/>
                <a:gd name="T2" fmla="*/ 127 w 168"/>
                <a:gd name="T3" fmla="*/ 0 h 859"/>
                <a:gd name="T4" fmla="*/ 38 w 168"/>
                <a:gd name="T5" fmla="*/ 0 h 859"/>
                <a:gd name="T6" fmla="*/ 0 w 168"/>
                <a:gd name="T7" fmla="*/ 7 h 859"/>
                <a:gd name="T8" fmla="*/ 0 w 168"/>
                <a:gd name="T9" fmla="*/ 858 h 859"/>
                <a:gd name="T10" fmla="*/ 167 w 168"/>
                <a:gd name="T11" fmla="*/ 858 h 859"/>
                <a:gd name="T12" fmla="*/ 167 w 168"/>
                <a:gd name="T13" fmla="*/ 8 h 859"/>
              </a:gdLst>
              <a:ahLst/>
              <a:cxnLst>
                <a:cxn ang="0">
                  <a:pos x="T0" y="T1"/>
                </a:cxn>
                <a:cxn ang="0">
                  <a:pos x="T2" y="T3"/>
                </a:cxn>
                <a:cxn ang="0">
                  <a:pos x="T4" y="T5"/>
                </a:cxn>
                <a:cxn ang="0">
                  <a:pos x="T6" y="T7"/>
                </a:cxn>
                <a:cxn ang="0">
                  <a:pos x="T8" y="T9"/>
                </a:cxn>
                <a:cxn ang="0">
                  <a:pos x="T10" y="T11"/>
                </a:cxn>
                <a:cxn ang="0">
                  <a:pos x="T12" y="T13"/>
                </a:cxn>
              </a:cxnLst>
              <a:rect l="0" t="0" r="r" b="b"/>
              <a:pathLst>
                <a:path w="168" h="859">
                  <a:moveTo>
                    <a:pt x="167" y="8"/>
                  </a:moveTo>
                  <a:lnTo>
                    <a:pt x="127" y="0"/>
                  </a:lnTo>
                  <a:lnTo>
                    <a:pt x="38" y="0"/>
                  </a:lnTo>
                  <a:lnTo>
                    <a:pt x="0" y="7"/>
                  </a:lnTo>
                  <a:lnTo>
                    <a:pt x="0" y="858"/>
                  </a:lnTo>
                  <a:lnTo>
                    <a:pt x="167" y="858"/>
                  </a:lnTo>
                  <a:lnTo>
                    <a:pt x="167" y="8"/>
                  </a:lnTo>
                </a:path>
              </a:pathLst>
            </a:custGeom>
            <a:solidFill>
              <a:srgbClr val="D4E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102">
              <a:extLst>
                <a:ext uri="{FF2B5EF4-FFF2-40B4-BE49-F238E27FC236}">
                  <a16:creationId xmlns:a16="http://schemas.microsoft.com/office/drawing/2014/main" id="{72CF4F89-071E-FE42-BF00-0AB57E2888E9}"/>
                </a:ext>
              </a:extLst>
            </p:cNvPr>
            <p:cNvSpPr>
              <a:spLocks noChangeArrowheads="1"/>
            </p:cNvSpPr>
            <p:nvPr/>
          </p:nvSpPr>
          <p:spPr bwMode="auto">
            <a:xfrm>
              <a:off x="13199544" y="9983549"/>
              <a:ext cx="207486" cy="70155"/>
            </a:xfrm>
            <a:custGeom>
              <a:avLst/>
              <a:gdLst>
                <a:gd name="connsiteX0" fmla="*/ 153804 w 207486"/>
                <a:gd name="connsiteY0" fmla="*/ 0 h 70155"/>
                <a:gd name="connsiteX1" fmla="*/ 207486 w 207486"/>
                <a:gd name="connsiteY1" fmla="*/ 0 h 70155"/>
                <a:gd name="connsiteX2" fmla="*/ 207486 w 207486"/>
                <a:gd name="connsiteY2" fmla="*/ 70155 h 70155"/>
                <a:gd name="connsiteX3" fmla="*/ 153804 w 207486"/>
                <a:gd name="connsiteY3" fmla="*/ 70155 h 70155"/>
                <a:gd name="connsiteX4" fmla="*/ 0 w 207486"/>
                <a:gd name="connsiteY4" fmla="*/ 0 h 70155"/>
                <a:gd name="connsiteX5" fmla="*/ 59216 w 207486"/>
                <a:gd name="connsiteY5" fmla="*/ 0 h 70155"/>
                <a:gd name="connsiteX6" fmla="*/ 59216 w 207486"/>
                <a:gd name="connsiteY6" fmla="*/ 70155 h 70155"/>
                <a:gd name="connsiteX7" fmla="*/ 0 w 207486"/>
                <a:gd name="connsiteY7" fmla="*/ 70155 h 70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486" h="70155">
                  <a:moveTo>
                    <a:pt x="153804" y="0"/>
                  </a:moveTo>
                  <a:lnTo>
                    <a:pt x="207486" y="0"/>
                  </a:lnTo>
                  <a:lnTo>
                    <a:pt x="207486" y="70155"/>
                  </a:lnTo>
                  <a:lnTo>
                    <a:pt x="153804" y="70155"/>
                  </a:lnTo>
                  <a:close/>
                  <a:moveTo>
                    <a:pt x="0" y="0"/>
                  </a:moveTo>
                  <a:lnTo>
                    <a:pt x="59216" y="0"/>
                  </a:lnTo>
                  <a:lnTo>
                    <a:pt x="59216" y="70155"/>
                  </a:lnTo>
                  <a:lnTo>
                    <a:pt x="0" y="70155"/>
                  </a:lnTo>
                  <a:close/>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4" name="Freeform 212">
              <a:extLst>
                <a:ext uri="{FF2B5EF4-FFF2-40B4-BE49-F238E27FC236}">
                  <a16:creationId xmlns:a16="http://schemas.microsoft.com/office/drawing/2014/main" id="{0BF56F9F-DCAC-E34E-BDAB-B16726E039AC}"/>
                </a:ext>
              </a:extLst>
            </p:cNvPr>
            <p:cNvSpPr>
              <a:spLocks noChangeArrowheads="1"/>
            </p:cNvSpPr>
            <p:nvPr/>
          </p:nvSpPr>
          <p:spPr bwMode="auto">
            <a:xfrm>
              <a:off x="13256597" y="9983548"/>
              <a:ext cx="93380" cy="71408"/>
            </a:xfrm>
            <a:custGeom>
              <a:avLst/>
              <a:gdLst>
                <a:gd name="T0" fmla="*/ 0 w 76"/>
                <a:gd name="T1" fmla="*/ 56 h 57"/>
                <a:gd name="T2" fmla="*/ 75 w 76"/>
                <a:gd name="T3" fmla="*/ 56 h 57"/>
                <a:gd name="T4" fmla="*/ 75 w 76"/>
                <a:gd name="T5" fmla="*/ 0 h 57"/>
                <a:gd name="T6" fmla="*/ 0 w 76"/>
                <a:gd name="T7" fmla="*/ 0 h 57"/>
                <a:gd name="T8" fmla="*/ 0 w 76"/>
                <a:gd name="T9" fmla="*/ 56 h 57"/>
              </a:gdLst>
              <a:ahLst/>
              <a:cxnLst>
                <a:cxn ang="0">
                  <a:pos x="T0" y="T1"/>
                </a:cxn>
                <a:cxn ang="0">
                  <a:pos x="T2" y="T3"/>
                </a:cxn>
                <a:cxn ang="0">
                  <a:pos x="T4" y="T5"/>
                </a:cxn>
                <a:cxn ang="0">
                  <a:pos x="T6" y="T7"/>
                </a:cxn>
                <a:cxn ang="0">
                  <a:pos x="T8" y="T9"/>
                </a:cxn>
              </a:cxnLst>
              <a:rect l="0" t="0" r="r" b="b"/>
              <a:pathLst>
                <a:path w="76" h="57">
                  <a:moveTo>
                    <a:pt x="0" y="56"/>
                  </a:moveTo>
                  <a:lnTo>
                    <a:pt x="75" y="56"/>
                  </a:lnTo>
                  <a:lnTo>
                    <a:pt x="75" y="0"/>
                  </a:lnTo>
                  <a:lnTo>
                    <a:pt x="0" y="0"/>
                  </a:lnTo>
                  <a:lnTo>
                    <a:pt x="0" y="56"/>
                  </a:lnTo>
                </a:path>
              </a:pathLst>
            </a:custGeom>
            <a:solidFill>
              <a:srgbClr val="B4B3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214">
              <a:extLst>
                <a:ext uri="{FF2B5EF4-FFF2-40B4-BE49-F238E27FC236}">
                  <a16:creationId xmlns:a16="http://schemas.microsoft.com/office/drawing/2014/main" id="{9C716752-F8FA-834E-B020-5BB384A9C58A}"/>
                </a:ext>
              </a:extLst>
            </p:cNvPr>
            <p:cNvSpPr>
              <a:spLocks noChangeArrowheads="1"/>
            </p:cNvSpPr>
            <p:nvPr/>
          </p:nvSpPr>
          <p:spPr bwMode="auto">
            <a:xfrm>
              <a:off x="13419264" y="8692679"/>
              <a:ext cx="203244" cy="219722"/>
            </a:xfrm>
            <a:custGeom>
              <a:avLst/>
              <a:gdLst>
                <a:gd name="T0" fmla="*/ 96 w 163"/>
                <a:gd name="T1" fmla="*/ 174 h 175"/>
                <a:gd name="T2" fmla="*/ 81 w 163"/>
                <a:gd name="T3" fmla="*/ 142 h 175"/>
                <a:gd name="T4" fmla="*/ 51 w 163"/>
                <a:gd name="T5" fmla="*/ 141 h 175"/>
                <a:gd name="T6" fmla="*/ 51 w 163"/>
                <a:gd name="T7" fmla="*/ 141 h 175"/>
                <a:gd name="T8" fmla="*/ 13 w 163"/>
                <a:gd name="T9" fmla="*/ 115 h 175"/>
                <a:gd name="T10" fmla="*/ 0 w 163"/>
                <a:gd name="T11" fmla="*/ 83 h 175"/>
                <a:gd name="T12" fmla="*/ 30 w 163"/>
                <a:gd name="T13" fmla="*/ 0 h 175"/>
                <a:gd name="T14" fmla="*/ 72 w 163"/>
                <a:gd name="T15" fmla="*/ 7 h 175"/>
                <a:gd name="T16" fmla="*/ 127 w 163"/>
                <a:gd name="T17" fmla="*/ 55 h 175"/>
                <a:gd name="T18" fmla="*/ 136 w 163"/>
                <a:gd name="T19" fmla="*/ 111 h 175"/>
                <a:gd name="T20" fmla="*/ 162 w 163"/>
                <a:gd name="T21" fmla="*/ 157 h 175"/>
                <a:gd name="T22" fmla="*/ 96 w 163"/>
                <a:gd name="T23" fmla="*/ 174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3" h="175">
                  <a:moveTo>
                    <a:pt x="96" y="174"/>
                  </a:moveTo>
                  <a:lnTo>
                    <a:pt x="81" y="142"/>
                  </a:lnTo>
                  <a:lnTo>
                    <a:pt x="51" y="141"/>
                  </a:lnTo>
                  <a:lnTo>
                    <a:pt x="51" y="141"/>
                  </a:lnTo>
                  <a:cubicBezTo>
                    <a:pt x="34" y="141"/>
                    <a:pt x="19" y="130"/>
                    <a:pt x="13" y="115"/>
                  </a:cubicBezTo>
                  <a:lnTo>
                    <a:pt x="0" y="83"/>
                  </a:lnTo>
                  <a:lnTo>
                    <a:pt x="30" y="0"/>
                  </a:lnTo>
                  <a:lnTo>
                    <a:pt x="72" y="7"/>
                  </a:lnTo>
                  <a:lnTo>
                    <a:pt x="127" y="55"/>
                  </a:lnTo>
                  <a:lnTo>
                    <a:pt x="136" y="111"/>
                  </a:lnTo>
                  <a:lnTo>
                    <a:pt x="162" y="157"/>
                  </a:lnTo>
                  <a:lnTo>
                    <a:pt x="96" y="174"/>
                  </a:ln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215">
              <a:extLst>
                <a:ext uri="{FF2B5EF4-FFF2-40B4-BE49-F238E27FC236}">
                  <a16:creationId xmlns:a16="http://schemas.microsoft.com/office/drawing/2014/main" id="{4B62A899-E91B-6B45-BE73-5CA4CBB915CF}"/>
                </a:ext>
              </a:extLst>
            </p:cNvPr>
            <p:cNvSpPr>
              <a:spLocks noChangeArrowheads="1"/>
            </p:cNvSpPr>
            <p:nvPr/>
          </p:nvSpPr>
          <p:spPr bwMode="auto">
            <a:xfrm>
              <a:off x="13380816" y="8665216"/>
              <a:ext cx="164791" cy="170282"/>
            </a:xfrm>
            <a:custGeom>
              <a:avLst/>
              <a:gdLst>
                <a:gd name="T0" fmla="*/ 130 w 131"/>
                <a:gd name="T1" fmla="*/ 87 h 135"/>
                <a:gd name="T2" fmla="*/ 74 w 131"/>
                <a:gd name="T3" fmla="*/ 134 h 135"/>
                <a:gd name="T4" fmla="*/ 0 w 131"/>
                <a:gd name="T5" fmla="*/ 48 h 135"/>
                <a:gd name="T6" fmla="*/ 56 w 131"/>
                <a:gd name="T7" fmla="*/ 0 h 135"/>
                <a:gd name="T8" fmla="*/ 130 w 131"/>
                <a:gd name="T9" fmla="*/ 87 h 135"/>
              </a:gdLst>
              <a:ahLst/>
              <a:cxnLst>
                <a:cxn ang="0">
                  <a:pos x="T0" y="T1"/>
                </a:cxn>
                <a:cxn ang="0">
                  <a:pos x="T2" y="T3"/>
                </a:cxn>
                <a:cxn ang="0">
                  <a:pos x="T4" y="T5"/>
                </a:cxn>
                <a:cxn ang="0">
                  <a:pos x="T6" y="T7"/>
                </a:cxn>
                <a:cxn ang="0">
                  <a:pos x="T8" y="T9"/>
                </a:cxn>
              </a:cxnLst>
              <a:rect l="0" t="0" r="r" b="b"/>
              <a:pathLst>
                <a:path w="131" h="135">
                  <a:moveTo>
                    <a:pt x="130" y="87"/>
                  </a:moveTo>
                  <a:lnTo>
                    <a:pt x="74" y="134"/>
                  </a:lnTo>
                  <a:lnTo>
                    <a:pt x="0" y="48"/>
                  </a:lnTo>
                  <a:lnTo>
                    <a:pt x="56" y="0"/>
                  </a:lnTo>
                  <a:lnTo>
                    <a:pt x="130" y="87"/>
                  </a:lnTo>
                </a:path>
              </a:pathLst>
            </a:custGeom>
            <a:solidFill>
              <a:srgbClr val="9595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216">
              <a:extLst>
                <a:ext uri="{FF2B5EF4-FFF2-40B4-BE49-F238E27FC236}">
                  <a16:creationId xmlns:a16="http://schemas.microsoft.com/office/drawing/2014/main" id="{A7C50CDD-C13A-7442-A67A-40204ECE8E53}"/>
                </a:ext>
              </a:extLst>
            </p:cNvPr>
            <p:cNvSpPr>
              <a:spLocks noChangeArrowheads="1"/>
            </p:cNvSpPr>
            <p:nvPr/>
          </p:nvSpPr>
          <p:spPr bwMode="auto">
            <a:xfrm>
              <a:off x="12304178" y="10186789"/>
              <a:ext cx="681137" cy="499868"/>
            </a:xfrm>
            <a:custGeom>
              <a:avLst/>
              <a:gdLst>
                <a:gd name="T0" fmla="*/ 548 w 549"/>
                <a:gd name="T1" fmla="*/ 402 h 403"/>
                <a:gd name="T2" fmla="*/ 0 w 549"/>
                <a:gd name="T3" fmla="*/ 386 h 403"/>
                <a:gd name="T4" fmla="*/ 0 w 549"/>
                <a:gd name="T5" fmla="*/ 0 h 403"/>
                <a:gd name="T6" fmla="*/ 548 w 549"/>
                <a:gd name="T7" fmla="*/ 17 h 403"/>
                <a:gd name="T8" fmla="*/ 548 w 549"/>
                <a:gd name="T9" fmla="*/ 402 h 403"/>
              </a:gdLst>
              <a:ahLst/>
              <a:cxnLst>
                <a:cxn ang="0">
                  <a:pos x="T0" y="T1"/>
                </a:cxn>
                <a:cxn ang="0">
                  <a:pos x="T2" y="T3"/>
                </a:cxn>
                <a:cxn ang="0">
                  <a:pos x="T4" y="T5"/>
                </a:cxn>
                <a:cxn ang="0">
                  <a:pos x="T6" y="T7"/>
                </a:cxn>
                <a:cxn ang="0">
                  <a:pos x="T8" y="T9"/>
                </a:cxn>
              </a:cxnLst>
              <a:rect l="0" t="0" r="r" b="b"/>
              <a:pathLst>
                <a:path w="549" h="403">
                  <a:moveTo>
                    <a:pt x="548" y="402"/>
                  </a:moveTo>
                  <a:lnTo>
                    <a:pt x="0" y="386"/>
                  </a:lnTo>
                  <a:lnTo>
                    <a:pt x="0" y="0"/>
                  </a:lnTo>
                  <a:lnTo>
                    <a:pt x="548" y="17"/>
                  </a:lnTo>
                  <a:lnTo>
                    <a:pt x="548" y="402"/>
                  </a:lnTo>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217">
              <a:extLst>
                <a:ext uri="{FF2B5EF4-FFF2-40B4-BE49-F238E27FC236}">
                  <a16:creationId xmlns:a16="http://schemas.microsoft.com/office/drawing/2014/main" id="{704E0DCC-7567-A84B-9B02-0D5E410132F1}"/>
                </a:ext>
              </a:extLst>
            </p:cNvPr>
            <p:cNvSpPr>
              <a:spLocks noChangeArrowheads="1"/>
            </p:cNvSpPr>
            <p:nvPr/>
          </p:nvSpPr>
          <p:spPr bwMode="auto">
            <a:xfrm>
              <a:off x="12765595" y="11779773"/>
              <a:ext cx="274652" cy="98874"/>
            </a:xfrm>
            <a:custGeom>
              <a:avLst/>
              <a:gdLst>
                <a:gd name="T0" fmla="*/ 200 w 220"/>
                <a:gd name="T1" fmla="*/ 41 h 81"/>
                <a:gd name="T2" fmla="*/ 82 w 220"/>
                <a:gd name="T3" fmla="*/ 0 h 81"/>
                <a:gd name="T4" fmla="*/ 0 w 220"/>
                <a:gd name="T5" fmla="*/ 0 h 81"/>
                <a:gd name="T6" fmla="*/ 0 w 220"/>
                <a:gd name="T7" fmla="*/ 80 h 81"/>
                <a:gd name="T8" fmla="*/ 219 w 220"/>
                <a:gd name="T9" fmla="*/ 80 h 81"/>
                <a:gd name="T10" fmla="*/ 219 w 220"/>
                <a:gd name="T11" fmla="*/ 69 h 81"/>
                <a:gd name="T12" fmla="*/ 219 w 220"/>
                <a:gd name="T13" fmla="*/ 69 h 81"/>
                <a:gd name="T14" fmla="*/ 200 w 220"/>
                <a:gd name="T15" fmla="*/ 41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0" h="81">
                  <a:moveTo>
                    <a:pt x="200" y="41"/>
                  </a:moveTo>
                  <a:lnTo>
                    <a:pt x="82" y="0"/>
                  </a:lnTo>
                  <a:lnTo>
                    <a:pt x="0" y="0"/>
                  </a:lnTo>
                  <a:lnTo>
                    <a:pt x="0" y="80"/>
                  </a:lnTo>
                  <a:lnTo>
                    <a:pt x="219" y="80"/>
                  </a:lnTo>
                  <a:lnTo>
                    <a:pt x="219" y="69"/>
                  </a:lnTo>
                  <a:lnTo>
                    <a:pt x="219" y="69"/>
                  </a:lnTo>
                  <a:cubicBezTo>
                    <a:pt x="219" y="57"/>
                    <a:pt x="212" y="45"/>
                    <a:pt x="200" y="41"/>
                  </a:cubicBez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218">
              <a:extLst>
                <a:ext uri="{FF2B5EF4-FFF2-40B4-BE49-F238E27FC236}">
                  <a16:creationId xmlns:a16="http://schemas.microsoft.com/office/drawing/2014/main" id="{C3C4316F-E660-C34A-9542-72B935DF3849}"/>
                </a:ext>
              </a:extLst>
            </p:cNvPr>
            <p:cNvSpPr>
              <a:spLocks noChangeArrowheads="1"/>
            </p:cNvSpPr>
            <p:nvPr/>
          </p:nvSpPr>
          <p:spPr bwMode="auto">
            <a:xfrm>
              <a:off x="13748848" y="11779773"/>
              <a:ext cx="274652" cy="98874"/>
            </a:xfrm>
            <a:custGeom>
              <a:avLst/>
              <a:gdLst>
                <a:gd name="T0" fmla="*/ 201 w 221"/>
                <a:gd name="T1" fmla="*/ 41 h 81"/>
                <a:gd name="T2" fmla="*/ 82 w 221"/>
                <a:gd name="T3" fmla="*/ 0 h 81"/>
                <a:gd name="T4" fmla="*/ 0 w 221"/>
                <a:gd name="T5" fmla="*/ 0 h 81"/>
                <a:gd name="T6" fmla="*/ 0 w 221"/>
                <a:gd name="T7" fmla="*/ 80 h 81"/>
                <a:gd name="T8" fmla="*/ 220 w 221"/>
                <a:gd name="T9" fmla="*/ 80 h 81"/>
                <a:gd name="T10" fmla="*/ 220 w 221"/>
                <a:gd name="T11" fmla="*/ 69 h 81"/>
                <a:gd name="T12" fmla="*/ 220 w 221"/>
                <a:gd name="T13" fmla="*/ 69 h 81"/>
                <a:gd name="T14" fmla="*/ 201 w 221"/>
                <a:gd name="T15" fmla="*/ 41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 h="81">
                  <a:moveTo>
                    <a:pt x="201" y="41"/>
                  </a:moveTo>
                  <a:lnTo>
                    <a:pt x="82" y="0"/>
                  </a:lnTo>
                  <a:lnTo>
                    <a:pt x="0" y="0"/>
                  </a:lnTo>
                  <a:lnTo>
                    <a:pt x="0" y="80"/>
                  </a:lnTo>
                  <a:lnTo>
                    <a:pt x="220" y="80"/>
                  </a:lnTo>
                  <a:lnTo>
                    <a:pt x="220" y="69"/>
                  </a:lnTo>
                  <a:lnTo>
                    <a:pt x="220" y="69"/>
                  </a:lnTo>
                  <a:cubicBezTo>
                    <a:pt x="220" y="57"/>
                    <a:pt x="212" y="45"/>
                    <a:pt x="201" y="41"/>
                  </a:cubicBez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219">
              <a:extLst>
                <a:ext uri="{FF2B5EF4-FFF2-40B4-BE49-F238E27FC236}">
                  <a16:creationId xmlns:a16="http://schemas.microsoft.com/office/drawing/2014/main" id="{C8234718-096E-324B-96A6-0AA34BB4D6B6}"/>
                </a:ext>
              </a:extLst>
            </p:cNvPr>
            <p:cNvSpPr>
              <a:spLocks noChangeArrowheads="1"/>
            </p:cNvSpPr>
            <p:nvPr/>
          </p:nvSpPr>
          <p:spPr bwMode="auto">
            <a:xfrm>
              <a:off x="13518138" y="8857472"/>
              <a:ext cx="373528" cy="851424"/>
            </a:xfrm>
            <a:custGeom>
              <a:avLst/>
              <a:gdLst>
                <a:gd name="T0" fmla="*/ 0 w 301"/>
                <a:gd name="T1" fmla="*/ 31 h 682"/>
                <a:gd name="T2" fmla="*/ 86 w 301"/>
                <a:gd name="T3" fmla="*/ 0 h 682"/>
                <a:gd name="T4" fmla="*/ 86 w 301"/>
                <a:gd name="T5" fmla="*/ 0 h 682"/>
                <a:gd name="T6" fmla="*/ 300 w 301"/>
                <a:gd name="T7" fmla="*/ 561 h 682"/>
                <a:gd name="T8" fmla="*/ 300 w 301"/>
                <a:gd name="T9" fmla="*/ 561 h 682"/>
                <a:gd name="T10" fmla="*/ 133 w 301"/>
                <a:gd name="T11" fmla="*/ 627 h 682"/>
                <a:gd name="T12" fmla="*/ 133 w 301"/>
                <a:gd name="T13" fmla="*/ 627 h 682"/>
                <a:gd name="T14" fmla="*/ 0 w 301"/>
                <a:gd name="T15" fmla="*/ 31 h 6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1" h="682">
                  <a:moveTo>
                    <a:pt x="0" y="31"/>
                  </a:moveTo>
                  <a:lnTo>
                    <a:pt x="86" y="0"/>
                  </a:lnTo>
                  <a:lnTo>
                    <a:pt x="86" y="0"/>
                  </a:lnTo>
                  <a:cubicBezTo>
                    <a:pt x="86" y="0"/>
                    <a:pt x="300" y="471"/>
                    <a:pt x="300" y="561"/>
                  </a:cubicBezTo>
                  <a:lnTo>
                    <a:pt x="300" y="561"/>
                  </a:lnTo>
                  <a:cubicBezTo>
                    <a:pt x="300" y="663"/>
                    <a:pt x="195" y="681"/>
                    <a:pt x="133" y="627"/>
                  </a:cubicBezTo>
                  <a:lnTo>
                    <a:pt x="133" y="627"/>
                  </a:lnTo>
                  <a:cubicBezTo>
                    <a:pt x="91" y="590"/>
                    <a:pt x="0" y="31"/>
                    <a:pt x="0" y="31"/>
                  </a:cubicBezTo>
                </a:path>
              </a:pathLst>
            </a:custGeom>
            <a:solidFill>
              <a:srgbClr val="392C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220">
              <a:extLst>
                <a:ext uri="{FF2B5EF4-FFF2-40B4-BE49-F238E27FC236}">
                  <a16:creationId xmlns:a16="http://schemas.microsoft.com/office/drawing/2014/main" id="{212CADCB-FE26-B541-A4F9-B233078995E4}"/>
                </a:ext>
              </a:extLst>
            </p:cNvPr>
            <p:cNvSpPr>
              <a:spLocks noChangeArrowheads="1"/>
            </p:cNvSpPr>
            <p:nvPr/>
          </p:nvSpPr>
          <p:spPr bwMode="auto">
            <a:xfrm>
              <a:off x="13243487" y="8731134"/>
              <a:ext cx="126342" cy="247186"/>
            </a:xfrm>
            <a:custGeom>
              <a:avLst/>
              <a:gdLst>
                <a:gd name="T0" fmla="*/ 98 w 101"/>
                <a:gd name="T1" fmla="*/ 180 h 200"/>
                <a:gd name="T2" fmla="*/ 89 w 101"/>
                <a:gd name="T3" fmla="*/ 147 h 200"/>
                <a:gd name="T4" fmla="*/ 89 w 101"/>
                <a:gd name="T5" fmla="*/ 0 h 200"/>
                <a:gd name="T6" fmla="*/ 0 w 101"/>
                <a:gd name="T7" fmla="*/ 0 h 200"/>
                <a:gd name="T8" fmla="*/ 0 w 101"/>
                <a:gd name="T9" fmla="*/ 147 h 200"/>
                <a:gd name="T10" fmla="*/ 10 w 101"/>
                <a:gd name="T11" fmla="*/ 183 h 200"/>
                <a:gd name="T12" fmla="*/ 10 w 101"/>
                <a:gd name="T13" fmla="*/ 183 h 200"/>
                <a:gd name="T14" fmla="*/ 32 w 101"/>
                <a:gd name="T15" fmla="*/ 199 h 200"/>
                <a:gd name="T16" fmla="*/ 83 w 101"/>
                <a:gd name="T17" fmla="*/ 199 h 200"/>
                <a:gd name="T18" fmla="*/ 83 w 101"/>
                <a:gd name="T19" fmla="*/ 199 h 200"/>
                <a:gd name="T20" fmla="*/ 98 w 101"/>
                <a:gd name="T21" fmla="*/ 18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200">
                  <a:moveTo>
                    <a:pt x="98" y="180"/>
                  </a:moveTo>
                  <a:lnTo>
                    <a:pt x="89" y="147"/>
                  </a:lnTo>
                  <a:lnTo>
                    <a:pt x="89" y="0"/>
                  </a:lnTo>
                  <a:lnTo>
                    <a:pt x="0" y="0"/>
                  </a:lnTo>
                  <a:lnTo>
                    <a:pt x="0" y="147"/>
                  </a:lnTo>
                  <a:lnTo>
                    <a:pt x="10" y="183"/>
                  </a:lnTo>
                  <a:lnTo>
                    <a:pt x="10" y="183"/>
                  </a:lnTo>
                  <a:cubicBezTo>
                    <a:pt x="13" y="193"/>
                    <a:pt x="22" y="199"/>
                    <a:pt x="32" y="199"/>
                  </a:cubicBezTo>
                  <a:lnTo>
                    <a:pt x="83" y="199"/>
                  </a:lnTo>
                  <a:lnTo>
                    <a:pt x="83" y="199"/>
                  </a:lnTo>
                  <a:cubicBezTo>
                    <a:pt x="93" y="199"/>
                    <a:pt x="100" y="189"/>
                    <a:pt x="98" y="180"/>
                  </a:cubicBezTo>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221">
              <a:extLst>
                <a:ext uri="{FF2B5EF4-FFF2-40B4-BE49-F238E27FC236}">
                  <a16:creationId xmlns:a16="http://schemas.microsoft.com/office/drawing/2014/main" id="{04D291C6-E9C1-644C-A0ED-7EFA50034ADF}"/>
                </a:ext>
              </a:extLst>
            </p:cNvPr>
            <p:cNvSpPr>
              <a:spLocks noChangeArrowheads="1"/>
            </p:cNvSpPr>
            <p:nvPr/>
          </p:nvSpPr>
          <p:spPr bwMode="auto">
            <a:xfrm>
              <a:off x="13265459" y="8731132"/>
              <a:ext cx="93383" cy="153804"/>
            </a:xfrm>
            <a:custGeom>
              <a:avLst/>
              <a:gdLst>
                <a:gd name="T0" fmla="*/ 75 w 76"/>
                <a:gd name="T1" fmla="*/ 124 h 125"/>
                <a:gd name="T2" fmla="*/ 75 w 76"/>
                <a:gd name="T3" fmla="*/ 0 h 125"/>
                <a:gd name="T4" fmla="*/ 0 w 76"/>
                <a:gd name="T5" fmla="*/ 0 h 125"/>
                <a:gd name="T6" fmla="*/ 0 w 76"/>
                <a:gd name="T7" fmla="*/ 26 h 125"/>
                <a:gd name="T8" fmla="*/ 0 w 76"/>
                <a:gd name="T9" fmla="*/ 26 h 125"/>
                <a:gd name="T10" fmla="*/ 6 w 76"/>
                <a:gd name="T11" fmla="*/ 62 h 125"/>
                <a:gd name="T12" fmla="*/ 6 w 76"/>
                <a:gd name="T13" fmla="*/ 62 h 125"/>
                <a:gd name="T14" fmla="*/ 75 w 76"/>
                <a:gd name="T15" fmla="*/ 124 h 1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125">
                  <a:moveTo>
                    <a:pt x="75" y="124"/>
                  </a:moveTo>
                  <a:lnTo>
                    <a:pt x="75" y="0"/>
                  </a:lnTo>
                  <a:lnTo>
                    <a:pt x="0" y="0"/>
                  </a:lnTo>
                  <a:lnTo>
                    <a:pt x="0" y="26"/>
                  </a:lnTo>
                  <a:lnTo>
                    <a:pt x="0" y="26"/>
                  </a:lnTo>
                  <a:cubicBezTo>
                    <a:pt x="0" y="38"/>
                    <a:pt x="2" y="50"/>
                    <a:pt x="6" y="62"/>
                  </a:cubicBezTo>
                  <a:lnTo>
                    <a:pt x="6" y="62"/>
                  </a:lnTo>
                  <a:cubicBezTo>
                    <a:pt x="17" y="89"/>
                    <a:pt x="32" y="117"/>
                    <a:pt x="75" y="124"/>
                  </a:cubicBezTo>
                </a:path>
              </a:pathLst>
            </a:custGeom>
            <a:solidFill>
              <a:srgbClr val="F49F9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12">
              <a:extLst>
                <a:ext uri="{FF2B5EF4-FFF2-40B4-BE49-F238E27FC236}">
                  <a16:creationId xmlns:a16="http://schemas.microsoft.com/office/drawing/2014/main" id="{D8FC0C03-2D5B-BA4E-BF44-A30BB7A5C382}"/>
                </a:ext>
              </a:extLst>
            </p:cNvPr>
            <p:cNvSpPr>
              <a:spLocks noChangeArrowheads="1"/>
            </p:cNvSpPr>
            <p:nvPr/>
          </p:nvSpPr>
          <p:spPr bwMode="auto">
            <a:xfrm>
              <a:off x="13230597" y="8566342"/>
              <a:ext cx="222395" cy="284092"/>
            </a:xfrm>
            <a:custGeom>
              <a:avLst/>
              <a:gdLst>
                <a:gd name="connsiteX0" fmla="*/ 129861 w 222395"/>
                <a:gd name="connsiteY0" fmla="*/ 0 h 284092"/>
                <a:gd name="connsiteX1" fmla="*/ 222131 w 222395"/>
                <a:gd name="connsiteY1" fmla="*/ 119950 h 284092"/>
                <a:gd name="connsiteX2" fmla="*/ 153552 w 222395"/>
                <a:gd name="connsiteY2" fmla="*/ 283632 h 284092"/>
                <a:gd name="connsiteX3" fmla="*/ 36247 w 222395"/>
                <a:gd name="connsiteY3" fmla="*/ 193845 h 284092"/>
                <a:gd name="connsiteX4" fmla="*/ 29499 w 222395"/>
                <a:gd name="connsiteY4" fmla="*/ 153541 h 284092"/>
                <a:gd name="connsiteX5" fmla="*/ 10355 w 222395"/>
                <a:gd name="connsiteY5" fmla="*/ 134829 h 284092"/>
                <a:gd name="connsiteX6" fmla="*/ 7820 w 222395"/>
                <a:gd name="connsiteY6" fmla="*/ 87389 h 284092"/>
                <a:gd name="connsiteX7" fmla="*/ 27151 w 222395"/>
                <a:gd name="connsiteY7" fmla="*/ 89886 h 284092"/>
                <a:gd name="connsiteX8" fmla="*/ 27763 w 222395"/>
                <a:gd name="connsiteY8" fmla="*/ 90497 h 284092"/>
                <a:gd name="connsiteX9" fmla="*/ 32194 w 222395"/>
                <a:gd name="connsiteY9" fmla="*/ 56930 h 284092"/>
                <a:gd name="connsiteX10" fmla="*/ 129861 w 222395"/>
                <a:gd name="connsiteY10" fmla="*/ 0 h 284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2395" h="284092">
                  <a:moveTo>
                    <a:pt x="129861" y="0"/>
                  </a:moveTo>
                  <a:cubicBezTo>
                    <a:pt x="189712" y="0"/>
                    <a:pt x="225872" y="16243"/>
                    <a:pt x="222131" y="119950"/>
                  </a:cubicBezTo>
                  <a:cubicBezTo>
                    <a:pt x="218391" y="184923"/>
                    <a:pt x="212156" y="276135"/>
                    <a:pt x="153552" y="283632"/>
                  </a:cubicBezTo>
                  <a:cubicBezTo>
                    <a:pt x="111470" y="288318"/>
                    <a:pt x="59567" y="257159"/>
                    <a:pt x="36247" y="193845"/>
                  </a:cubicBezTo>
                  <a:lnTo>
                    <a:pt x="29499" y="153541"/>
                  </a:lnTo>
                  <a:lnTo>
                    <a:pt x="10355" y="134829"/>
                  </a:lnTo>
                  <a:cubicBezTo>
                    <a:pt x="-2321" y="114854"/>
                    <a:pt x="-3589" y="94879"/>
                    <a:pt x="7820" y="87389"/>
                  </a:cubicBezTo>
                  <a:cubicBezTo>
                    <a:pt x="12891" y="84892"/>
                    <a:pt x="19863" y="85828"/>
                    <a:pt x="27151" y="89886"/>
                  </a:cubicBezTo>
                  <a:lnTo>
                    <a:pt x="27763" y="90497"/>
                  </a:lnTo>
                  <a:lnTo>
                    <a:pt x="32194" y="56930"/>
                  </a:lnTo>
                  <a:cubicBezTo>
                    <a:pt x="48267" y="8434"/>
                    <a:pt x="85908" y="0"/>
                    <a:pt x="129861" y="0"/>
                  </a:cubicBezTo>
                  <a:close/>
                </a:path>
              </a:pathLst>
            </a:custGeom>
            <a:solidFill>
              <a:srgbClr val="FFB7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4" name="Freeform 113">
              <a:extLst>
                <a:ext uri="{FF2B5EF4-FFF2-40B4-BE49-F238E27FC236}">
                  <a16:creationId xmlns:a16="http://schemas.microsoft.com/office/drawing/2014/main" id="{5D9E79DA-EF93-8547-8F5C-18B92670F901}"/>
                </a:ext>
              </a:extLst>
            </p:cNvPr>
            <p:cNvSpPr>
              <a:spLocks noChangeArrowheads="1"/>
            </p:cNvSpPr>
            <p:nvPr/>
          </p:nvSpPr>
          <p:spPr bwMode="auto">
            <a:xfrm>
              <a:off x="13176518" y="8450515"/>
              <a:ext cx="368825" cy="328806"/>
            </a:xfrm>
            <a:custGeom>
              <a:avLst/>
              <a:gdLst>
                <a:gd name="connsiteX0" fmla="*/ 351754 w 368825"/>
                <a:gd name="connsiteY0" fmla="*/ 317 h 328806"/>
                <a:gd name="connsiteX1" fmla="*/ 353789 w 368825"/>
                <a:gd name="connsiteY1" fmla="*/ 84416 h 328806"/>
                <a:gd name="connsiteX2" fmla="*/ 99833 w 368825"/>
                <a:gd name="connsiteY2" fmla="*/ 171698 h 328806"/>
                <a:gd name="connsiteX3" fmla="*/ 99833 w 368825"/>
                <a:gd name="connsiteY3" fmla="*/ 224307 h 328806"/>
                <a:gd name="connsiteX4" fmla="*/ 81230 w 368825"/>
                <a:gd name="connsiteY4" fmla="*/ 205713 h 328806"/>
                <a:gd name="connsiteX5" fmla="*/ 61899 w 368825"/>
                <a:gd name="connsiteY5" fmla="*/ 203216 h 328806"/>
                <a:gd name="connsiteX6" fmla="*/ 64434 w 368825"/>
                <a:gd name="connsiteY6" fmla="*/ 250656 h 328806"/>
                <a:gd name="connsiteX7" fmla="*/ 85350 w 368825"/>
                <a:gd name="connsiteY7" fmla="*/ 271100 h 328806"/>
                <a:gd name="connsiteX8" fmla="*/ 95141 w 368825"/>
                <a:gd name="connsiteY8" fmla="*/ 271465 h 328806"/>
                <a:gd name="connsiteX9" fmla="*/ 71201 w 368825"/>
                <a:gd name="connsiteY9" fmla="*/ 328806 h 328806"/>
                <a:gd name="connsiteX10" fmla="*/ 6467 w 368825"/>
                <a:gd name="connsiteY10" fmla="*/ 166711 h 328806"/>
                <a:gd name="connsiteX11" fmla="*/ 47548 w 368825"/>
                <a:gd name="connsiteY11" fmla="*/ 70701 h 328806"/>
                <a:gd name="connsiteX12" fmla="*/ 99833 w 368825"/>
                <a:gd name="connsiteY12" fmla="*/ 35788 h 328806"/>
                <a:gd name="connsiteX13" fmla="*/ 179506 w 368825"/>
                <a:gd name="connsiteY13" fmla="*/ 28306 h 328806"/>
                <a:gd name="connsiteX14" fmla="*/ 259178 w 368825"/>
                <a:gd name="connsiteY14" fmla="*/ 42022 h 328806"/>
                <a:gd name="connsiteX15" fmla="*/ 351754 w 368825"/>
                <a:gd name="connsiteY15" fmla="*/ 317 h 328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8825" h="328806">
                  <a:moveTo>
                    <a:pt x="351754" y="317"/>
                  </a:moveTo>
                  <a:cubicBezTo>
                    <a:pt x="370245" y="3057"/>
                    <a:pt x="377597" y="24098"/>
                    <a:pt x="353789" y="84416"/>
                  </a:cubicBezTo>
                  <a:cubicBezTo>
                    <a:pt x="291545" y="244018"/>
                    <a:pt x="99833" y="171698"/>
                    <a:pt x="99833" y="171698"/>
                  </a:cubicBezTo>
                  <a:lnTo>
                    <a:pt x="99833" y="224307"/>
                  </a:lnTo>
                  <a:lnTo>
                    <a:pt x="81230" y="205713"/>
                  </a:lnTo>
                  <a:cubicBezTo>
                    <a:pt x="73942" y="201655"/>
                    <a:pt x="66970" y="200719"/>
                    <a:pt x="61899" y="203216"/>
                  </a:cubicBezTo>
                  <a:cubicBezTo>
                    <a:pt x="50490" y="210706"/>
                    <a:pt x="51758" y="230681"/>
                    <a:pt x="64434" y="250656"/>
                  </a:cubicBezTo>
                  <a:cubicBezTo>
                    <a:pt x="70139" y="260019"/>
                    <a:pt x="77744" y="267198"/>
                    <a:pt x="85350" y="271100"/>
                  </a:cubicBezTo>
                  <a:lnTo>
                    <a:pt x="95141" y="271465"/>
                  </a:lnTo>
                  <a:lnTo>
                    <a:pt x="71201" y="328806"/>
                  </a:lnTo>
                  <a:cubicBezTo>
                    <a:pt x="71201" y="328806"/>
                    <a:pt x="28875" y="244018"/>
                    <a:pt x="6467" y="166711"/>
                  </a:cubicBezTo>
                  <a:cubicBezTo>
                    <a:pt x="-20920" y="75688"/>
                    <a:pt x="47548" y="70701"/>
                    <a:pt x="47548" y="70701"/>
                  </a:cubicBezTo>
                  <a:cubicBezTo>
                    <a:pt x="42569" y="-4113"/>
                    <a:pt x="99833" y="35788"/>
                    <a:pt x="99833" y="35788"/>
                  </a:cubicBezTo>
                  <a:cubicBezTo>
                    <a:pt x="147139" y="-22816"/>
                    <a:pt x="179506" y="28306"/>
                    <a:pt x="179506" y="28306"/>
                  </a:cubicBezTo>
                  <a:cubicBezTo>
                    <a:pt x="250464" y="-15335"/>
                    <a:pt x="259178" y="42022"/>
                    <a:pt x="259178" y="42022"/>
                  </a:cubicBezTo>
                  <a:cubicBezTo>
                    <a:pt x="259178" y="42022"/>
                    <a:pt x="320936" y="-4249"/>
                    <a:pt x="351754" y="317"/>
                  </a:cubicBezTo>
                  <a:close/>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5" name="Freeform 225">
              <a:extLst>
                <a:ext uri="{FF2B5EF4-FFF2-40B4-BE49-F238E27FC236}">
                  <a16:creationId xmlns:a16="http://schemas.microsoft.com/office/drawing/2014/main" id="{AEF5E2FE-880B-DF41-88F4-CBC4D3DEA479}"/>
                </a:ext>
              </a:extLst>
            </p:cNvPr>
            <p:cNvSpPr>
              <a:spLocks noChangeArrowheads="1"/>
            </p:cNvSpPr>
            <p:nvPr/>
          </p:nvSpPr>
          <p:spPr bwMode="auto">
            <a:xfrm>
              <a:off x="15550567" y="10214255"/>
              <a:ext cx="148314" cy="159297"/>
            </a:xfrm>
            <a:custGeom>
              <a:avLst/>
              <a:gdLst>
                <a:gd name="T0" fmla="*/ 119 w 120"/>
                <a:gd name="T1" fmla="*/ 57 h 126"/>
                <a:gd name="T2" fmla="*/ 68 w 120"/>
                <a:gd name="T3" fmla="*/ 0 h 126"/>
                <a:gd name="T4" fmla="*/ 0 w 120"/>
                <a:gd name="T5" fmla="*/ 74 h 126"/>
                <a:gd name="T6" fmla="*/ 37 w 120"/>
                <a:gd name="T7" fmla="*/ 125 h 126"/>
                <a:gd name="T8" fmla="*/ 119 w 120"/>
                <a:gd name="T9" fmla="*/ 57 h 126"/>
              </a:gdLst>
              <a:ahLst/>
              <a:cxnLst>
                <a:cxn ang="0">
                  <a:pos x="T0" y="T1"/>
                </a:cxn>
                <a:cxn ang="0">
                  <a:pos x="T2" y="T3"/>
                </a:cxn>
                <a:cxn ang="0">
                  <a:pos x="T4" y="T5"/>
                </a:cxn>
                <a:cxn ang="0">
                  <a:pos x="T6" y="T7"/>
                </a:cxn>
                <a:cxn ang="0">
                  <a:pos x="T8" y="T9"/>
                </a:cxn>
              </a:cxnLst>
              <a:rect l="0" t="0" r="r" b="b"/>
              <a:pathLst>
                <a:path w="120" h="126">
                  <a:moveTo>
                    <a:pt x="119" y="57"/>
                  </a:moveTo>
                  <a:lnTo>
                    <a:pt x="68" y="0"/>
                  </a:lnTo>
                  <a:lnTo>
                    <a:pt x="0" y="74"/>
                  </a:lnTo>
                  <a:lnTo>
                    <a:pt x="37" y="125"/>
                  </a:lnTo>
                  <a:lnTo>
                    <a:pt x="119" y="57"/>
                  </a:ln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226">
              <a:extLst>
                <a:ext uri="{FF2B5EF4-FFF2-40B4-BE49-F238E27FC236}">
                  <a16:creationId xmlns:a16="http://schemas.microsoft.com/office/drawing/2014/main" id="{DCEB33D8-81A5-3E49-A8D7-2181C64D245C}"/>
                </a:ext>
              </a:extLst>
            </p:cNvPr>
            <p:cNvSpPr>
              <a:spLocks noChangeArrowheads="1"/>
            </p:cNvSpPr>
            <p:nvPr/>
          </p:nvSpPr>
          <p:spPr bwMode="auto">
            <a:xfrm>
              <a:off x="15468172" y="10307634"/>
              <a:ext cx="131833" cy="269162"/>
            </a:xfrm>
            <a:custGeom>
              <a:avLst/>
              <a:gdLst>
                <a:gd name="T0" fmla="*/ 103 w 104"/>
                <a:gd name="T1" fmla="*/ 51 h 214"/>
                <a:gd name="T2" fmla="*/ 66 w 104"/>
                <a:gd name="T3" fmla="*/ 0 h 214"/>
                <a:gd name="T4" fmla="*/ 65 w 104"/>
                <a:gd name="T5" fmla="*/ 2 h 214"/>
                <a:gd name="T6" fmla="*/ 0 w 104"/>
                <a:gd name="T7" fmla="*/ 15 h 214"/>
                <a:gd name="T8" fmla="*/ 16 w 104"/>
                <a:gd name="T9" fmla="*/ 213 h 214"/>
                <a:gd name="T10" fmla="*/ 32 w 104"/>
                <a:gd name="T11" fmla="*/ 206 h 214"/>
                <a:gd name="T12" fmla="*/ 32 w 104"/>
                <a:gd name="T13" fmla="*/ 206 h 214"/>
                <a:gd name="T14" fmla="*/ 52 w 104"/>
                <a:gd name="T15" fmla="*/ 178 h 214"/>
                <a:gd name="T16" fmla="*/ 70 w 104"/>
                <a:gd name="T17" fmla="*/ 113 h 214"/>
                <a:gd name="T18" fmla="*/ 102 w 104"/>
                <a:gd name="T19" fmla="*/ 51 h 214"/>
                <a:gd name="T20" fmla="*/ 103 w 104"/>
                <a:gd name="T21" fmla="*/ 51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 h="214">
                  <a:moveTo>
                    <a:pt x="103" y="51"/>
                  </a:moveTo>
                  <a:lnTo>
                    <a:pt x="66" y="0"/>
                  </a:lnTo>
                  <a:lnTo>
                    <a:pt x="65" y="2"/>
                  </a:lnTo>
                  <a:lnTo>
                    <a:pt x="0" y="15"/>
                  </a:lnTo>
                  <a:lnTo>
                    <a:pt x="16" y="213"/>
                  </a:lnTo>
                  <a:lnTo>
                    <a:pt x="32" y="206"/>
                  </a:lnTo>
                  <a:lnTo>
                    <a:pt x="32" y="206"/>
                  </a:lnTo>
                  <a:cubicBezTo>
                    <a:pt x="43" y="200"/>
                    <a:pt x="50" y="190"/>
                    <a:pt x="52" y="178"/>
                  </a:cubicBezTo>
                  <a:lnTo>
                    <a:pt x="70" y="113"/>
                  </a:lnTo>
                  <a:lnTo>
                    <a:pt x="102" y="51"/>
                  </a:lnTo>
                  <a:lnTo>
                    <a:pt x="103" y="51"/>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227">
              <a:extLst>
                <a:ext uri="{FF2B5EF4-FFF2-40B4-BE49-F238E27FC236}">
                  <a16:creationId xmlns:a16="http://schemas.microsoft.com/office/drawing/2014/main" id="{60448F27-4FB4-3E49-82A7-44487E6AF78F}"/>
                </a:ext>
              </a:extLst>
            </p:cNvPr>
            <p:cNvSpPr>
              <a:spLocks noChangeArrowheads="1"/>
            </p:cNvSpPr>
            <p:nvPr/>
          </p:nvSpPr>
          <p:spPr bwMode="auto">
            <a:xfrm>
              <a:off x="15643950" y="10571300"/>
              <a:ext cx="131833" cy="159301"/>
            </a:xfrm>
            <a:custGeom>
              <a:avLst/>
              <a:gdLst>
                <a:gd name="T0" fmla="*/ 103 w 104"/>
                <a:gd name="T1" fmla="*/ 33 h 128"/>
                <a:gd name="T2" fmla="*/ 34 w 104"/>
                <a:gd name="T3" fmla="*/ 0 h 128"/>
                <a:gd name="T4" fmla="*/ 0 w 104"/>
                <a:gd name="T5" fmla="*/ 94 h 128"/>
                <a:gd name="T6" fmla="*/ 53 w 104"/>
                <a:gd name="T7" fmla="*/ 127 h 128"/>
                <a:gd name="T8" fmla="*/ 103 w 104"/>
                <a:gd name="T9" fmla="*/ 33 h 128"/>
              </a:gdLst>
              <a:ahLst/>
              <a:cxnLst>
                <a:cxn ang="0">
                  <a:pos x="T0" y="T1"/>
                </a:cxn>
                <a:cxn ang="0">
                  <a:pos x="T2" y="T3"/>
                </a:cxn>
                <a:cxn ang="0">
                  <a:pos x="T4" y="T5"/>
                </a:cxn>
                <a:cxn ang="0">
                  <a:pos x="T6" y="T7"/>
                </a:cxn>
                <a:cxn ang="0">
                  <a:pos x="T8" y="T9"/>
                </a:cxn>
              </a:cxnLst>
              <a:rect l="0" t="0" r="r" b="b"/>
              <a:pathLst>
                <a:path w="104" h="128">
                  <a:moveTo>
                    <a:pt x="103" y="33"/>
                  </a:moveTo>
                  <a:lnTo>
                    <a:pt x="34" y="0"/>
                  </a:lnTo>
                  <a:lnTo>
                    <a:pt x="0" y="94"/>
                  </a:lnTo>
                  <a:lnTo>
                    <a:pt x="53" y="127"/>
                  </a:lnTo>
                  <a:lnTo>
                    <a:pt x="103" y="33"/>
                  </a:ln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228">
              <a:extLst>
                <a:ext uri="{FF2B5EF4-FFF2-40B4-BE49-F238E27FC236}">
                  <a16:creationId xmlns:a16="http://schemas.microsoft.com/office/drawing/2014/main" id="{5DC0ED8A-CFDA-3345-8B27-F8E754C1B710}"/>
                </a:ext>
              </a:extLst>
            </p:cNvPr>
            <p:cNvSpPr>
              <a:spLocks noChangeArrowheads="1"/>
            </p:cNvSpPr>
            <p:nvPr/>
          </p:nvSpPr>
          <p:spPr bwMode="auto">
            <a:xfrm>
              <a:off x="15572541" y="10686657"/>
              <a:ext cx="142819" cy="269158"/>
            </a:xfrm>
            <a:custGeom>
              <a:avLst/>
              <a:gdLst>
                <a:gd name="T0" fmla="*/ 109 w 114"/>
                <a:gd name="T1" fmla="*/ 33 h 217"/>
                <a:gd name="T2" fmla="*/ 56 w 114"/>
                <a:gd name="T3" fmla="*/ 0 h 217"/>
                <a:gd name="T4" fmla="*/ 56 w 114"/>
                <a:gd name="T5" fmla="*/ 1 h 217"/>
                <a:gd name="T6" fmla="*/ 0 w 114"/>
                <a:gd name="T7" fmla="*/ 38 h 217"/>
                <a:gd name="T8" fmla="*/ 90 w 114"/>
                <a:gd name="T9" fmla="*/ 216 h 217"/>
                <a:gd name="T10" fmla="*/ 101 w 114"/>
                <a:gd name="T11" fmla="*/ 203 h 217"/>
                <a:gd name="T12" fmla="*/ 101 w 114"/>
                <a:gd name="T13" fmla="*/ 203 h 217"/>
                <a:gd name="T14" fmla="*/ 110 w 114"/>
                <a:gd name="T15" fmla="*/ 169 h 217"/>
                <a:gd name="T16" fmla="*/ 102 w 114"/>
                <a:gd name="T17" fmla="*/ 102 h 217"/>
                <a:gd name="T18" fmla="*/ 109 w 114"/>
                <a:gd name="T19" fmla="*/ 33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 h="217">
                  <a:moveTo>
                    <a:pt x="109" y="33"/>
                  </a:moveTo>
                  <a:lnTo>
                    <a:pt x="56" y="0"/>
                  </a:lnTo>
                  <a:lnTo>
                    <a:pt x="56" y="1"/>
                  </a:lnTo>
                  <a:lnTo>
                    <a:pt x="0" y="38"/>
                  </a:lnTo>
                  <a:lnTo>
                    <a:pt x="90" y="216"/>
                  </a:lnTo>
                  <a:lnTo>
                    <a:pt x="101" y="203"/>
                  </a:lnTo>
                  <a:lnTo>
                    <a:pt x="101" y="203"/>
                  </a:lnTo>
                  <a:cubicBezTo>
                    <a:pt x="109" y="194"/>
                    <a:pt x="113" y="181"/>
                    <a:pt x="110" y="169"/>
                  </a:cubicBezTo>
                  <a:lnTo>
                    <a:pt x="102" y="102"/>
                  </a:lnTo>
                  <a:lnTo>
                    <a:pt x="109" y="33"/>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229">
              <a:extLst>
                <a:ext uri="{FF2B5EF4-FFF2-40B4-BE49-F238E27FC236}">
                  <a16:creationId xmlns:a16="http://schemas.microsoft.com/office/drawing/2014/main" id="{92A0824D-A201-AC49-AE16-B2142C6DD0BE}"/>
                </a:ext>
              </a:extLst>
            </p:cNvPr>
            <p:cNvSpPr>
              <a:spLocks noChangeArrowheads="1"/>
            </p:cNvSpPr>
            <p:nvPr/>
          </p:nvSpPr>
          <p:spPr bwMode="auto">
            <a:xfrm>
              <a:off x="15270422" y="9285928"/>
              <a:ext cx="1186497" cy="1060159"/>
            </a:xfrm>
            <a:custGeom>
              <a:avLst/>
              <a:gdLst>
                <a:gd name="T0" fmla="*/ 122 w 953"/>
                <a:gd name="T1" fmla="*/ 141 h 853"/>
                <a:gd name="T2" fmla="*/ 122 w 953"/>
                <a:gd name="T3" fmla="*/ 141 h 853"/>
                <a:gd name="T4" fmla="*/ 871 w 953"/>
                <a:gd name="T5" fmla="*/ 150 h 853"/>
                <a:gd name="T6" fmla="*/ 871 w 953"/>
                <a:gd name="T7" fmla="*/ 150 h 853"/>
                <a:gd name="T8" fmla="*/ 310 w 953"/>
                <a:gd name="T9" fmla="*/ 852 h 853"/>
                <a:gd name="T10" fmla="*/ 251 w 953"/>
                <a:gd name="T11" fmla="*/ 773 h 853"/>
                <a:gd name="T12" fmla="*/ 520 w 953"/>
                <a:gd name="T13" fmla="*/ 392 h 853"/>
                <a:gd name="T14" fmla="*/ 0 w 953"/>
                <a:gd name="T15" fmla="*/ 409 h 853"/>
                <a:gd name="T16" fmla="*/ 122 w 953"/>
                <a:gd name="T17" fmla="*/ 141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53" h="853">
                  <a:moveTo>
                    <a:pt x="122" y="141"/>
                  </a:moveTo>
                  <a:lnTo>
                    <a:pt x="122" y="141"/>
                  </a:lnTo>
                  <a:cubicBezTo>
                    <a:pt x="122" y="141"/>
                    <a:pt x="807" y="0"/>
                    <a:pt x="871" y="150"/>
                  </a:cubicBezTo>
                  <a:lnTo>
                    <a:pt x="871" y="150"/>
                  </a:lnTo>
                  <a:cubicBezTo>
                    <a:pt x="952" y="338"/>
                    <a:pt x="310" y="852"/>
                    <a:pt x="310" y="852"/>
                  </a:cubicBezTo>
                  <a:lnTo>
                    <a:pt x="251" y="773"/>
                  </a:lnTo>
                  <a:lnTo>
                    <a:pt x="520" y="392"/>
                  </a:lnTo>
                  <a:lnTo>
                    <a:pt x="0" y="409"/>
                  </a:lnTo>
                  <a:lnTo>
                    <a:pt x="122" y="141"/>
                  </a:lnTo>
                </a:path>
              </a:pathLst>
            </a:custGeom>
            <a:solidFill>
              <a:srgbClr val="33225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230">
              <a:extLst>
                <a:ext uri="{FF2B5EF4-FFF2-40B4-BE49-F238E27FC236}">
                  <a16:creationId xmlns:a16="http://schemas.microsoft.com/office/drawing/2014/main" id="{30BCC8A3-68C0-ED48-94AE-D37F2A402828}"/>
                </a:ext>
              </a:extLst>
            </p:cNvPr>
            <p:cNvSpPr>
              <a:spLocks noChangeArrowheads="1"/>
            </p:cNvSpPr>
            <p:nvPr/>
          </p:nvSpPr>
          <p:spPr bwMode="auto">
            <a:xfrm>
              <a:off x="14699148" y="9417763"/>
              <a:ext cx="1571010" cy="1197484"/>
            </a:xfrm>
            <a:custGeom>
              <a:avLst/>
              <a:gdLst>
                <a:gd name="T0" fmla="*/ 116 w 1262"/>
                <a:gd name="T1" fmla="*/ 0 h 962"/>
                <a:gd name="T2" fmla="*/ 116 w 1262"/>
                <a:gd name="T3" fmla="*/ 0 h 962"/>
                <a:gd name="T4" fmla="*/ 419 w 1262"/>
                <a:gd name="T5" fmla="*/ 419 h 962"/>
                <a:gd name="T6" fmla="*/ 419 w 1262"/>
                <a:gd name="T7" fmla="*/ 419 h 962"/>
                <a:gd name="T8" fmla="*/ 968 w 1262"/>
                <a:gd name="T9" fmla="*/ 385 h 962"/>
                <a:gd name="T10" fmla="*/ 968 w 1262"/>
                <a:gd name="T11" fmla="*/ 385 h 962"/>
                <a:gd name="T12" fmla="*/ 776 w 1262"/>
                <a:gd name="T13" fmla="*/ 914 h 962"/>
                <a:gd name="T14" fmla="*/ 873 w 1262"/>
                <a:gd name="T15" fmla="*/ 961 h 962"/>
                <a:gd name="T16" fmla="*/ 873 w 1262"/>
                <a:gd name="T17" fmla="*/ 961 h 962"/>
                <a:gd name="T18" fmla="*/ 1222 w 1262"/>
                <a:gd name="T19" fmla="*/ 278 h 962"/>
                <a:gd name="T20" fmla="*/ 1222 w 1262"/>
                <a:gd name="T21" fmla="*/ 278 h 962"/>
                <a:gd name="T22" fmla="*/ 582 w 1262"/>
                <a:gd name="T23" fmla="*/ 31 h 962"/>
                <a:gd name="T24" fmla="*/ 116 w 1262"/>
                <a:gd name="T25" fmla="*/ 0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62" h="962">
                  <a:moveTo>
                    <a:pt x="116" y="0"/>
                  </a:moveTo>
                  <a:lnTo>
                    <a:pt x="116" y="0"/>
                  </a:lnTo>
                  <a:cubicBezTo>
                    <a:pt x="116" y="0"/>
                    <a:pt x="0" y="408"/>
                    <a:pt x="419" y="419"/>
                  </a:cubicBezTo>
                  <a:lnTo>
                    <a:pt x="419" y="419"/>
                  </a:lnTo>
                  <a:cubicBezTo>
                    <a:pt x="757" y="428"/>
                    <a:pt x="968" y="385"/>
                    <a:pt x="968" y="385"/>
                  </a:cubicBezTo>
                  <a:lnTo>
                    <a:pt x="968" y="385"/>
                  </a:lnTo>
                  <a:cubicBezTo>
                    <a:pt x="968" y="385"/>
                    <a:pt x="858" y="531"/>
                    <a:pt x="776" y="914"/>
                  </a:cubicBezTo>
                  <a:lnTo>
                    <a:pt x="873" y="961"/>
                  </a:lnTo>
                  <a:lnTo>
                    <a:pt x="873" y="961"/>
                  </a:lnTo>
                  <a:cubicBezTo>
                    <a:pt x="873" y="961"/>
                    <a:pt x="1261" y="381"/>
                    <a:pt x="1222" y="278"/>
                  </a:cubicBezTo>
                  <a:lnTo>
                    <a:pt x="1222" y="278"/>
                  </a:lnTo>
                  <a:cubicBezTo>
                    <a:pt x="1146" y="79"/>
                    <a:pt x="582" y="31"/>
                    <a:pt x="582" y="31"/>
                  </a:cubicBezTo>
                  <a:lnTo>
                    <a:pt x="116" y="0"/>
                  </a:lnTo>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231">
              <a:extLst>
                <a:ext uri="{FF2B5EF4-FFF2-40B4-BE49-F238E27FC236}">
                  <a16:creationId xmlns:a16="http://schemas.microsoft.com/office/drawing/2014/main" id="{E2CC1F0E-711A-614B-90FB-7C83AA585456}"/>
                </a:ext>
              </a:extLst>
            </p:cNvPr>
            <p:cNvSpPr>
              <a:spLocks noChangeArrowheads="1"/>
            </p:cNvSpPr>
            <p:nvPr/>
          </p:nvSpPr>
          <p:spPr bwMode="auto">
            <a:xfrm>
              <a:off x="15341832" y="8368591"/>
              <a:ext cx="714095" cy="1032693"/>
            </a:xfrm>
            <a:custGeom>
              <a:avLst/>
              <a:gdLst>
                <a:gd name="T0" fmla="*/ 111 w 575"/>
                <a:gd name="T1" fmla="*/ 35 h 830"/>
                <a:gd name="T2" fmla="*/ 111 w 575"/>
                <a:gd name="T3" fmla="*/ 35 h 830"/>
                <a:gd name="T4" fmla="*/ 322 w 575"/>
                <a:gd name="T5" fmla="*/ 525 h 830"/>
                <a:gd name="T6" fmla="*/ 574 w 575"/>
                <a:gd name="T7" fmla="*/ 781 h 830"/>
                <a:gd name="T8" fmla="*/ 471 w 575"/>
                <a:gd name="T9" fmla="*/ 829 h 830"/>
                <a:gd name="T10" fmla="*/ 182 w 575"/>
                <a:gd name="T11" fmla="*/ 600 h 830"/>
                <a:gd name="T12" fmla="*/ 62 w 575"/>
                <a:gd name="T13" fmla="*/ 339 h 830"/>
                <a:gd name="T14" fmla="*/ 62 w 575"/>
                <a:gd name="T15" fmla="*/ 339 h 830"/>
                <a:gd name="T16" fmla="*/ 19 w 575"/>
                <a:gd name="T17" fmla="*/ 0 h 830"/>
                <a:gd name="T18" fmla="*/ 111 w 575"/>
                <a:gd name="T19" fmla="*/ 35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5" h="830">
                  <a:moveTo>
                    <a:pt x="111" y="35"/>
                  </a:moveTo>
                  <a:lnTo>
                    <a:pt x="111" y="35"/>
                  </a:lnTo>
                  <a:cubicBezTo>
                    <a:pt x="111" y="35"/>
                    <a:pt x="261" y="129"/>
                    <a:pt x="322" y="525"/>
                  </a:cubicBezTo>
                  <a:lnTo>
                    <a:pt x="574" y="781"/>
                  </a:lnTo>
                  <a:lnTo>
                    <a:pt x="471" y="829"/>
                  </a:lnTo>
                  <a:lnTo>
                    <a:pt x="182" y="600"/>
                  </a:lnTo>
                  <a:lnTo>
                    <a:pt x="62" y="339"/>
                  </a:lnTo>
                  <a:lnTo>
                    <a:pt x="62" y="339"/>
                  </a:lnTo>
                  <a:cubicBezTo>
                    <a:pt x="15" y="233"/>
                    <a:pt x="0" y="115"/>
                    <a:pt x="19" y="0"/>
                  </a:cubicBezTo>
                  <a:lnTo>
                    <a:pt x="111" y="35"/>
                  </a:lnTo>
                </a:path>
              </a:pathLst>
            </a:custGeom>
            <a:solidFill>
              <a:srgbClr val="B5D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232">
              <a:extLst>
                <a:ext uri="{FF2B5EF4-FFF2-40B4-BE49-F238E27FC236}">
                  <a16:creationId xmlns:a16="http://schemas.microsoft.com/office/drawing/2014/main" id="{869D95ED-33F1-F548-B2B8-86A683A5B753}"/>
                </a:ext>
              </a:extLst>
            </p:cNvPr>
            <p:cNvSpPr>
              <a:spLocks noChangeArrowheads="1"/>
            </p:cNvSpPr>
            <p:nvPr/>
          </p:nvSpPr>
          <p:spPr bwMode="auto">
            <a:xfrm>
              <a:off x="15523105" y="9220011"/>
              <a:ext cx="362541" cy="181272"/>
            </a:xfrm>
            <a:custGeom>
              <a:avLst/>
              <a:gdLst>
                <a:gd name="T0" fmla="*/ 0 w 290"/>
                <a:gd name="T1" fmla="*/ 73 h 145"/>
                <a:gd name="T2" fmla="*/ 69 w 290"/>
                <a:gd name="T3" fmla="*/ 53 h 145"/>
                <a:gd name="T4" fmla="*/ 107 w 290"/>
                <a:gd name="T5" fmla="*/ 17 h 145"/>
                <a:gd name="T6" fmla="*/ 107 w 290"/>
                <a:gd name="T7" fmla="*/ 17 h 145"/>
                <a:gd name="T8" fmla="*/ 131 w 290"/>
                <a:gd name="T9" fmla="*/ 10 h 145"/>
                <a:gd name="T10" fmla="*/ 139 w 290"/>
                <a:gd name="T11" fmla="*/ 13 h 145"/>
                <a:gd name="T12" fmla="*/ 145 w 290"/>
                <a:gd name="T13" fmla="*/ 7 h 145"/>
                <a:gd name="T14" fmla="*/ 145 w 290"/>
                <a:gd name="T15" fmla="*/ 7 h 145"/>
                <a:gd name="T16" fmla="*/ 168 w 290"/>
                <a:gd name="T17" fmla="*/ 3 h 145"/>
                <a:gd name="T18" fmla="*/ 184 w 290"/>
                <a:gd name="T19" fmla="*/ 8 h 145"/>
                <a:gd name="T20" fmla="*/ 190 w 290"/>
                <a:gd name="T21" fmla="*/ 5 h 145"/>
                <a:gd name="T22" fmla="*/ 190 w 290"/>
                <a:gd name="T23" fmla="*/ 5 h 145"/>
                <a:gd name="T24" fmla="*/ 215 w 290"/>
                <a:gd name="T25" fmla="*/ 6 h 145"/>
                <a:gd name="T26" fmla="*/ 253 w 290"/>
                <a:gd name="T27" fmla="*/ 38 h 145"/>
                <a:gd name="T28" fmla="*/ 289 w 290"/>
                <a:gd name="T29" fmla="*/ 107 h 145"/>
                <a:gd name="T30" fmla="*/ 289 w 290"/>
                <a:gd name="T31" fmla="*/ 107 h 145"/>
                <a:gd name="T32" fmla="*/ 222 w 290"/>
                <a:gd name="T33" fmla="*/ 83 h 145"/>
                <a:gd name="T34" fmla="*/ 197 w 290"/>
                <a:gd name="T35" fmla="*/ 79 h 145"/>
                <a:gd name="T36" fmla="*/ 197 w 290"/>
                <a:gd name="T37" fmla="*/ 79 h 145"/>
                <a:gd name="T38" fmla="*/ 142 w 290"/>
                <a:gd name="T39" fmla="*/ 126 h 145"/>
                <a:gd name="T40" fmla="*/ 142 w 290"/>
                <a:gd name="T41" fmla="*/ 126 h 145"/>
                <a:gd name="T42" fmla="*/ 65 w 290"/>
                <a:gd name="T43" fmla="*/ 124 h 145"/>
                <a:gd name="T44" fmla="*/ 24 w 290"/>
                <a:gd name="T45" fmla="*/ 135 h 145"/>
                <a:gd name="T46" fmla="*/ 0 w 290"/>
                <a:gd name="T47" fmla="*/ 73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90" h="145">
                  <a:moveTo>
                    <a:pt x="0" y="73"/>
                  </a:moveTo>
                  <a:lnTo>
                    <a:pt x="69" y="53"/>
                  </a:lnTo>
                  <a:lnTo>
                    <a:pt x="107" y="17"/>
                  </a:lnTo>
                  <a:lnTo>
                    <a:pt x="107" y="17"/>
                  </a:lnTo>
                  <a:cubicBezTo>
                    <a:pt x="113" y="10"/>
                    <a:pt x="122" y="8"/>
                    <a:pt x="131" y="10"/>
                  </a:cubicBezTo>
                  <a:lnTo>
                    <a:pt x="139" y="13"/>
                  </a:lnTo>
                  <a:lnTo>
                    <a:pt x="145" y="7"/>
                  </a:lnTo>
                  <a:lnTo>
                    <a:pt x="145" y="7"/>
                  </a:lnTo>
                  <a:cubicBezTo>
                    <a:pt x="152" y="2"/>
                    <a:pt x="161" y="0"/>
                    <a:pt x="168" y="3"/>
                  </a:cubicBezTo>
                  <a:lnTo>
                    <a:pt x="184" y="8"/>
                  </a:lnTo>
                  <a:lnTo>
                    <a:pt x="190" y="5"/>
                  </a:lnTo>
                  <a:lnTo>
                    <a:pt x="190" y="5"/>
                  </a:lnTo>
                  <a:cubicBezTo>
                    <a:pt x="199" y="0"/>
                    <a:pt x="208" y="1"/>
                    <a:pt x="215" y="6"/>
                  </a:cubicBezTo>
                  <a:lnTo>
                    <a:pt x="253" y="38"/>
                  </a:lnTo>
                  <a:lnTo>
                    <a:pt x="289" y="107"/>
                  </a:lnTo>
                  <a:lnTo>
                    <a:pt x="289" y="107"/>
                  </a:lnTo>
                  <a:cubicBezTo>
                    <a:pt x="289" y="107"/>
                    <a:pt x="242" y="128"/>
                    <a:pt x="222" y="83"/>
                  </a:cubicBezTo>
                  <a:lnTo>
                    <a:pt x="197" y="79"/>
                  </a:lnTo>
                  <a:lnTo>
                    <a:pt x="197" y="79"/>
                  </a:lnTo>
                  <a:cubicBezTo>
                    <a:pt x="197" y="79"/>
                    <a:pt x="179" y="113"/>
                    <a:pt x="142" y="126"/>
                  </a:cubicBezTo>
                  <a:lnTo>
                    <a:pt x="142" y="126"/>
                  </a:lnTo>
                  <a:cubicBezTo>
                    <a:pt x="95" y="144"/>
                    <a:pt x="65" y="124"/>
                    <a:pt x="65" y="124"/>
                  </a:cubicBezTo>
                  <a:lnTo>
                    <a:pt x="24" y="135"/>
                  </a:lnTo>
                  <a:lnTo>
                    <a:pt x="0" y="73"/>
                  </a:ln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233">
              <a:extLst>
                <a:ext uri="{FF2B5EF4-FFF2-40B4-BE49-F238E27FC236}">
                  <a16:creationId xmlns:a16="http://schemas.microsoft.com/office/drawing/2014/main" id="{41A14384-DC6A-724B-963F-1573CA24FBEF}"/>
                </a:ext>
              </a:extLst>
            </p:cNvPr>
            <p:cNvSpPr>
              <a:spLocks noChangeArrowheads="1"/>
            </p:cNvSpPr>
            <p:nvPr/>
          </p:nvSpPr>
          <p:spPr bwMode="auto">
            <a:xfrm>
              <a:off x="14809007" y="8302673"/>
              <a:ext cx="763532" cy="1230443"/>
            </a:xfrm>
            <a:custGeom>
              <a:avLst/>
              <a:gdLst>
                <a:gd name="T0" fmla="*/ 262 w 612"/>
                <a:gd name="T1" fmla="*/ 0 h 987"/>
                <a:gd name="T2" fmla="*/ 358 w 612"/>
                <a:gd name="T3" fmla="*/ 19 h 987"/>
                <a:gd name="T4" fmla="*/ 539 w 612"/>
                <a:gd name="T5" fmla="*/ 88 h 987"/>
                <a:gd name="T6" fmla="*/ 539 w 612"/>
                <a:gd name="T7" fmla="*/ 88 h 987"/>
                <a:gd name="T8" fmla="*/ 579 w 612"/>
                <a:gd name="T9" fmla="*/ 422 h 987"/>
                <a:gd name="T10" fmla="*/ 579 w 612"/>
                <a:gd name="T11" fmla="*/ 422 h 987"/>
                <a:gd name="T12" fmla="*/ 492 w 612"/>
                <a:gd name="T13" fmla="*/ 928 h 987"/>
                <a:gd name="T14" fmla="*/ 492 w 612"/>
                <a:gd name="T15" fmla="*/ 928 h 987"/>
                <a:gd name="T16" fmla="*/ 26 w 612"/>
                <a:gd name="T17" fmla="*/ 897 h 987"/>
                <a:gd name="T18" fmla="*/ 80 w 612"/>
                <a:gd name="T19" fmla="*/ 595 h 987"/>
                <a:gd name="T20" fmla="*/ 0 w 612"/>
                <a:gd name="T21" fmla="*/ 80 h 987"/>
                <a:gd name="T22" fmla="*/ 0 w 612"/>
                <a:gd name="T23" fmla="*/ 80 h 987"/>
                <a:gd name="T24" fmla="*/ 262 w 612"/>
                <a:gd name="T25" fmla="*/ 0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2" h="987">
                  <a:moveTo>
                    <a:pt x="262" y="0"/>
                  </a:moveTo>
                  <a:lnTo>
                    <a:pt x="358" y="19"/>
                  </a:lnTo>
                  <a:lnTo>
                    <a:pt x="539" y="88"/>
                  </a:lnTo>
                  <a:lnTo>
                    <a:pt x="539" y="88"/>
                  </a:lnTo>
                  <a:cubicBezTo>
                    <a:pt x="539" y="88"/>
                    <a:pt x="611" y="202"/>
                    <a:pt x="579" y="422"/>
                  </a:cubicBezTo>
                  <a:lnTo>
                    <a:pt x="579" y="422"/>
                  </a:lnTo>
                  <a:cubicBezTo>
                    <a:pt x="554" y="604"/>
                    <a:pt x="492" y="928"/>
                    <a:pt x="492" y="928"/>
                  </a:cubicBezTo>
                  <a:lnTo>
                    <a:pt x="492" y="928"/>
                  </a:lnTo>
                  <a:cubicBezTo>
                    <a:pt x="492" y="928"/>
                    <a:pt x="246" y="986"/>
                    <a:pt x="26" y="897"/>
                  </a:cubicBezTo>
                  <a:lnTo>
                    <a:pt x="80" y="595"/>
                  </a:lnTo>
                  <a:lnTo>
                    <a:pt x="0" y="80"/>
                  </a:lnTo>
                  <a:lnTo>
                    <a:pt x="0" y="80"/>
                  </a:lnTo>
                  <a:cubicBezTo>
                    <a:pt x="0" y="80"/>
                    <a:pt x="133" y="14"/>
                    <a:pt x="262" y="0"/>
                  </a:cubicBezTo>
                </a:path>
              </a:pathLst>
            </a:custGeom>
            <a:solidFill>
              <a:srgbClr val="D4E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234">
              <a:extLst>
                <a:ext uri="{FF2B5EF4-FFF2-40B4-BE49-F238E27FC236}">
                  <a16:creationId xmlns:a16="http://schemas.microsoft.com/office/drawing/2014/main" id="{C21F620C-5CFD-9144-B8F1-275D2716F775}"/>
                </a:ext>
              </a:extLst>
            </p:cNvPr>
            <p:cNvSpPr>
              <a:spLocks noChangeArrowheads="1"/>
            </p:cNvSpPr>
            <p:nvPr/>
          </p:nvSpPr>
          <p:spPr bwMode="auto">
            <a:xfrm>
              <a:off x="14819992" y="8472957"/>
              <a:ext cx="637193" cy="1060159"/>
            </a:xfrm>
            <a:custGeom>
              <a:avLst/>
              <a:gdLst>
                <a:gd name="T0" fmla="*/ 220 w 510"/>
                <a:gd name="T1" fmla="*/ 249 h 850"/>
                <a:gd name="T2" fmla="*/ 220 w 510"/>
                <a:gd name="T3" fmla="*/ 249 h 850"/>
                <a:gd name="T4" fmla="*/ 211 w 510"/>
                <a:gd name="T5" fmla="*/ 138 h 850"/>
                <a:gd name="T6" fmla="*/ 211 w 510"/>
                <a:gd name="T7" fmla="*/ 138 h 850"/>
                <a:gd name="T8" fmla="*/ 184 w 510"/>
                <a:gd name="T9" fmla="*/ 105 h 850"/>
                <a:gd name="T10" fmla="*/ 0 w 510"/>
                <a:gd name="T11" fmla="*/ 0 h 850"/>
                <a:gd name="T12" fmla="*/ 71 w 510"/>
                <a:gd name="T13" fmla="*/ 458 h 850"/>
                <a:gd name="T14" fmla="*/ 17 w 510"/>
                <a:gd name="T15" fmla="*/ 760 h 850"/>
                <a:gd name="T16" fmla="*/ 17 w 510"/>
                <a:gd name="T17" fmla="*/ 760 h 850"/>
                <a:gd name="T18" fmla="*/ 483 w 510"/>
                <a:gd name="T19" fmla="*/ 791 h 850"/>
                <a:gd name="T20" fmla="*/ 483 w 510"/>
                <a:gd name="T21" fmla="*/ 791 h 850"/>
                <a:gd name="T22" fmla="*/ 509 w 510"/>
                <a:gd name="T23" fmla="*/ 651 h 850"/>
                <a:gd name="T24" fmla="*/ 509 w 510"/>
                <a:gd name="T25" fmla="*/ 651 h 850"/>
                <a:gd name="T26" fmla="*/ 193 w 510"/>
                <a:gd name="T27" fmla="*/ 508 h 850"/>
                <a:gd name="T28" fmla="*/ 193 w 510"/>
                <a:gd name="T29" fmla="*/ 508 h 850"/>
                <a:gd name="T30" fmla="*/ 220 w 510"/>
                <a:gd name="T31" fmla="*/ 249 h 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10" h="850">
                  <a:moveTo>
                    <a:pt x="220" y="249"/>
                  </a:moveTo>
                  <a:lnTo>
                    <a:pt x="220" y="249"/>
                  </a:lnTo>
                  <a:cubicBezTo>
                    <a:pt x="230" y="207"/>
                    <a:pt x="220" y="164"/>
                    <a:pt x="211" y="138"/>
                  </a:cubicBezTo>
                  <a:lnTo>
                    <a:pt x="211" y="138"/>
                  </a:lnTo>
                  <a:cubicBezTo>
                    <a:pt x="206" y="124"/>
                    <a:pt x="197" y="113"/>
                    <a:pt x="184" y="105"/>
                  </a:cubicBezTo>
                  <a:lnTo>
                    <a:pt x="0" y="0"/>
                  </a:lnTo>
                  <a:lnTo>
                    <a:pt x="71" y="458"/>
                  </a:lnTo>
                  <a:lnTo>
                    <a:pt x="17" y="760"/>
                  </a:lnTo>
                  <a:lnTo>
                    <a:pt x="17" y="760"/>
                  </a:lnTo>
                  <a:cubicBezTo>
                    <a:pt x="237" y="849"/>
                    <a:pt x="483" y="791"/>
                    <a:pt x="483" y="791"/>
                  </a:cubicBezTo>
                  <a:lnTo>
                    <a:pt x="483" y="791"/>
                  </a:lnTo>
                  <a:cubicBezTo>
                    <a:pt x="483" y="791"/>
                    <a:pt x="494" y="732"/>
                    <a:pt x="509" y="651"/>
                  </a:cubicBezTo>
                  <a:lnTo>
                    <a:pt x="509" y="651"/>
                  </a:lnTo>
                  <a:cubicBezTo>
                    <a:pt x="360" y="632"/>
                    <a:pt x="193" y="508"/>
                    <a:pt x="193" y="508"/>
                  </a:cubicBezTo>
                  <a:lnTo>
                    <a:pt x="193" y="508"/>
                  </a:lnTo>
                  <a:cubicBezTo>
                    <a:pt x="193" y="508"/>
                    <a:pt x="205" y="315"/>
                    <a:pt x="220" y="249"/>
                  </a:cubicBezTo>
                </a:path>
              </a:pathLst>
            </a:custGeom>
            <a:solidFill>
              <a:srgbClr val="B5D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235">
              <a:extLst>
                <a:ext uri="{FF2B5EF4-FFF2-40B4-BE49-F238E27FC236}">
                  <a16:creationId xmlns:a16="http://schemas.microsoft.com/office/drawing/2014/main" id="{6AB97BFF-1C81-054E-AA7B-C7B34563D3C3}"/>
                </a:ext>
              </a:extLst>
            </p:cNvPr>
            <p:cNvSpPr>
              <a:spLocks noChangeArrowheads="1"/>
            </p:cNvSpPr>
            <p:nvPr/>
          </p:nvSpPr>
          <p:spPr bwMode="auto">
            <a:xfrm>
              <a:off x="15138592" y="8137884"/>
              <a:ext cx="203240" cy="318598"/>
            </a:xfrm>
            <a:custGeom>
              <a:avLst/>
              <a:gdLst>
                <a:gd name="T0" fmla="*/ 164 w 165"/>
                <a:gd name="T1" fmla="*/ 51 h 254"/>
                <a:gd name="T2" fmla="*/ 87 w 165"/>
                <a:gd name="T3" fmla="*/ 0 h 254"/>
                <a:gd name="T4" fmla="*/ 0 w 165"/>
                <a:gd name="T5" fmla="*/ 133 h 254"/>
                <a:gd name="T6" fmla="*/ 0 w 165"/>
                <a:gd name="T7" fmla="*/ 133 h 254"/>
                <a:gd name="T8" fmla="*/ 116 w 165"/>
                <a:gd name="T9" fmla="*/ 249 h 254"/>
                <a:gd name="T10" fmla="*/ 116 w 165"/>
                <a:gd name="T11" fmla="*/ 249 h 254"/>
                <a:gd name="T12" fmla="*/ 96 w 165"/>
                <a:gd name="T13" fmla="*/ 152 h 254"/>
                <a:gd name="T14" fmla="*/ 164 w 165"/>
                <a:gd name="T15" fmla="*/ 51 h 2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5" h="254">
                  <a:moveTo>
                    <a:pt x="164" y="51"/>
                  </a:moveTo>
                  <a:lnTo>
                    <a:pt x="87" y="0"/>
                  </a:lnTo>
                  <a:lnTo>
                    <a:pt x="0" y="133"/>
                  </a:lnTo>
                  <a:lnTo>
                    <a:pt x="0" y="133"/>
                  </a:lnTo>
                  <a:cubicBezTo>
                    <a:pt x="0" y="133"/>
                    <a:pt x="77" y="253"/>
                    <a:pt x="116" y="249"/>
                  </a:cubicBezTo>
                  <a:lnTo>
                    <a:pt x="116" y="249"/>
                  </a:lnTo>
                  <a:cubicBezTo>
                    <a:pt x="155" y="245"/>
                    <a:pt x="96" y="152"/>
                    <a:pt x="96" y="152"/>
                  </a:cubicBezTo>
                  <a:lnTo>
                    <a:pt x="164" y="51"/>
                  </a:ln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236">
              <a:extLst>
                <a:ext uri="{FF2B5EF4-FFF2-40B4-BE49-F238E27FC236}">
                  <a16:creationId xmlns:a16="http://schemas.microsoft.com/office/drawing/2014/main" id="{9FA3A778-19CF-B144-8BA5-426560DAA81D}"/>
                </a:ext>
              </a:extLst>
            </p:cNvPr>
            <p:cNvSpPr>
              <a:spLocks noChangeArrowheads="1"/>
            </p:cNvSpPr>
            <p:nvPr/>
          </p:nvSpPr>
          <p:spPr bwMode="auto">
            <a:xfrm>
              <a:off x="15215492" y="8137884"/>
              <a:ext cx="126338" cy="181269"/>
            </a:xfrm>
            <a:custGeom>
              <a:avLst/>
              <a:gdLst>
                <a:gd name="T0" fmla="*/ 41 w 103"/>
                <a:gd name="T1" fmla="*/ 143 h 144"/>
                <a:gd name="T2" fmla="*/ 102 w 103"/>
                <a:gd name="T3" fmla="*/ 51 h 144"/>
                <a:gd name="T4" fmla="*/ 25 w 103"/>
                <a:gd name="T5" fmla="*/ 0 h 144"/>
                <a:gd name="T6" fmla="*/ 12 w 103"/>
                <a:gd name="T7" fmla="*/ 21 h 144"/>
                <a:gd name="T8" fmla="*/ 12 w 103"/>
                <a:gd name="T9" fmla="*/ 21 h 144"/>
                <a:gd name="T10" fmla="*/ 41 w 103"/>
                <a:gd name="T11" fmla="*/ 143 h 144"/>
              </a:gdLst>
              <a:ahLst/>
              <a:cxnLst>
                <a:cxn ang="0">
                  <a:pos x="T0" y="T1"/>
                </a:cxn>
                <a:cxn ang="0">
                  <a:pos x="T2" y="T3"/>
                </a:cxn>
                <a:cxn ang="0">
                  <a:pos x="T4" y="T5"/>
                </a:cxn>
                <a:cxn ang="0">
                  <a:pos x="T6" y="T7"/>
                </a:cxn>
                <a:cxn ang="0">
                  <a:pos x="T8" y="T9"/>
                </a:cxn>
                <a:cxn ang="0">
                  <a:pos x="T10" y="T11"/>
                </a:cxn>
              </a:cxnLst>
              <a:rect l="0" t="0" r="r" b="b"/>
              <a:pathLst>
                <a:path w="103" h="144">
                  <a:moveTo>
                    <a:pt x="41" y="143"/>
                  </a:moveTo>
                  <a:lnTo>
                    <a:pt x="102" y="51"/>
                  </a:lnTo>
                  <a:lnTo>
                    <a:pt x="25" y="0"/>
                  </a:lnTo>
                  <a:lnTo>
                    <a:pt x="12" y="21"/>
                  </a:lnTo>
                  <a:lnTo>
                    <a:pt x="12" y="21"/>
                  </a:lnTo>
                  <a:cubicBezTo>
                    <a:pt x="5" y="57"/>
                    <a:pt x="0" y="115"/>
                    <a:pt x="41" y="143"/>
                  </a:cubicBezTo>
                </a:path>
              </a:pathLst>
            </a:custGeom>
            <a:solidFill>
              <a:srgbClr val="8550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237">
              <a:extLst>
                <a:ext uri="{FF2B5EF4-FFF2-40B4-BE49-F238E27FC236}">
                  <a16:creationId xmlns:a16="http://schemas.microsoft.com/office/drawing/2014/main" id="{98387ABB-9DA7-4447-AC2A-AEFB395011FD}"/>
                </a:ext>
              </a:extLst>
            </p:cNvPr>
            <p:cNvSpPr>
              <a:spLocks noChangeArrowheads="1"/>
            </p:cNvSpPr>
            <p:nvPr/>
          </p:nvSpPr>
          <p:spPr bwMode="auto">
            <a:xfrm>
              <a:off x="15209998" y="7967598"/>
              <a:ext cx="263667" cy="340569"/>
            </a:xfrm>
            <a:custGeom>
              <a:avLst/>
              <a:gdLst>
                <a:gd name="T0" fmla="*/ 209 w 210"/>
                <a:gd name="T1" fmla="*/ 95 h 273"/>
                <a:gd name="T2" fmla="*/ 209 w 210"/>
                <a:gd name="T3" fmla="*/ 95 h 273"/>
                <a:gd name="T4" fmla="*/ 196 w 210"/>
                <a:gd name="T5" fmla="*/ 151 h 273"/>
                <a:gd name="T6" fmla="*/ 196 w 210"/>
                <a:gd name="T7" fmla="*/ 151 h 273"/>
                <a:gd name="T8" fmla="*/ 177 w 210"/>
                <a:gd name="T9" fmla="*/ 229 h 273"/>
                <a:gd name="T10" fmla="*/ 177 w 210"/>
                <a:gd name="T11" fmla="*/ 229 h 273"/>
                <a:gd name="T12" fmla="*/ 149 w 210"/>
                <a:gd name="T13" fmla="*/ 226 h 273"/>
                <a:gd name="T14" fmla="*/ 149 w 210"/>
                <a:gd name="T15" fmla="*/ 226 h 273"/>
                <a:gd name="T16" fmla="*/ 88 w 210"/>
                <a:gd name="T17" fmla="*/ 272 h 273"/>
                <a:gd name="T18" fmla="*/ 88 w 210"/>
                <a:gd name="T19" fmla="*/ 272 h 273"/>
                <a:gd name="T20" fmla="*/ 18 w 210"/>
                <a:gd name="T21" fmla="*/ 95 h 273"/>
                <a:gd name="T22" fmla="*/ 18 w 210"/>
                <a:gd name="T23" fmla="*/ 95 h 273"/>
                <a:gd name="T24" fmla="*/ 113 w 210"/>
                <a:gd name="T25" fmla="*/ 0 h 273"/>
                <a:gd name="T26" fmla="*/ 113 w 210"/>
                <a:gd name="T27" fmla="*/ 0 h 273"/>
                <a:gd name="T28" fmla="*/ 209 w 210"/>
                <a:gd name="T29" fmla="*/ 95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0" h="273">
                  <a:moveTo>
                    <a:pt x="209" y="95"/>
                  </a:moveTo>
                  <a:lnTo>
                    <a:pt x="209" y="95"/>
                  </a:lnTo>
                  <a:cubicBezTo>
                    <a:pt x="209" y="110"/>
                    <a:pt x="204" y="130"/>
                    <a:pt x="196" y="151"/>
                  </a:cubicBezTo>
                  <a:lnTo>
                    <a:pt x="196" y="151"/>
                  </a:lnTo>
                  <a:cubicBezTo>
                    <a:pt x="186" y="173"/>
                    <a:pt x="183" y="207"/>
                    <a:pt x="177" y="229"/>
                  </a:cubicBezTo>
                  <a:lnTo>
                    <a:pt x="177" y="229"/>
                  </a:lnTo>
                  <a:cubicBezTo>
                    <a:pt x="176" y="234"/>
                    <a:pt x="152" y="222"/>
                    <a:pt x="149" y="226"/>
                  </a:cubicBezTo>
                  <a:lnTo>
                    <a:pt x="149" y="226"/>
                  </a:lnTo>
                  <a:cubicBezTo>
                    <a:pt x="129" y="253"/>
                    <a:pt x="109" y="272"/>
                    <a:pt x="88" y="272"/>
                  </a:cubicBezTo>
                  <a:lnTo>
                    <a:pt x="88" y="272"/>
                  </a:lnTo>
                  <a:cubicBezTo>
                    <a:pt x="35" y="272"/>
                    <a:pt x="0" y="172"/>
                    <a:pt x="18" y="95"/>
                  </a:cubicBezTo>
                  <a:lnTo>
                    <a:pt x="18" y="95"/>
                  </a:lnTo>
                  <a:cubicBezTo>
                    <a:pt x="29" y="44"/>
                    <a:pt x="60" y="0"/>
                    <a:pt x="113" y="0"/>
                  </a:cubicBezTo>
                  <a:lnTo>
                    <a:pt x="113" y="0"/>
                  </a:lnTo>
                  <a:cubicBezTo>
                    <a:pt x="166" y="0"/>
                    <a:pt x="209" y="43"/>
                    <a:pt x="209" y="95"/>
                  </a:cubicBezTo>
                </a:path>
              </a:pathLst>
            </a:custGeom>
            <a:solidFill>
              <a:srgbClr val="9F6A6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8" name="Freeform 238">
              <a:extLst>
                <a:ext uri="{FF2B5EF4-FFF2-40B4-BE49-F238E27FC236}">
                  <a16:creationId xmlns:a16="http://schemas.microsoft.com/office/drawing/2014/main" id="{B042FCDF-3744-3844-973A-9A0AC36DBFAA}"/>
                </a:ext>
              </a:extLst>
            </p:cNvPr>
            <p:cNvSpPr>
              <a:spLocks noChangeArrowheads="1"/>
            </p:cNvSpPr>
            <p:nvPr/>
          </p:nvSpPr>
          <p:spPr bwMode="auto">
            <a:xfrm>
              <a:off x="15160562" y="7863230"/>
              <a:ext cx="411977" cy="307611"/>
            </a:xfrm>
            <a:custGeom>
              <a:avLst/>
              <a:gdLst>
                <a:gd name="T0" fmla="*/ 93 w 329"/>
                <a:gd name="T1" fmla="*/ 218 h 249"/>
                <a:gd name="T2" fmla="*/ 136 w 329"/>
                <a:gd name="T3" fmla="*/ 161 h 249"/>
                <a:gd name="T4" fmla="*/ 136 w 329"/>
                <a:gd name="T5" fmla="*/ 161 h 249"/>
                <a:gd name="T6" fmla="*/ 204 w 329"/>
                <a:gd name="T7" fmla="*/ 167 h 249"/>
                <a:gd name="T8" fmla="*/ 204 w 329"/>
                <a:gd name="T9" fmla="*/ 167 h 249"/>
                <a:gd name="T10" fmla="*/ 267 w 329"/>
                <a:gd name="T11" fmla="*/ 153 h 249"/>
                <a:gd name="T12" fmla="*/ 267 w 329"/>
                <a:gd name="T13" fmla="*/ 153 h 249"/>
                <a:gd name="T14" fmla="*/ 323 w 329"/>
                <a:gd name="T15" fmla="*/ 127 h 249"/>
                <a:gd name="T16" fmla="*/ 323 w 329"/>
                <a:gd name="T17" fmla="*/ 127 h 249"/>
                <a:gd name="T18" fmla="*/ 317 w 329"/>
                <a:gd name="T19" fmla="*/ 101 h 249"/>
                <a:gd name="T20" fmla="*/ 317 w 329"/>
                <a:gd name="T21" fmla="*/ 101 h 249"/>
                <a:gd name="T22" fmla="*/ 259 w 329"/>
                <a:gd name="T23" fmla="*/ 78 h 249"/>
                <a:gd name="T24" fmla="*/ 259 w 329"/>
                <a:gd name="T25" fmla="*/ 78 h 249"/>
                <a:gd name="T26" fmla="*/ 226 w 329"/>
                <a:gd name="T27" fmla="*/ 56 h 249"/>
                <a:gd name="T28" fmla="*/ 157 w 329"/>
                <a:gd name="T29" fmla="*/ 25 h 249"/>
                <a:gd name="T30" fmla="*/ 157 w 329"/>
                <a:gd name="T31" fmla="*/ 25 h 249"/>
                <a:gd name="T32" fmla="*/ 98 w 329"/>
                <a:gd name="T33" fmla="*/ 17 h 249"/>
                <a:gd name="T34" fmla="*/ 98 w 329"/>
                <a:gd name="T35" fmla="*/ 17 h 249"/>
                <a:gd name="T36" fmla="*/ 48 w 329"/>
                <a:gd name="T37" fmla="*/ 19 h 249"/>
                <a:gd name="T38" fmla="*/ 48 w 329"/>
                <a:gd name="T39" fmla="*/ 19 h 249"/>
                <a:gd name="T40" fmla="*/ 29 w 329"/>
                <a:gd name="T41" fmla="*/ 60 h 249"/>
                <a:gd name="T42" fmla="*/ 29 w 329"/>
                <a:gd name="T43" fmla="*/ 60 h 249"/>
                <a:gd name="T44" fmla="*/ 36 w 329"/>
                <a:gd name="T45" fmla="*/ 79 h 249"/>
                <a:gd name="T46" fmla="*/ 36 w 329"/>
                <a:gd name="T47" fmla="*/ 79 h 249"/>
                <a:gd name="T48" fmla="*/ 28 w 329"/>
                <a:gd name="T49" fmla="*/ 142 h 249"/>
                <a:gd name="T50" fmla="*/ 28 w 329"/>
                <a:gd name="T51" fmla="*/ 142 h 249"/>
                <a:gd name="T52" fmla="*/ 39 w 329"/>
                <a:gd name="T53" fmla="*/ 225 h 249"/>
                <a:gd name="T54" fmla="*/ 92 w 329"/>
                <a:gd name="T55" fmla="*/ 248 h 249"/>
                <a:gd name="T56" fmla="*/ 93 w 329"/>
                <a:gd name="T57" fmla="*/ 218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29" h="249">
                  <a:moveTo>
                    <a:pt x="93" y="218"/>
                  </a:moveTo>
                  <a:lnTo>
                    <a:pt x="136" y="161"/>
                  </a:lnTo>
                  <a:lnTo>
                    <a:pt x="136" y="161"/>
                  </a:lnTo>
                  <a:cubicBezTo>
                    <a:pt x="136" y="161"/>
                    <a:pt x="185" y="188"/>
                    <a:pt x="204" y="167"/>
                  </a:cubicBezTo>
                  <a:lnTo>
                    <a:pt x="204" y="167"/>
                  </a:lnTo>
                  <a:cubicBezTo>
                    <a:pt x="204" y="167"/>
                    <a:pt x="260" y="188"/>
                    <a:pt x="267" y="153"/>
                  </a:cubicBezTo>
                  <a:lnTo>
                    <a:pt x="267" y="153"/>
                  </a:lnTo>
                  <a:cubicBezTo>
                    <a:pt x="267" y="153"/>
                    <a:pt x="305" y="160"/>
                    <a:pt x="323" y="127"/>
                  </a:cubicBezTo>
                  <a:lnTo>
                    <a:pt x="323" y="127"/>
                  </a:lnTo>
                  <a:cubicBezTo>
                    <a:pt x="328" y="118"/>
                    <a:pt x="326" y="107"/>
                    <a:pt x="317" y="101"/>
                  </a:cubicBezTo>
                  <a:lnTo>
                    <a:pt x="317" y="101"/>
                  </a:lnTo>
                  <a:cubicBezTo>
                    <a:pt x="305" y="90"/>
                    <a:pt x="282" y="75"/>
                    <a:pt x="259" y="78"/>
                  </a:cubicBezTo>
                  <a:lnTo>
                    <a:pt x="259" y="78"/>
                  </a:lnTo>
                  <a:cubicBezTo>
                    <a:pt x="259" y="78"/>
                    <a:pt x="247" y="55"/>
                    <a:pt x="226" y="56"/>
                  </a:cubicBezTo>
                  <a:lnTo>
                    <a:pt x="157" y="25"/>
                  </a:lnTo>
                  <a:lnTo>
                    <a:pt x="157" y="25"/>
                  </a:lnTo>
                  <a:cubicBezTo>
                    <a:pt x="157" y="25"/>
                    <a:pt x="143" y="0"/>
                    <a:pt x="98" y="17"/>
                  </a:cubicBezTo>
                  <a:lnTo>
                    <a:pt x="98" y="17"/>
                  </a:lnTo>
                  <a:cubicBezTo>
                    <a:pt x="98" y="17"/>
                    <a:pt x="76" y="4"/>
                    <a:pt x="48" y="19"/>
                  </a:cubicBezTo>
                  <a:lnTo>
                    <a:pt x="48" y="19"/>
                  </a:lnTo>
                  <a:cubicBezTo>
                    <a:pt x="34" y="27"/>
                    <a:pt x="26" y="44"/>
                    <a:pt x="29" y="60"/>
                  </a:cubicBezTo>
                  <a:lnTo>
                    <a:pt x="29" y="60"/>
                  </a:lnTo>
                  <a:cubicBezTo>
                    <a:pt x="31" y="66"/>
                    <a:pt x="32" y="72"/>
                    <a:pt x="36" y="79"/>
                  </a:cubicBezTo>
                  <a:lnTo>
                    <a:pt x="36" y="79"/>
                  </a:lnTo>
                  <a:cubicBezTo>
                    <a:pt x="36" y="79"/>
                    <a:pt x="17" y="104"/>
                    <a:pt x="28" y="142"/>
                  </a:cubicBezTo>
                  <a:lnTo>
                    <a:pt x="28" y="142"/>
                  </a:lnTo>
                  <a:cubicBezTo>
                    <a:pt x="28" y="142"/>
                    <a:pt x="0" y="188"/>
                    <a:pt x="39" y="225"/>
                  </a:cubicBezTo>
                  <a:lnTo>
                    <a:pt x="92" y="248"/>
                  </a:lnTo>
                  <a:lnTo>
                    <a:pt x="93" y="218"/>
                  </a:lnTo>
                </a:path>
              </a:pathLst>
            </a:custGeom>
            <a:solidFill>
              <a:srgbClr val="13164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9" name="Freeform 239">
              <a:extLst>
                <a:ext uri="{FF2B5EF4-FFF2-40B4-BE49-F238E27FC236}">
                  <a16:creationId xmlns:a16="http://schemas.microsoft.com/office/drawing/2014/main" id="{F5D5E6D4-9B45-8B4F-BEAD-6687FCB808A1}"/>
                </a:ext>
              </a:extLst>
            </p:cNvPr>
            <p:cNvSpPr>
              <a:spLocks noChangeArrowheads="1"/>
            </p:cNvSpPr>
            <p:nvPr/>
          </p:nvSpPr>
          <p:spPr bwMode="auto">
            <a:xfrm>
              <a:off x="15253943" y="7879709"/>
              <a:ext cx="192257" cy="258175"/>
            </a:xfrm>
            <a:custGeom>
              <a:avLst/>
              <a:gdLst>
                <a:gd name="T0" fmla="*/ 20 w 154"/>
                <a:gd name="T1" fmla="*/ 208 h 209"/>
                <a:gd name="T2" fmla="*/ 20 w 154"/>
                <a:gd name="T3" fmla="*/ 208 h 209"/>
                <a:gd name="T4" fmla="*/ 153 w 154"/>
                <a:gd name="T5" fmla="*/ 46 h 209"/>
                <a:gd name="T6" fmla="*/ 153 w 154"/>
                <a:gd name="T7" fmla="*/ 46 h 209"/>
                <a:gd name="T8" fmla="*/ 84 w 154"/>
                <a:gd name="T9" fmla="*/ 15 h 209"/>
                <a:gd name="T10" fmla="*/ 84 w 154"/>
                <a:gd name="T11" fmla="*/ 15 h 209"/>
                <a:gd name="T12" fmla="*/ 0 w 154"/>
                <a:gd name="T13" fmla="*/ 197 h 209"/>
                <a:gd name="T14" fmla="*/ 20 w 154"/>
                <a:gd name="T15" fmla="*/ 208 h 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209">
                  <a:moveTo>
                    <a:pt x="20" y="208"/>
                  </a:moveTo>
                  <a:lnTo>
                    <a:pt x="20" y="208"/>
                  </a:lnTo>
                  <a:cubicBezTo>
                    <a:pt x="20" y="208"/>
                    <a:pt x="65" y="69"/>
                    <a:pt x="153" y="46"/>
                  </a:cubicBezTo>
                  <a:lnTo>
                    <a:pt x="153" y="46"/>
                  </a:lnTo>
                  <a:cubicBezTo>
                    <a:pt x="153" y="46"/>
                    <a:pt x="137" y="0"/>
                    <a:pt x="84" y="15"/>
                  </a:cubicBezTo>
                  <a:lnTo>
                    <a:pt x="84" y="15"/>
                  </a:lnTo>
                  <a:cubicBezTo>
                    <a:pt x="84" y="15"/>
                    <a:pt x="11" y="78"/>
                    <a:pt x="0" y="197"/>
                  </a:cubicBezTo>
                  <a:lnTo>
                    <a:pt x="20" y="208"/>
                  </a:lnTo>
                </a:path>
              </a:pathLst>
            </a:custGeom>
            <a:solidFill>
              <a:srgbClr val="2CA1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240">
              <a:extLst>
                <a:ext uri="{FF2B5EF4-FFF2-40B4-BE49-F238E27FC236}">
                  <a16:creationId xmlns:a16="http://schemas.microsoft.com/office/drawing/2014/main" id="{C06900B9-217A-CF4C-AF5B-232F7480EB59}"/>
                </a:ext>
              </a:extLst>
            </p:cNvPr>
            <p:cNvSpPr>
              <a:spLocks noChangeArrowheads="1"/>
            </p:cNvSpPr>
            <p:nvPr/>
          </p:nvSpPr>
          <p:spPr bwMode="auto">
            <a:xfrm>
              <a:off x="14874925" y="8308166"/>
              <a:ext cx="516346" cy="922832"/>
            </a:xfrm>
            <a:custGeom>
              <a:avLst/>
              <a:gdLst>
                <a:gd name="T0" fmla="*/ 121 w 415"/>
                <a:gd name="T1" fmla="*/ 14 h 742"/>
                <a:gd name="T2" fmla="*/ 121 w 415"/>
                <a:gd name="T3" fmla="*/ 14 h 742"/>
                <a:gd name="T4" fmla="*/ 14 w 415"/>
                <a:gd name="T5" fmla="*/ 662 h 742"/>
                <a:gd name="T6" fmla="*/ 0 w 415"/>
                <a:gd name="T7" fmla="*/ 741 h 742"/>
                <a:gd name="T8" fmla="*/ 0 w 415"/>
                <a:gd name="T9" fmla="*/ 741 h 742"/>
                <a:gd name="T10" fmla="*/ 195 w 415"/>
                <a:gd name="T11" fmla="*/ 0 h 742"/>
                <a:gd name="T12" fmla="*/ 121 w 415"/>
                <a:gd name="T13" fmla="*/ 14 h 742"/>
              </a:gdLst>
              <a:ahLst/>
              <a:cxnLst>
                <a:cxn ang="0">
                  <a:pos x="T0" y="T1"/>
                </a:cxn>
                <a:cxn ang="0">
                  <a:pos x="T2" y="T3"/>
                </a:cxn>
                <a:cxn ang="0">
                  <a:pos x="T4" y="T5"/>
                </a:cxn>
                <a:cxn ang="0">
                  <a:pos x="T6" y="T7"/>
                </a:cxn>
                <a:cxn ang="0">
                  <a:pos x="T8" y="T9"/>
                </a:cxn>
                <a:cxn ang="0">
                  <a:pos x="T10" y="T11"/>
                </a:cxn>
                <a:cxn ang="0">
                  <a:pos x="T12" y="T13"/>
                </a:cxn>
              </a:cxnLst>
              <a:rect l="0" t="0" r="r" b="b"/>
              <a:pathLst>
                <a:path w="415" h="742">
                  <a:moveTo>
                    <a:pt x="121" y="14"/>
                  </a:moveTo>
                  <a:lnTo>
                    <a:pt x="121" y="14"/>
                  </a:lnTo>
                  <a:cubicBezTo>
                    <a:pt x="121" y="14"/>
                    <a:pt x="365" y="345"/>
                    <a:pt x="14" y="662"/>
                  </a:cubicBezTo>
                  <a:lnTo>
                    <a:pt x="0" y="741"/>
                  </a:lnTo>
                  <a:lnTo>
                    <a:pt x="0" y="741"/>
                  </a:lnTo>
                  <a:cubicBezTo>
                    <a:pt x="0" y="741"/>
                    <a:pt x="414" y="477"/>
                    <a:pt x="195" y="0"/>
                  </a:cubicBezTo>
                  <a:lnTo>
                    <a:pt x="121" y="14"/>
                  </a:lnTo>
                </a:path>
              </a:pathLst>
            </a:custGeom>
            <a:solidFill>
              <a:srgbClr val="392C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1" name="Freeform 241">
              <a:extLst>
                <a:ext uri="{FF2B5EF4-FFF2-40B4-BE49-F238E27FC236}">
                  <a16:creationId xmlns:a16="http://schemas.microsoft.com/office/drawing/2014/main" id="{F4C66E30-7041-B04E-8B45-0B3CA24A8E02}"/>
                </a:ext>
              </a:extLst>
            </p:cNvPr>
            <p:cNvSpPr>
              <a:spLocks noChangeArrowheads="1"/>
            </p:cNvSpPr>
            <p:nvPr/>
          </p:nvSpPr>
          <p:spPr bwMode="auto">
            <a:xfrm>
              <a:off x="15374791" y="8374083"/>
              <a:ext cx="148314" cy="763535"/>
            </a:xfrm>
            <a:custGeom>
              <a:avLst/>
              <a:gdLst>
                <a:gd name="T0" fmla="*/ 0 w 117"/>
                <a:gd name="T1" fmla="*/ 0 h 614"/>
                <a:gd name="T2" fmla="*/ 0 w 117"/>
                <a:gd name="T3" fmla="*/ 0 h 614"/>
                <a:gd name="T4" fmla="*/ 84 w 117"/>
                <a:gd name="T5" fmla="*/ 613 h 614"/>
                <a:gd name="T6" fmla="*/ 116 w 117"/>
                <a:gd name="T7" fmla="*/ 411 h 614"/>
                <a:gd name="T8" fmla="*/ 116 w 117"/>
                <a:gd name="T9" fmla="*/ 411 h 614"/>
                <a:gd name="T10" fmla="*/ 45 w 117"/>
                <a:gd name="T11" fmla="*/ 18 h 614"/>
                <a:gd name="T12" fmla="*/ 0 w 117"/>
                <a:gd name="T13" fmla="*/ 0 h 614"/>
              </a:gdLst>
              <a:ahLst/>
              <a:cxnLst>
                <a:cxn ang="0">
                  <a:pos x="T0" y="T1"/>
                </a:cxn>
                <a:cxn ang="0">
                  <a:pos x="T2" y="T3"/>
                </a:cxn>
                <a:cxn ang="0">
                  <a:pos x="T4" y="T5"/>
                </a:cxn>
                <a:cxn ang="0">
                  <a:pos x="T6" y="T7"/>
                </a:cxn>
                <a:cxn ang="0">
                  <a:pos x="T8" y="T9"/>
                </a:cxn>
                <a:cxn ang="0">
                  <a:pos x="T10" y="T11"/>
                </a:cxn>
                <a:cxn ang="0">
                  <a:pos x="T12" y="T13"/>
                </a:cxn>
              </a:cxnLst>
              <a:rect l="0" t="0" r="r" b="b"/>
              <a:pathLst>
                <a:path w="117" h="614">
                  <a:moveTo>
                    <a:pt x="0" y="0"/>
                  </a:moveTo>
                  <a:lnTo>
                    <a:pt x="0" y="0"/>
                  </a:lnTo>
                  <a:cubicBezTo>
                    <a:pt x="0" y="0"/>
                    <a:pt x="109" y="200"/>
                    <a:pt x="84" y="613"/>
                  </a:cubicBezTo>
                  <a:lnTo>
                    <a:pt x="116" y="411"/>
                  </a:lnTo>
                  <a:lnTo>
                    <a:pt x="116" y="411"/>
                  </a:lnTo>
                  <a:cubicBezTo>
                    <a:pt x="116" y="411"/>
                    <a:pt x="116" y="152"/>
                    <a:pt x="45" y="18"/>
                  </a:cubicBezTo>
                  <a:lnTo>
                    <a:pt x="0" y="0"/>
                  </a:lnTo>
                </a:path>
              </a:pathLst>
            </a:custGeom>
            <a:solidFill>
              <a:srgbClr val="392C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2" name="Freeform 242">
              <a:extLst>
                <a:ext uri="{FF2B5EF4-FFF2-40B4-BE49-F238E27FC236}">
                  <a16:creationId xmlns:a16="http://schemas.microsoft.com/office/drawing/2014/main" id="{701C7103-2092-D94C-AE66-060341CBA7B9}"/>
                </a:ext>
              </a:extLst>
            </p:cNvPr>
            <p:cNvSpPr>
              <a:spLocks noChangeArrowheads="1"/>
            </p:cNvSpPr>
            <p:nvPr/>
          </p:nvSpPr>
          <p:spPr bwMode="auto">
            <a:xfrm>
              <a:off x="14490412" y="8522397"/>
              <a:ext cx="576768" cy="774518"/>
            </a:xfrm>
            <a:custGeom>
              <a:avLst/>
              <a:gdLst>
                <a:gd name="T0" fmla="*/ 416 w 461"/>
                <a:gd name="T1" fmla="*/ 447 h 622"/>
                <a:gd name="T2" fmla="*/ 416 w 461"/>
                <a:gd name="T3" fmla="*/ 447 h 622"/>
                <a:gd name="T4" fmla="*/ 213 w 461"/>
                <a:gd name="T5" fmla="*/ 621 h 622"/>
                <a:gd name="T6" fmla="*/ 213 w 461"/>
                <a:gd name="T7" fmla="*/ 621 h 622"/>
                <a:gd name="T8" fmla="*/ 11 w 461"/>
                <a:gd name="T9" fmla="*/ 459 h 622"/>
                <a:gd name="T10" fmla="*/ 11 w 461"/>
                <a:gd name="T11" fmla="*/ 459 h 622"/>
                <a:gd name="T12" fmla="*/ 66 w 461"/>
                <a:gd name="T13" fmla="*/ 239 h 622"/>
                <a:gd name="T14" fmla="*/ 66 w 461"/>
                <a:gd name="T15" fmla="*/ 239 h 622"/>
                <a:gd name="T16" fmla="*/ 249 w 461"/>
                <a:gd name="T17" fmla="*/ 8 h 622"/>
                <a:gd name="T18" fmla="*/ 249 w 461"/>
                <a:gd name="T19" fmla="*/ 8 h 622"/>
                <a:gd name="T20" fmla="*/ 416 w 461"/>
                <a:gd name="T21" fmla="*/ 447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1" h="622">
                  <a:moveTo>
                    <a:pt x="416" y="447"/>
                  </a:moveTo>
                  <a:lnTo>
                    <a:pt x="416" y="447"/>
                  </a:lnTo>
                  <a:cubicBezTo>
                    <a:pt x="416" y="544"/>
                    <a:pt x="325" y="621"/>
                    <a:pt x="213" y="621"/>
                  </a:cubicBezTo>
                  <a:lnTo>
                    <a:pt x="213" y="621"/>
                  </a:lnTo>
                  <a:cubicBezTo>
                    <a:pt x="101" y="621"/>
                    <a:pt x="20" y="555"/>
                    <a:pt x="11" y="459"/>
                  </a:cubicBezTo>
                  <a:lnTo>
                    <a:pt x="11" y="459"/>
                  </a:lnTo>
                  <a:cubicBezTo>
                    <a:pt x="0" y="344"/>
                    <a:pt x="52" y="300"/>
                    <a:pt x="66" y="239"/>
                  </a:cubicBezTo>
                  <a:lnTo>
                    <a:pt x="66" y="239"/>
                  </a:lnTo>
                  <a:cubicBezTo>
                    <a:pt x="89" y="151"/>
                    <a:pt x="28" y="0"/>
                    <a:pt x="249" y="8"/>
                  </a:cubicBezTo>
                  <a:lnTo>
                    <a:pt x="249" y="8"/>
                  </a:lnTo>
                  <a:cubicBezTo>
                    <a:pt x="460" y="15"/>
                    <a:pt x="416" y="351"/>
                    <a:pt x="416" y="447"/>
                  </a:cubicBezTo>
                </a:path>
              </a:pathLst>
            </a:custGeom>
            <a:solidFill>
              <a:srgbClr val="4B377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3" name="Freeform 243">
              <a:extLst>
                <a:ext uri="{FF2B5EF4-FFF2-40B4-BE49-F238E27FC236}">
                  <a16:creationId xmlns:a16="http://schemas.microsoft.com/office/drawing/2014/main" id="{AD86B02C-228D-F343-9F17-E0D56B792A5F}"/>
                </a:ext>
              </a:extLst>
            </p:cNvPr>
            <p:cNvSpPr>
              <a:spLocks noChangeArrowheads="1"/>
            </p:cNvSpPr>
            <p:nvPr/>
          </p:nvSpPr>
          <p:spPr bwMode="auto">
            <a:xfrm>
              <a:off x="14534353" y="8472959"/>
              <a:ext cx="483389" cy="362541"/>
            </a:xfrm>
            <a:custGeom>
              <a:avLst/>
              <a:gdLst>
                <a:gd name="T0" fmla="*/ 389 w 390"/>
                <a:gd name="T1" fmla="*/ 232 h 292"/>
                <a:gd name="T2" fmla="*/ 389 w 390"/>
                <a:gd name="T3" fmla="*/ 232 h 292"/>
                <a:gd name="T4" fmla="*/ 6 w 390"/>
                <a:gd name="T5" fmla="*/ 239 h 292"/>
                <a:gd name="T6" fmla="*/ 6 w 390"/>
                <a:gd name="T7" fmla="*/ 239 h 292"/>
                <a:gd name="T8" fmla="*/ 116 w 390"/>
                <a:gd name="T9" fmla="*/ 2 h 292"/>
                <a:gd name="T10" fmla="*/ 116 w 390"/>
                <a:gd name="T11" fmla="*/ 2 h 292"/>
                <a:gd name="T12" fmla="*/ 266 w 390"/>
                <a:gd name="T13" fmla="*/ 0 h 292"/>
                <a:gd name="T14" fmla="*/ 266 w 390"/>
                <a:gd name="T15" fmla="*/ 0 h 292"/>
                <a:gd name="T16" fmla="*/ 368 w 390"/>
                <a:gd name="T17" fmla="*/ 90 h 292"/>
                <a:gd name="T18" fmla="*/ 389 w 390"/>
                <a:gd name="T19" fmla="*/ 232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0" h="292">
                  <a:moveTo>
                    <a:pt x="389" y="232"/>
                  </a:moveTo>
                  <a:lnTo>
                    <a:pt x="389" y="232"/>
                  </a:lnTo>
                  <a:cubicBezTo>
                    <a:pt x="389" y="232"/>
                    <a:pt x="147" y="291"/>
                    <a:pt x="6" y="239"/>
                  </a:cubicBezTo>
                  <a:lnTo>
                    <a:pt x="6" y="239"/>
                  </a:lnTo>
                  <a:cubicBezTo>
                    <a:pt x="6" y="239"/>
                    <a:pt x="0" y="3"/>
                    <a:pt x="116" y="2"/>
                  </a:cubicBezTo>
                  <a:lnTo>
                    <a:pt x="116" y="2"/>
                  </a:lnTo>
                  <a:cubicBezTo>
                    <a:pt x="168" y="0"/>
                    <a:pt x="223" y="0"/>
                    <a:pt x="266" y="0"/>
                  </a:cubicBezTo>
                  <a:lnTo>
                    <a:pt x="266" y="0"/>
                  </a:lnTo>
                  <a:cubicBezTo>
                    <a:pt x="317" y="1"/>
                    <a:pt x="361" y="39"/>
                    <a:pt x="368" y="90"/>
                  </a:cubicBezTo>
                  <a:lnTo>
                    <a:pt x="389" y="232"/>
                  </a:lnTo>
                </a:path>
              </a:pathLst>
            </a:custGeom>
            <a:solidFill>
              <a:srgbClr val="33225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4" name="Freeform 244">
              <a:extLst>
                <a:ext uri="{FF2B5EF4-FFF2-40B4-BE49-F238E27FC236}">
                  <a16:creationId xmlns:a16="http://schemas.microsoft.com/office/drawing/2014/main" id="{87903527-A5BB-4B4F-99DE-2F7327C04947}"/>
                </a:ext>
              </a:extLst>
            </p:cNvPr>
            <p:cNvSpPr>
              <a:spLocks noChangeArrowheads="1"/>
            </p:cNvSpPr>
            <p:nvPr/>
          </p:nvSpPr>
          <p:spPr bwMode="auto">
            <a:xfrm>
              <a:off x="15572539" y="8736624"/>
              <a:ext cx="906355" cy="719592"/>
            </a:xfrm>
            <a:custGeom>
              <a:avLst/>
              <a:gdLst>
                <a:gd name="T0" fmla="*/ 725 w 726"/>
                <a:gd name="T1" fmla="*/ 0 h 577"/>
                <a:gd name="T2" fmla="*/ 492 w 726"/>
                <a:gd name="T3" fmla="*/ 33 h 577"/>
                <a:gd name="T4" fmla="*/ 371 w 726"/>
                <a:gd name="T5" fmla="*/ 482 h 577"/>
                <a:gd name="T6" fmla="*/ 0 w 726"/>
                <a:gd name="T7" fmla="*/ 534 h 577"/>
                <a:gd name="T8" fmla="*/ 6 w 726"/>
                <a:gd name="T9" fmla="*/ 576 h 577"/>
                <a:gd name="T10" fmla="*/ 421 w 726"/>
                <a:gd name="T11" fmla="*/ 518 h 577"/>
                <a:gd name="T12" fmla="*/ 590 w 726"/>
                <a:gd name="T13" fmla="*/ 495 h 577"/>
                <a:gd name="T14" fmla="*/ 725 w 726"/>
                <a:gd name="T15" fmla="*/ 0 h 5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6" h="577">
                  <a:moveTo>
                    <a:pt x="725" y="0"/>
                  </a:moveTo>
                  <a:lnTo>
                    <a:pt x="492" y="33"/>
                  </a:lnTo>
                  <a:lnTo>
                    <a:pt x="371" y="482"/>
                  </a:lnTo>
                  <a:lnTo>
                    <a:pt x="0" y="534"/>
                  </a:lnTo>
                  <a:lnTo>
                    <a:pt x="6" y="576"/>
                  </a:lnTo>
                  <a:lnTo>
                    <a:pt x="421" y="518"/>
                  </a:lnTo>
                  <a:lnTo>
                    <a:pt x="590" y="495"/>
                  </a:lnTo>
                  <a:lnTo>
                    <a:pt x="725" y="0"/>
                  </a:lnTo>
                </a:path>
              </a:pathLst>
            </a:custGeom>
            <a:solidFill>
              <a:srgbClr val="D1CF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5" name="Freeform 245">
              <a:extLst>
                <a:ext uri="{FF2B5EF4-FFF2-40B4-BE49-F238E27FC236}">
                  <a16:creationId xmlns:a16="http://schemas.microsoft.com/office/drawing/2014/main" id="{B635F65F-5FDD-C244-9948-5313B138D6AE}"/>
                </a:ext>
              </a:extLst>
            </p:cNvPr>
            <p:cNvSpPr>
              <a:spLocks noChangeArrowheads="1"/>
            </p:cNvSpPr>
            <p:nvPr/>
          </p:nvSpPr>
          <p:spPr bwMode="auto">
            <a:xfrm>
              <a:off x="15209998" y="8077457"/>
              <a:ext cx="115355" cy="115355"/>
            </a:xfrm>
            <a:custGeom>
              <a:avLst/>
              <a:gdLst>
                <a:gd name="T0" fmla="*/ 90 w 91"/>
                <a:gd name="T1" fmla="*/ 45 h 91"/>
                <a:gd name="T2" fmla="*/ 90 w 91"/>
                <a:gd name="T3" fmla="*/ 45 h 91"/>
                <a:gd name="T4" fmla="*/ 45 w 91"/>
                <a:gd name="T5" fmla="*/ 90 h 91"/>
                <a:gd name="T6" fmla="*/ 45 w 91"/>
                <a:gd name="T7" fmla="*/ 90 h 91"/>
                <a:gd name="T8" fmla="*/ 0 w 91"/>
                <a:gd name="T9" fmla="*/ 45 h 91"/>
                <a:gd name="T10" fmla="*/ 0 w 91"/>
                <a:gd name="T11" fmla="*/ 45 h 91"/>
                <a:gd name="T12" fmla="*/ 45 w 91"/>
                <a:gd name="T13" fmla="*/ 0 h 91"/>
                <a:gd name="T14" fmla="*/ 45 w 91"/>
                <a:gd name="T15" fmla="*/ 0 h 91"/>
                <a:gd name="T16" fmla="*/ 90 w 91"/>
                <a:gd name="T17"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91">
                  <a:moveTo>
                    <a:pt x="90" y="45"/>
                  </a:moveTo>
                  <a:lnTo>
                    <a:pt x="90" y="45"/>
                  </a:lnTo>
                  <a:cubicBezTo>
                    <a:pt x="90" y="70"/>
                    <a:pt x="70" y="90"/>
                    <a:pt x="45" y="90"/>
                  </a:cubicBezTo>
                  <a:lnTo>
                    <a:pt x="45" y="90"/>
                  </a:lnTo>
                  <a:cubicBezTo>
                    <a:pt x="20" y="90"/>
                    <a:pt x="0" y="70"/>
                    <a:pt x="0" y="45"/>
                  </a:cubicBezTo>
                  <a:lnTo>
                    <a:pt x="0" y="45"/>
                  </a:lnTo>
                  <a:cubicBezTo>
                    <a:pt x="0" y="20"/>
                    <a:pt x="20" y="0"/>
                    <a:pt x="45" y="0"/>
                  </a:cubicBezTo>
                  <a:lnTo>
                    <a:pt x="45" y="0"/>
                  </a:lnTo>
                  <a:cubicBezTo>
                    <a:pt x="70" y="0"/>
                    <a:pt x="90" y="20"/>
                    <a:pt x="90" y="45"/>
                  </a:cubicBezTo>
                </a:path>
              </a:pathLst>
            </a:custGeom>
            <a:solidFill>
              <a:srgbClr val="56BC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6" name="Freeform 246">
              <a:extLst>
                <a:ext uri="{FF2B5EF4-FFF2-40B4-BE49-F238E27FC236}">
                  <a16:creationId xmlns:a16="http://schemas.microsoft.com/office/drawing/2014/main" id="{A9048ABD-8B89-9142-AE6D-BC552438D229}"/>
                </a:ext>
              </a:extLst>
            </p:cNvPr>
            <p:cNvSpPr>
              <a:spLocks noChangeArrowheads="1"/>
            </p:cNvSpPr>
            <p:nvPr/>
          </p:nvSpPr>
          <p:spPr bwMode="auto">
            <a:xfrm>
              <a:off x="14666190" y="8401551"/>
              <a:ext cx="889874" cy="1082129"/>
            </a:xfrm>
            <a:custGeom>
              <a:avLst/>
              <a:gdLst>
                <a:gd name="T0" fmla="*/ 114 w 713"/>
                <a:gd name="T1" fmla="*/ 0 h 868"/>
                <a:gd name="T2" fmla="*/ 114 w 713"/>
                <a:gd name="T3" fmla="*/ 0 h 868"/>
                <a:gd name="T4" fmla="*/ 83 w 713"/>
                <a:gd name="T5" fmla="*/ 661 h 868"/>
                <a:gd name="T6" fmla="*/ 83 w 713"/>
                <a:gd name="T7" fmla="*/ 661 h 868"/>
                <a:gd name="T8" fmla="*/ 712 w 713"/>
                <a:gd name="T9" fmla="*/ 798 h 868"/>
                <a:gd name="T10" fmla="*/ 681 w 713"/>
                <a:gd name="T11" fmla="*/ 723 h 868"/>
                <a:gd name="T12" fmla="*/ 681 w 713"/>
                <a:gd name="T13" fmla="*/ 723 h 868"/>
                <a:gd name="T14" fmla="*/ 281 w 713"/>
                <a:gd name="T15" fmla="*/ 578 h 868"/>
                <a:gd name="T16" fmla="*/ 326 w 713"/>
                <a:gd name="T17" fmla="*/ 227 h 868"/>
                <a:gd name="T18" fmla="*/ 326 w 713"/>
                <a:gd name="T19" fmla="*/ 227 h 868"/>
                <a:gd name="T20" fmla="*/ 251 w 713"/>
                <a:gd name="T21" fmla="*/ 43 h 868"/>
                <a:gd name="T22" fmla="*/ 251 w 713"/>
                <a:gd name="T23" fmla="*/ 43 h 868"/>
                <a:gd name="T24" fmla="*/ 114 w 713"/>
                <a:gd name="T25"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3" h="868">
                  <a:moveTo>
                    <a:pt x="114" y="0"/>
                  </a:moveTo>
                  <a:lnTo>
                    <a:pt x="114" y="0"/>
                  </a:lnTo>
                  <a:cubicBezTo>
                    <a:pt x="114" y="0"/>
                    <a:pt x="0" y="520"/>
                    <a:pt x="83" y="661"/>
                  </a:cubicBezTo>
                  <a:lnTo>
                    <a:pt x="83" y="661"/>
                  </a:lnTo>
                  <a:cubicBezTo>
                    <a:pt x="157" y="786"/>
                    <a:pt x="498" y="867"/>
                    <a:pt x="712" y="798"/>
                  </a:cubicBezTo>
                  <a:lnTo>
                    <a:pt x="681" y="723"/>
                  </a:lnTo>
                  <a:lnTo>
                    <a:pt x="681" y="723"/>
                  </a:lnTo>
                  <a:cubicBezTo>
                    <a:pt x="499" y="758"/>
                    <a:pt x="281" y="578"/>
                    <a:pt x="281" y="578"/>
                  </a:cubicBezTo>
                  <a:lnTo>
                    <a:pt x="326" y="227"/>
                  </a:lnTo>
                  <a:lnTo>
                    <a:pt x="326" y="227"/>
                  </a:lnTo>
                  <a:cubicBezTo>
                    <a:pt x="334" y="157"/>
                    <a:pt x="307" y="86"/>
                    <a:pt x="251" y="43"/>
                  </a:cubicBezTo>
                  <a:lnTo>
                    <a:pt x="251" y="43"/>
                  </a:lnTo>
                  <a:cubicBezTo>
                    <a:pt x="219" y="18"/>
                    <a:pt x="175" y="0"/>
                    <a:pt x="114" y="0"/>
                  </a:cubicBezTo>
                </a:path>
              </a:pathLst>
            </a:custGeom>
            <a:solidFill>
              <a:srgbClr val="D4ED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7" name="Freeform 136">
              <a:extLst>
                <a:ext uri="{FF2B5EF4-FFF2-40B4-BE49-F238E27FC236}">
                  <a16:creationId xmlns:a16="http://schemas.microsoft.com/office/drawing/2014/main" id="{7CACCBF3-FD70-1A4C-805B-DE111970E869}"/>
                </a:ext>
              </a:extLst>
            </p:cNvPr>
            <p:cNvSpPr>
              <a:spLocks noChangeArrowheads="1"/>
            </p:cNvSpPr>
            <p:nvPr/>
          </p:nvSpPr>
          <p:spPr bwMode="auto">
            <a:xfrm>
              <a:off x="14902387" y="5511124"/>
              <a:ext cx="1061985" cy="444774"/>
            </a:xfrm>
            <a:custGeom>
              <a:avLst/>
              <a:gdLst>
                <a:gd name="connsiteX0" fmla="*/ 747905 w 1061985"/>
                <a:gd name="connsiteY0" fmla="*/ 756 h 444774"/>
                <a:gd name="connsiteX1" fmla="*/ 792524 w 1061985"/>
                <a:gd name="connsiteY1" fmla="*/ 15154 h 444774"/>
                <a:gd name="connsiteX2" fmla="*/ 854830 w 1061985"/>
                <a:gd name="connsiteY2" fmla="*/ 253002 h 444774"/>
                <a:gd name="connsiteX3" fmla="*/ 1019316 w 1061985"/>
                <a:gd name="connsiteY3" fmla="*/ 200700 h 444774"/>
                <a:gd name="connsiteX4" fmla="*/ 1033023 w 1061985"/>
                <a:gd name="connsiteY4" fmla="*/ 444774 h 444774"/>
                <a:gd name="connsiteX5" fmla="*/ 0 w 1061985"/>
                <a:gd name="connsiteY5" fmla="*/ 444774 h 444774"/>
                <a:gd name="connsiteX6" fmla="*/ 8723 w 1061985"/>
                <a:gd name="connsiteY6" fmla="*/ 431076 h 444774"/>
                <a:gd name="connsiteX7" fmla="*/ 291589 w 1061985"/>
                <a:gd name="connsiteY7" fmla="*/ 229341 h 444774"/>
                <a:gd name="connsiteX8" fmla="*/ 333957 w 1061985"/>
                <a:gd name="connsiteY8" fmla="*/ 353869 h 444774"/>
                <a:gd name="connsiteX9" fmla="*/ 347664 w 1061985"/>
                <a:gd name="connsiteY9" fmla="*/ 331454 h 444774"/>
                <a:gd name="connsiteX10" fmla="*/ 747905 w 1061985"/>
                <a:gd name="connsiteY10" fmla="*/ 756 h 444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61985" h="444774">
                  <a:moveTo>
                    <a:pt x="747905" y="756"/>
                  </a:moveTo>
                  <a:cubicBezTo>
                    <a:pt x="764000" y="2487"/>
                    <a:pt x="778973" y="7216"/>
                    <a:pt x="792524" y="15154"/>
                  </a:cubicBezTo>
                  <a:cubicBezTo>
                    <a:pt x="852338" y="50022"/>
                    <a:pt x="871029" y="139682"/>
                    <a:pt x="854830" y="253002"/>
                  </a:cubicBezTo>
                  <a:cubicBezTo>
                    <a:pt x="915889" y="199455"/>
                    <a:pt x="978195" y="177040"/>
                    <a:pt x="1019316" y="200700"/>
                  </a:cubicBezTo>
                  <a:cubicBezTo>
                    <a:pt x="1071653" y="231832"/>
                    <a:pt x="1075391" y="331454"/>
                    <a:pt x="1033023" y="444774"/>
                  </a:cubicBezTo>
                  <a:lnTo>
                    <a:pt x="0" y="444774"/>
                  </a:lnTo>
                  <a:cubicBezTo>
                    <a:pt x="2492" y="439793"/>
                    <a:pt x="4984" y="436057"/>
                    <a:pt x="8723" y="431076"/>
                  </a:cubicBezTo>
                  <a:cubicBezTo>
                    <a:pt x="94704" y="279152"/>
                    <a:pt x="221807" y="188247"/>
                    <a:pt x="291589" y="229341"/>
                  </a:cubicBezTo>
                  <a:cubicBezTo>
                    <a:pt x="325234" y="248021"/>
                    <a:pt x="338941" y="294096"/>
                    <a:pt x="333957" y="353869"/>
                  </a:cubicBezTo>
                  <a:cubicBezTo>
                    <a:pt x="338941" y="346397"/>
                    <a:pt x="342680" y="338926"/>
                    <a:pt x="347664" y="331454"/>
                  </a:cubicBezTo>
                  <a:cubicBezTo>
                    <a:pt x="467602" y="123338"/>
                    <a:pt x="635242" y="-11366"/>
                    <a:pt x="747905" y="756"/>
                  </a:cubicBezTo>
                  <a:close/>
                </a:path>
              </a:pathLst>
            </a:custGeom>
            <a:solidFill>
              <a:srgbClr val="96EDFB">
                <a:alpha val="50000"/>
              </a:srgbClr>
            </a:solidFill>
            <a:ln>
              <a:noFill/>
            </a:ln>
            <a:effectLst/>
          </p:spPr>
          <p:txBody>
            <a:bodyPr wrap="square" anchor="ctr">
              <a:noAutofit/>
            </a:bodyPr>
            <a:lstStyle/>
            <a:p>
              <a:endParaRPr lang="en-US" sz="3599" dirty="0">
                <a:latin typeface="Poppins" pitchFamily="2" charset="77"/>
              </a:endParaRPr>
            </a:p>
          </p:txBody>
        </p:sp>
        <p:sp>
          <p:nvSpPr>
            <p:cNvPr id="138" name="Freeform 137">
              <a:extLst>
                <a:ext uri="{FF2B5EF4-FFF2-40B4-BE49-F238E27FC236}">
                  <a16:creationId xmlns:a16="http://schemas.microsoft.com/office/drawing/2014/main" id="{B780A7F6-E0F1-3249-B51A-330AE21F6618}"/>
                </a:ext>
              </a:extLst>
            </p:cNvPr>
            <p:cNvSpPr>
              <a:spLocks noChangeArrowheads="1"/>
            </p:cNvSpPr>
            <p:nvPr/>
          </p:nvSpPr>
          <p:spPr bwMode="auto">
            <a:xfrm>
              <a:off x="11244019" y="4072048"/>
              <a:ext cx="1118878" cy="538053"/>
            </a:xfrm>
            <a:custGeom>
              <a:avLst/>
              <a:gdLst>
                <a:gd name="connsiteX0" fmla="*/ 767416 w 1118878"/>
                <a:gd name="connsiteY0" fmla="*/ 758 h 538053"/>
                <a:gd name="connsiteX1" fmla="*/ 812010 w 1118878"/>
                <a:gd name="connsiteY1" fmla="*/ 15187 h 538053"/>
                <a:gd name="connsiteX2" fmla="*/ 844391 w 1118878"/>
                <a:gd name="connsiteY2" fmla="*/ 374580 h 538053"/>
                <a:gd name="connsiteX3" fmla="*/ 1074792 w 1118878"/>
                <a:gd name="connsiteY3" fmla="*/ 249790 h 538053"/>
                <a:gd name="connsiteX4" fmla="*/ 1072301 w 1118878"/>
                <a:gd name="connsiteY4" fmla="*/ 538053 h 538053"/>
                <a:gd name="connsiteX5" fmla="*/ 0 w 1118878"/>
                <a:gd name="connsiteY5" fmla="*/ 538053 h 538053"/>
                <a:gd name="connsiteX6" fmla="*/ 278973 w 1118878"/>
                <a:gd name="connsiteY6" fmla="*/ 342134 h 538053"/>
                <a:gd name="connsiteX7" fmla="*/ 321317 w 1118878"/>
                <a:gd name="connsiteY7" fmla="*/ 420752 h 538053"/>
                <a:gd name="connsiteX8" fmla="*/ 367397 w 1118878"/>
                <a:gd name="connsiteY8" fmla="*/ 332151 h 538053"/>
                <a:gd name="connsiteX9" fmla="*/ 767416 w 1118878"/>
                <a:gd name="connsiteY9" fmla="*/ 758 h 53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8878" h="538053">
                  <a:moveTo>
                    <a:pt x="767416" y="758"/>
                  </a:moveTo>
                  <a:cubicBezTo>
                    <a:pt x="783502" y="2493"/>
                    <a:pt x="798466" y="7231"/>
                    <a:pt x="812010" y="15187"/>
                  </a:cubicBezTo>
                  <a:cubicBezTo>
                    <a:pt x="892962" y="61359"/>
                    <a:pt x="900434" y="206114"/>
                    <a:pt x="844391" y="374580"/>
                  </a:cubicBezTo>
                  <a:cubicBezTo>
                    <a:pt x="925343" y="271005"/>
                    <a:pt x="1018749" y="217345"/>
                    <a:pt x="1074792" y="249790"/>
                  </a:cubicBezTo>
                  <a:cubicBezTo>
                    <a:pt x="1135818" y="284731"/>
                    <a:pt x="1132081" y="407025"/>
                    <a:pt x="1072301" y="538053"/>
                  </a:cubicBezTo>
                  <a:lnTo>
                    <a:pt x="0" y="538053"/>
                  </a:lnTo>
                  <a:cubicBezTo>
                    <a:pt x="87179" y="389554"/>
                    <a:pt x="211720" y="303450"/>
                    <a:pt x="278973" y="342134"/>
                  </a:cubicBezTo>
                  <a:cubicBezTo>
                    <a:pt x="303881" y="357109"/>
                    <a:pt x="317581" y="384563"/>
                    <a:pt x="321317" y="420752"/>
                  </a:cubicBezTo>
                  <a:cubicBezTo>
                    <a:pt x="335016" y="392050"/>
                    <a:pt x="349961" y="362101"/>
                    <a:pt x="367397" y="332151"/>
                  </a:cubicBezTo>
                  <a:cubicBezTo>
                    <a:pt x="487269" y="123597"/>
                    <a:pt x="654815" y="-11390"/>
                    <a:pt x="767416" y="758"/>
                  </a:cubicBezTo>
                  <a:close/>
                </a:path>
              </a:pathLst>
            </a:custGeom>
            <a:solidFill>
              <a:srgbClr val="96EDFB">
                <a:alpha val="50000"/>
              </a:srgbClr>
            </a:solidFill>
            <a:ln>
              <a:noFill/>
            </a:ln>
            <a:effectLst/>
          </p:spPr>
          <p:txBody>
            <a:bodyPr wrap="square" anchor="ctr">
              <a:noAutofit/>
            </a:bodyPr>
            <a:lstStyle/>
            <a:p>
              <a:endParaRPr lang="en-US" sz="3599" dirty="0">
                <a:latin typeface="Poppins" pitchFamily="2" charset="77"/>
              </a:endParaRPr>
            </a:p>
          </p:txBody>
        </p:sp>
        <p:sp>
          <p:nvSpPr>
            <p:cNvPr id="139" name="Freeform 138">
              <a:extLst>
                <a:ext uri="{FF2B5EF4-FFF2-40B4-BE49-F238E27FC236}">
                  <a16:creationId xmlns:a16="http://schemas.microsoft.com/office/drawing/2014/main" id="{3DAA64BD-2819-4640-9356-3FE732D686F2}"/>
                </a:ext>
              </a:extLst>
            </p:cNvPr>
            <p:cNvSpPr>
              <a:spLocks noChangeArrowheads="1"/>
            </p:cNvSpPr>
            <p:nvPr/>
          </p:nvSpPr>
          <p:spPr bwMode="auto">
            <a:xfrm>
              <a:off x="9722447" y="4964698"/>
              <a:ext cx="859841" cy="337533"/>
            </a:xfrm>
            <a:custGeom>
              <a:avLst/>
              <a:gdLst>
                <a:gd name="connsiteX0" fmla="*/ 545987 w 859841"/>
                <a:gd name="connsiteY0" fmla="*/ 769 h 337533"/>
                <a:gd name="connsiteX1" fmla="*/ 620108 w 859841"/>
                <a:gd name="connsiteY1" fmla="*/ 14885 h 337533"/>
                <a:gd name="connsiteX2" fmla="*/ 686237 w 859841"/>
                <a:gd name="connsiteY2" fmla="*/ 142703 h 337533"/>
                <a:gd name="connsiteX3" fmla="*/ 817245 w 859841"/>
                <a:gd name="connsiteY3" fmla="*/ 116643 h 337533"/>
                <a:gd name="connsiteX4" fmla="*/ 839704 w 859841"/>
                <a:gd name="connsiteY4" fmla="*/ 337533 h 337533"/>
                <a:gd name="connsiteX5" fmla="*/ 0 w 859841"/>
                <a:gd name="connsiteY5" fmla="*/ 337533 h 337533"/>
                <a:gd name="connsiteX6" fmla="*/ 253284 w 859841"/>
                <a:gd name="connsiteY6" fmla="*/ 183655 h 337533"/>
                <a:gd name="connsiteX7" fmla="*/ 267008 w 859841"/>
                <a:gd name="connsiteY7" fmla="*/ 194823 h 337533"/>
                <a:gd name="connsiteX8" fmla="*/ 545987 w 859841"/>
                <a:gd name="connsiteY8" fmla="*/ 769 h 337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9841" h="337533">
                  <a:moveTo>
                    <a:pt x="545987" y="769"/>
                  </a:moveTo>
                  <a:cubicBezTo>
                    <a:pt x="573475" y="-1946"/>
                    <a:pt x="598585" y="2475"/>
                    <a:pt x="620108" y="14885"/>
                  </a:cubicBezTo>
                  <a:cubicBezTo>
                    <a:pt x="658787" y="37222"/>
                    <a:pt x="679998" y="83137"/>
                    <a:pt x="686237" y="142703"/>
                  </a:cubicBezTo>
                  <a:cubicBezTo>
                    <a:pt x="736145" y="109197"/>
                    <a:pt x="783557" y="98029"/>
                    <a:pt x="817245" y="116643"/>
                  </a:cubicBezTo>
                  <a:cubicBezTo>
                    <a:pt x="865906" y="145185"/>
                    <a:pt x="872144" y="234534"/>
                    <a:pt x="839704" y="337533"/>
                  </a:cubicBezTo>
                  <a:lnTo>
                    <a:pt x="0" y="337533"/>
                  </a:lnTo>
                  <a:cubicBezTo>
                    <a:pt x="83596" y="215920"/>
                    <a:pt x="192146" y="148908"/>
                    <a:pt x="253284" y="183655"/>
                  </a:cubicBezTo>
                  <a:cubicBezTo>
                    <a:pt x="258274" y="186137"/>
                    <a:pt x="263265" y="191100"/>
                    <a:pt x="267008" y="194823"/>
                  </a:cubicBezTo>
                  <a:cubicBezTo>
                    <a:pt x="359650" y="81276"/>
                    <a:pt x="463522" y="8913"/>
                    <a:pt x="545987" y="769"/>
                  </a:cubicBezTo>
                  <a:close/>
                </a:path>
              </a:pathLst>
            </a:custGeom>
            <a:solidFill>
              <a:srgbClr val="96EDFB">
                <a:alpha val="50000"/>
              </a:srgbClr>
            </a:solidFill>
            <a:ln>
              <a:noFill/>
            </a:ln>
            <a:effectLst/>
          </p:spPr>
          <p:txBody>
            <a:bodyPr wrap="square" anchor="ctr">
              <a:noAutofit/>
            </a:bodyPr>
            <a:lstStyle/>
            <a:p>
              <a:endParaRPr lang="en-US" sz="3599" dirty="0">
                <a:latin typeface="Poppins" pitchFamily="2" charset="77"/>
              </a:endParaRPr>
            </a:p>
          </p:txBody>
        </p:sp>
        <p:sp>
          <p:nvSpPr>
            <p:cNvPr id="140" name="Freeform 139">
              <a:extLst>
                <a:ext uri="{FF2B5EF4-FFF2-40B4-BE49-F238E27FC236}">
                  <a16:creationId xmlns:a16="http://schemas.microsoft.com/office/drawing/2014/main" id="{16522748-44E3-0047-ACD9-999373A48020}"/>
                </a:ext>
              </a:extLst>
            </p:cNvPr>
            <p:cNvSpPr>
              <a:spLocks noChangeArrowheads="1"/>
            </p:cNvSpPr>
            <p:nvPr/>
          </p:nvSpPr>
          <p:spPr bwMode="auto">
            <a:xfrm>
              <a:off x="8195380" y="5812481"/>
              <a:ext cx="1081457" cy="494970"/>
            </a:xfrm>
            <a:custGeom>
              <a:avLst/>
              <a:gdLst>
                <a:gd name="connsiteX0" fmla="*/ 776817 w 1081457"/>
                <a:gd name="connsiteY0" fmla="*/ 700 h 494970"/>
                <a:gd name="connsiteX1" fmla="*/ 821393 w 1081457"/>
                <a:gd name="connsiteY1" fmla="*/ 14771 h 494970"/>
                <a:gd name="connsiteX2" fmla="*/ 846322 w 1081457"/>
                <a:gd name="connsiteY2" fmla="*/ 392694 h 494970"/>
                <a:gd name="connsiteX3" fmla="*/ 1037025 w 1081457"/>
                <a:gd name="connsiteY3" fmla="*/ 314116 h 494970"/>
                <a:gd name="connsiteX4" fmla="*/ 1071925 w 1081457"/>
                <a:gd name="connsiteY4" fmla="*/ 494970 h 494970"/>
                <a:gd name="connsiteX5" fmla="*/ 0 w 1081457"/>
                <a:gd name="connsiteY5" fmla="*/ 494970 h 494970"/>
                <a:gd name="connsiteX6" fmla="*/ 54843 w 1081457"/>
                <a:gd name="connsiteY6" fmla="*/ 373985 h 494970"/>
                <a:gd name="connsiteX7" fmla="*/ 339027 w 1081457"/>
                <a:gd name="connsiteY7" fmla="*/ 170680 h 494970"/>
                <a:gd name="connsiteX8" fmla="*/ 377667 w 1081457"/>
                <a:gd name="connsiteY8" fmla="*/ 327836 h 494970"/>
                <a:gd name="connsiteX9" fmla="*/ 776817 w 1081457"/>
                <a:gd name="connsiteY9" fmla="*/ 700 h 494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1457" h="494970">
                  <a:moveTo>
                    <a:pt x="776817" y="700"/>
                  </a:moveTo>
                  <a:cubicBezTo>
                    <a:pt x="792881" y="2357"/>
                    <a:pt x="807838" y="6975"/>
                    <a:pt x="821393" y="14771"/>
                  </a:cubicBezTo>
                  <a:cubicBezTo>
                    <a:pt x="903657" y="63414"/>
                    <a:pt x="909890" y="216829"/>
                    <a:pt x="846322" y="392694"/>
                  </a:cubicBezTo>
                  <a:cubicBezTo>
                    <a:pt x="916122" y="320352"/>
                    <a:pt x="990907" y="287923"/>
                    <a:pt x="1037025" y="314116"/>
                  </a:cubicBezTo>
                  <a:cubicBezTo>
                    <a:pt x="1080650" y="339061"/>
                    <a:pt x="1091868" y="408908"/>
                    <a:pt x="1071925" y="494970"/>
                  </a:cubicBezTo>
                  <a:lnTo>
                    <a:pt x="0" y="494970"/>
                  </a:lnTo>
                  <a:cubicBezTo>
                    <a:pt x="12464" y="455057"/>
                    <a:pt x="31161" y="413897"/>
                    <a:pt x="54843" y="373985"/>
                  </a:cubicBezTo>
                  <a:cubicBezTo>
                    <a:pt x="142093" y="221818"/>
                    <a:pt x="269228" y="130767"/>
                    <a:pt x="339027" y="170680"/>
                  </a:cubicBezTo>
                  <a:cubicBezTo>
                    <a:pt x="377667" y="194378"/>
                    <a:pt x="390131" y="254247"/>
                    <a:pt x="377667" y="327836"/>
                  </a:cubicBezTo>
                  <a:cubicBezTo>
                    <a:pt x="497635" y="122660"/>
                    <a:pt x="664364" y="-10896"/>
                    <a:pt x="776817" y="700"/>
                  </a:cubicBezTo>
                  <a:close/>
                </a:path>
              </a:pathLst>
            </a:custGeom>
            <a:solidFill>
              <a:srgbClr val="96EDFB">
                <a:alpha val="50000"/>
              </a:srgbClr>
            </a:solidFill>
            <a:ln>
              <a:noFill/>
            </a:ln>
            <a:effectLst/>
          </p:spPr>
          <p:txBody>
            <a:bodyPr wrap="square" anchor="ctr">
              <a:noAutofit/>
            </a:bodyPr>
            <a:lstStyle/>
            <a:p>
              <a:endParaRPr lang="en-US" sz="3599" dirty="0">
                <a:latin typeface="Poppins" pitchFamily="2" charset="77"/>
              </a:endParaRPr>
            </a:p>
          </p:txBody>
        </p:sp>
      </p:grpSp>
      <p:sp>
        <p:nvSpPr>
          <p:cNvPr id="141" name="Freeform 251">
            <a:extLst>
              <a:ext uri="{FF2B5EF4-FFF2-40B4-BE49-F238E27FC236}">
                <a16:creationId xmlns:a16="http://schemas.microsoft.com/office/drawing/2014/main" id="{8BDF2CB2-E7BE-2E45-8259-3FC3E990D2F3}"/>
              </a:ext>
            </a:extLst>
          </p:cNvPr>
          <p:cNvSpPr>
            <a:spLocks noChangeArrowheads="1"/>
          </p:cNvSpPr>
          <p:nvPr/>
        </p:nvSpPr>
        <p:spPr bwMode="auto">
          <a:xfrm>
            <a:off x="1510340" y="8418027"/>
            <a:ext cx="4174716" cy="4174715"/>
          </a:xfrm>
          <a:custGeom>
            <a:avLst/>
            <a:gdLst>
              <a:gd name="T0" fmla="*/ 3350 w 3351"/>
              <a:gd name="T1" fmla="*/ 1675 h 3352"/>
              <a:gd name="T2" fmla="*/ 3350 w 3351"/>
              <a:gd name="T3" fmla="*/ 1675 h 3352"/>
              <a:gd name="T4" fmla="*/ 1674 w 3351"/>
              <a:gd name="T5" fmla="*/ 3351 h 3352"/>
              <a:gd name="T6" fmla="*/ 1674 w 3351"/>
              <a:gd name="T7" fmla="*/ 3351 h 3352"/>
              <a:gd name="T8" fmla="*/ 0 w 3351"/>
              <a:gd name="T9" fmla="*/ 1675 h 3352"/>
              <a:gd name="T10" fmla="*/ 0 w 3351"/>
              <a:gd name="T11" fmla="*/ 1675 h 3352"/>
              <a:gd name="T12" fmla="*/ 1674 w 3351"/>
              <a:gd name="T13" fmla="*/ 0 h 3352"/>
              <a:gd name="T14" fmla="*/ 1674 w 3351"/>
              <a:gd name="T15" fmla="*/ 0 h 3352"/>
              <a:gd name="T16" fmla="*/ 3350 w 3351"/>
              <a:gd name="T17" fmla="*/ 1675 h 3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51" h="3352">
                <a:moveTo>
                  <a:pt x="3350" y="1675"/>
                </a:moveTo>
                <a:lnTo>
                  <a:pt x="3350" y="1675"/>
                </a:lnTo>
                <a:cubicBezTo>
                  <a:pt x="3350" y="2601"/>
                  <a:pt x="2599" y="3351"/>
                  <a:pt x="1674" y="3351"/>
                </a:cubicBezTo>
                <a:lnTo>
                  <a:pt x="1674" y="3351"/>
                </a:lnTo>
                <a:cubicBezTo>
                  <a:pt x="749" y="3351"/>
                  <a:pt x="0" y="2601"/>
                  <a:pt x="0" y="1675"/>
                </a:cubicBezTo>
                <a:lnTo>
                  <a:pt x="0" y="1675"/>
                </a:lnTo>
                <a:cubicBezTo>
                  <a:pt x="0" y="750"/>
                  <a:pt x="749" y="0"/>
                  <a:pt x="1674" y="0"/>
                </a:cubicBezTo>
                <a:lnTo>
                  <a:pt x="1674" y="0"/>
                </a:lnTo>
                <a:cubicBezTo>
                  <a:pt x="2599" y="0"/>
                  <a:pt x="3350" y="750"/>
                  <a:pt x="3350" y="1675"/>
                </a:cubicBezTo>
              </a:path>
            </a:pathLst>
          </a:custGeom>
          <a:solidFill>
            <a:srgbClr val="9595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2" name="Freeform 252">
            <a:extLst>
              <a:ext uri="{FF2B5EF4-FFF2-40B4-BE49-F238E27FC236}">
                <a16:creationId xmlns:a16="http://schemas.microsoft.com/office/drawing/2014/main" id="{2034CD70-F798-264F-AF1D-6392EE2A53BD}"/>
              </a:ext>
            </a:extLst>
          </p:cNvPr>
          <p:cNvSpPr>
            <a:spLocks noChangeArrowheads="1"/>
          </p:cNvSpPr>
          <p:nvPr/>
        </p:nvSpPr>
        <p:spPr bwMode="auto">
          <a:xfrm>
            <a:off x="1510340" y="3573160"/>
            <a:ext cx="4174716" cy="4174715"/>
          </a:xfrm>
          <a:custGeom>
            <a:avLst/>
            <a:gdLst>
              <a:gd name="T0" fmla="*/ 3350 w 3351"/>
              <a:gd name="T1" fmla="*/ 1675 h 3350"/>
              <a:gd name="T2" fmla="*/ 3350 w 3351"/>
              <a:gd name="T3" fmla="*/ 1675 h 3350"/>
              <a:gd name="T4" fmla="*/ 1674 w 3351"/>
              <a:gd name="T5" fmla="*/ 3349 h 3350"/>
              <a:gd name="T6" fmla="*/ 1674 w 3351"/>
              <a:gd name="T7" fmla="*/ 3349 h 3350"/>
              <a:gd name="T8" fmla="*/ 0 w 3351"/>
              <a:gd name="T9" fmla="*/ 1675 h 3350"/>
              <a:gd name="T10" fmla="*/ 0 w 3351"/>
              <a:gd name="T11" fmla="*/ 1675 h 3350"/>
              <a:gd name="T12" fmla="*/ 1674 w 3351"/>
              <a:gd name="T13" fmla="*/ 0 h 3350"/>
              <a:gd name="T14" fmla="*/ 1674 w 3351"/>
              <a:gd name="T15" fmla="*/ 0 h 3350"/>
              <a:gd name="T16" fmla="*/ 3350 w 3351"/>
              <a:gd name="T17" fmla="*/ 1675 h 3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51" h="3350">
                <a:moveTo>
                  <a:pt x="3350" y="1675"/>
                </a:moveTo>
                <a:lnTo>
                  <a:pt x="3350" y="1675"/>
                </a:lnTo>
                <a:cubicBezTo>
                  <a:pt x="3350" y="2599"/>
                  <a:pt x="2599" y="3349"/>
                  <a:pt x="1674" y="3349"/>
                </a:cubicBezTo>
                <a:lnTo>
                  <a:pt x="1674" y="3349"/>
                </a:lnTo>
                <a:cubicBezTo>
                  <a:pt x="749" y="3349"/>
                  <a:pt x="0" y="2599"/>
                  <a:pt x="0" y="1675"/>
                </a:cubicBezTo>
                <a:lnTo>
                  <a:pt x="0" y="1675"/>
                </a:lnTo>
                <a:cubicBezTo>
                  <a:pt x="0" y="749"/>
                  <a:pt x="749" y="0"/>
                  <a:pt x="1674" y="0"/>
                </a:cubicBezTo>
                <a:lnTo>
                  <a:pt x="1674" y="0"/>
                </a:lnTo>
                <a:cubicBezTo>
                  <a:pt x="2599" y="0"/>
                  <a:pt x="3350" y="749"/>
                  <a:pt x="3350" y="1675"/>
                </a:cubicBezTo>
              </a:path>
            </a:pathLst>
          </a:custGeom>
          <a:solidFill>
            <a:srgbClr val="9595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253">
            <a:extLst>
              <a:ext uri="{FF2B5EF4-FFF2-40B4-BE49-F238E27FC236}">
                <a16:creationId xmlns:a16="http://schemas.microsoft.com/office/drawing/2014/main" id="{85DE5BFA-8D69-0548-B0FA-48C0610E19F9}"/>
              </a:ext>
            </a:extLst>
          </p:cNvPr>
          <p:cNvSpPr>
            <a:spLocks noChangeArrowheads="1"/>
          </p:cNvSpPr>
          <p:nvPr/>
        </p:nvSpPr>
        <p:spPr bwMode="auto">
          <a:xfrm>
            <a:off x="1631185" y="3891757"/>
            <a:ext cx="4531764" cy="1076636"/>
          </a:xfrm>
          <a:custGeom>
            <a:avLst/>
            <a:gdLst>
              <a:gd name="T0" fmla="*/ 3206 w 3639"/>
              <a:gd name="T1" fmla="*/ 0 h 865"/>
              <a:gd name="T2" fmla="*/ 2455 w 3639"/>
              <a:gd name="T3" fmla="*/ 0 h 865"/>
              <a:gd name="T4" fmla="*/ 698 w 3639"/>
              <a:gd name="T5" fmla="*/ 0 h 865"/>
              <a:gd name="T6" fmla="*/ 698 w 3639"/>
              <a:gd name="T7" fmla="*/ 0 h 865"/>
              <a:gd name="T8" fmla="*/ 0 w 3639"/>
              <a:gd name="T9" fmla="*/ 858 h 865"/>
              <a:gd name="T10" fmla="*/ 0 w 3639"/>
              <a:gd name="T11" fmla="*/ 858 h 865"/>
              <a:gd name="T12" fmla="*/ 22 w 3639"/>
              <a:gd name="T13" fmla="*/ 864 h 865"/>
              <a:gd name="T14" fmla="*/ 3155 w 3639"/>
              <a:gd name="T15" fmla="*/ 864 h 865"/>
              <a:gd name="T16" fmla="*/ 3206 w 3639"/>
              <a:gd name="T17" fmla="*/ 864 h 865"/>
              <a:gd name="T18" fmla="*/ 3206 w 3639"/>
              <a:gd name="T19" fmla="*/ 864 h 865"/>
              <a:gd name="T20" fmla="*/ 3638 w 3639"/>
              <a:gd name="T21" fmla="*/ 432 h 865"/>
              <a:gd name="T22" fmla="*/ 3638 w 3639"/>
              <a:gd name="T23" fmla="*/ 432 h 865"/>
              <a:gd name="T24" fmla="*/ 3206 w 3639"/>
              <a:gd name="T25" fmla="*/ 0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39" h="865">
                <a:moveTo>
                  <a:pt x="3206" y="0"/>
                </a:moveTo>
                <a:lnTo>
                  <a:pt x="2455" y="0"/>
                </a:lnTo>
                <a:lnTo>
                  <a:pt x="698" y="0"/>
                </a:lnTo>
                <a:lnTo>
                  <a:pt x="698" y="0"/>
                </a:lnTo>
                <a:cubicBezTo>
                  <a:pt x="378" y="198"/>
                  <a:pt x="130" y="499"/>
                  <a:pt x="0" y="858"/>
                </a:cubicBezTo>
                <a:lnTo>
                  <a:pt x="0" y="858"/>
                </a:lnTo>
                <a:cubicBezTo>
                  <a:pt x="7" y="862"/>
                  <a:pt x="14" y="864"/>
                  <a:pt x="22" y="864"/>
                </a:cubicBezTo>
                <a:lnTo>
                  <a:pt x="3155" y="864"/>
                </a:lnTo>
                <a:lnTo>
                  <a:pt x="3206" y="864"/>
                </a:lnTo>
                <a:lnTo>
                  <a:pt x="3206" y="864"/>
                </a:lnTo>
                <a:cubicBezTo>
                  <a:pt x="3444" y="864"/>
                  <a:pt x="3638" y="670"/>
                  <a:pt x="3638" y="432"/>
                </a:cubicBezTo>
                <a:lnTo>
                  <a:pt x="3638" y="432"/>
                </a:lnTo>
                <a:cubicBezTo>
                  <a:pt x="3638" y="195"/>
                  <a:pt x="3444" y="0"/>
                  <a:pt x="3206" y="0"/>
                </a:cubicBezTo>
              </a:path>
            </a:pathLst>
          </a:custGeom>
          <a:solidFill>
            <a:srgbClr val="FF519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254">
            <a:extLst>
              <a:ext uri="{FF2B5EF4-FFF2-40B4-BE49-F238E27FC236}">
                <a16:creationId xmlns:a16="http://schemas.microsoft.com/office/drawing/2014/main" id="{049616B1-291B-6742-9431-4C295805564F}"/>
              </a:ext>
            </a:extLst>
          </p:cNvPr>
          <p:cNvSpPr>
            <a:spLocks noChangeArrowheads="1"/>
          </p:cNvSpPr>
          <p:nvPr/>
        </p:nvSpPr>
        <p:spPr bwMode="auto">
          <a:xfrm>
            <a:off x="1631185" y="8731132"/>
            <a:ext cx="4531764" cy="1076636"/>
          </a:xfrm>
          <a:custGeom>
            <a:avLst/>
            <a:gdLst>
              <a:gd name="T0" fmla="*/ 3206 w 3639"/>
              <a:gd name="T1" fmla="*/ 0 h 865"/>
              <a:gd name="T2" fmla="*/ 2455 w 3639"/>
              <a:gd name="T3" fmla="*/ 0 h 865"/>
              <a:gd name="T4" fmla="*/ 698 w 3639"/>
              <a:gd name="T5" fmla="*/ 0 h 865"/>
              <a:gd name="T6" fmla="*/ 698 w 3639"/>
              <a:gd name="T7" fmla="*/ 0 h 865"/>
              <a:gd name="T8" fmla="*/ 0 w 3639"/>
              <a:gd name="T9" fmla="*/ 859 h 865"/>
              <a:gd name="T10" fmla="*/ 0 w 3639"/>
              <a:gd name="T11" fmla="*/ 859 h 865"/>
              <a:gd name="T12" fmla="*/ 22 w 3639"/>
              <a:gd name="T13" fmla="*/ 864 h 865"/>
              <a:gd name="T14" fmla="*/ 3155 w 3639"/>
              <a:gd name="T15" fmla="*/ 864 h 865"/>
              <a:gd name="T16" fmla="*/ 3206 w 3639"/>
              <a:gd name="T17" fmla="*/ 864 h 865"/>
              <a:gd name="T18" fmla="*/ 3206 w 3639"/>
              <a:gd name="T19" fmla="*/ 864 h 865"/>
              <a:gd name="T20" fmla="*/ 3638 w 3639"/>
              <a:gd name="T21" fmla="*/ 433 h 865"/>
              <a:gd name="T22" fmla="*/ 3638 w 3639"/>
              <a:gd name="T23" fmla="*/ 433 h 865"/>
              <a:gd name="T24" fmla="*/ 3206 w 3639"/>
              <a:gd name="T25" fmla="*/ 0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39" h="865">
                <a:moveTo>
                  <a:pt x="3206" y="0"/>
                </a:moveTo>
                <a:lnTo>
                  <a:pt x="2455" y="0"/>
                </a:lnTo>
                <a:lnTo>
                  <a:pt x="698" y="0"/>
                </a:lnTo>
                <a:lnTo>
                  <a:pt x="698" y="0"/>
                </a:lnTo>
                <a:cubicBezTo>
                  <a:pt x="378" y="198"/>
                  <a:pt x="130" y="500"/>
                  <a:pt x="0" y="859"/>
                </a:cubicBezTo>
                <a:lnTo>
                  <a:pt x="0" y="859"/>
                </a:lnTo>
                <a:cubicBezTo>
                  <a:pt x="7" y="862"/>
                  <a:pt x="14" y="864"/>
                  <a:pt x="22" y="864"/>
                </a:cubicBezTo>
                <a:lnTo>
                  <a:pt x="3155" y="864"/>
                </a:lnTo>
                <a:lnTo>
                  <a:pt x="3206" y="864"/>
                </a:lnTo>
                <a:lnTo>
                  <a:pt x="3206" y="864"/>
                </a:lnTo>
                <a:cubicBezTo>
                  <a:pt x="3444" y="864"/>
                  <a:pt x="3638" y="670"/>
                  <a:pt x="3638" y="433"/>
                </a:cubicBezTo>
                <a:lnTo>
                  <a:pt x="3638" y="433"/>
                </a:lnTo>
                <a:cubicBezTo>
                  <a:pt x="3638" y="195"/>
                  <a:pt x="3444" y="0"/>
                  <a:pt x="3206" y="0"/>
                </a:cubicBezTo>
              </a:path>
            </a:pathLst>
          </a:custGeom>
          <a:solidFill>
            <a:srgbClr val="52C7D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255">
            <a:extLst>
              <a:ext uri="{FF2B5EF4-FFF2-40B4-BE49-F238E27FC236}">
                <a16:creationId xmlns:a16="http://schemas.microsoft.com/office/drawing/2014/main" id="{42562D03-B166-EB42-9993-93F53C2C67DE}"/>
              </a:ext>
            </a:extLst>
          </p:cNvPr>
          <p:cNvSpPr>
            <a:spLocks noChangeArrowheads="1"/>
          </p:cNvSpPr>
          <p:nvPr/>
        </p:nvSpPr>
        <p:spPr bwMode="auto">
          <a:xfrm>
            <a:off x="18687097" y="8418027"/>
            <a:ext cx="4174716" cy="4174715"/>
          </a:xfrm>
          <a:custGeom>
            <a:avLst/>
            <a:gdLst>
              <a:gd name="T0" fmla="*/ 0 w 3351"/>
              <a:gd name="T1" fmla="*/ 1675 h 3352"/>
              <a:gd name="T2" fmla="*/ 0 w 3351"/>
              <a:gd name="T3" fmla="*/ 1675 h 3352"/>
              <a:gd name="T4" fmla="*/ 1675 w 3351"/>
              <a:gd name="T5" fmla="*/ 3351 h 3352"/>
              <a:gd name="T6" fmla="*/ 1675 w 3351"/>
              <a:gd name="T7" fmla="*/ 3351 h 3352"/>
              <a:gd name="T8" fmla="*/ 3350 w 3351"/>
              <a:gd name="T9" fmla="*/ 1675 h 3352"/>
              <a:gd name="T10" fmla="*/ 3350 w 3351"/>
              <a:gd name="T11" fmla="*/ 1675 h 3352"/>
              <a:gd name="T12" fmla="*/ 1675 w 3351"/>
              <a:gd name="T13" fmla="*/ 0 h 3352"/>
              <a:gd name="T14" fmla="*/ 1675 w 3351"/>
              <a:gd name="T15" fmla="*/ 0 h 3352"/>
              <a:gd name="T16" fmla="*/ 0 w 3351"/>
              <a:gd name="T17" fmla="*/ 1675 h 3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51" h="3352">
                <a:moveTo>
                  <a:pt x="0" y="1675"/>
                </a:moveTo>
                <a:lnTo>
                  <a:pt x="0" y="1675"/>
                </a:lnTo>
                <a:cubicBezTo>
                  <a:pt x="0" y="2601"/>
                  <a:pt x="750" y="3351"/>
                  <a:pt x="1675" y="3351"/>
                </a:cubicBezTo>
                <a:lnTo>
                  <a:pt x="1675" y="3351"/>
                </a:lnTo>
                <a:cubicBezTo>
                  <a:pt x="2600" y="3351"/>
                  <a:pt x="3350" y="2601"/>
                  <a:pt x="3350" y="1675"/>
                </a:cubicBezTo>
                <a:lnTo>
                  <a:pt x="3350" y="1675"/>
                </a:lnTo>
                <a:cubicBezTo>
                  <a:pt x="3350" y="750"/>
                  <a:pt x="2600" y="0"/>
                  <a:pt x="1675" y="0"/>
                </a:cubicBezTo>
                <a:lnTo>
                  <a:pt x="1675" y="0"/>
                </a:lnTo>
                <a:cubicBezTo>
                  <a:pt x="750" y="0"/>
                  <a:pt x="0" y="750"/>
                  <a:pt x="0" y="1675"/>
                </a:cubicBezTo>
              </a:path>
            </a:pathLst>
          </a:custGeom>
          <a:solidFill>
            <a:srgbClr val="9595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256">
            <a:extLst>
              <a:ext uri="{FF2B5EF4-FFF2-40B4-BE49-F238E27FC236}">
                <a16:creationId xmlns:a16="http://schemas.microsoft.com/office/drawing/2014/main" id="{FC305193-785A-2C4C-8911-9556D8CA9365}"/>
              </a:ext>
            </a:extLst>
          </p:cNvPr>
          <p:cNvSpPr>
            <a:spLocks noChangeArrowheads="1"/>
          </p:cNvSpPr>
          <p:nvPr/>
        </p:nvSpPr>
        <p:spPr bwMode="auto">
          <a:xfrm>
            <a:off x="18687097" y="3573160"/>
            <a:ext cx="4174716" cy="4174715"/>
          </a:xfrm>
          <a:custGeom>
            <a:avLst/>
            <a:gdLst>
              <a:gd name="T0" fmla="*/ 0 w 3351"/>
              <a:gd name="T1" fmla="*/ 1675 h 3350"/>
              <a:gd name="T2" fmla="*/ 0 w 3351"/>
              <a:gd name="T3" fmla="*/ 1675 h 3350"/>
              <a:gd name="T4" fmla="*/ 1675 w 3351"/>
              <a:gd name="T5" fmla="*/ 3349 h 3350"/>
              <a:gd name="T6" fmla="*/ 1675 w 3351"/>
              <a:gd name="T7" fmla="*/ 3349 h 3350"/>
              <a:gd name="T8" fmla="*/ 3350 w 3351"/>
              <a:gd name="T9" fmla="*/ 1675 h 3350"/>
              <a:gd name="T10" fmla="*/ 3350 w 3351"/>
              <a:gd name="T11" fmla="*/ 1675 h 3350"/>
              <a:gd name="T12" fmla="*/ 1675 w 3351"/>
              <a:gd name="T13" fmla="*/ 0 h 3350"/>
              <a:gd name="T14" fmla="*/ 1675 w 3351"/>
              <a:gd name="T15" fmla="*/ 0 h 3350"/>
              <a:gd name="T16" fmla="*/ 0 w 3351"/>
              <a:gd name="T17" fmla="*/ 1675 h 3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51" h="3350">
                <a:moveTo>
                  <a:pt x="0" y="1675"/>
                </a:moveTo>
                <a:lnTo>
                  <a:pt x="0" y="1675"/>
                </a:lnTo>
                <a:cubicBezTo>
                  <a:pt x="0" y="2599"/>
                  <a:pt x="750" y="3349"/>
                  <a:pt x="1675" y="3349"/>
                </a:cubicBezTo>
                <a:lnTo>
                  <a:pt x="1675" y="3349"/>
                </a:lnTo>
                <a:cubicBezTo>
                  <a:pt x="2600" y="3349"/>
                  <a:pt x="3350" y="2599"/>
                  <a:pt x="3350" y="1675"/>
                </a:cubicBezTo>
                <a:lnTo>
                  <a:pt x="3350" y="1675"/>
                </a:lnTo>
                <a:cubicBezTo>
                  <a:pt x="3350" y="749"/>
                  <a:pt x="2600" y="0"/>
                  <a:pt x="1675" y="0"/>
                </a:cubicBezTo>
                <a:lnTo>
                  <a:pt x="1675" y="0"/>
                </a:lnTo>
                <a:cubicBezTo>
                  <a:pt x="750" y="0"/>
                  <a:pt x="0" y="749"/>
                  <a:pt x="0" y="1675"/>
                </a:cubicBezTo>
              </a:path>
            </a:pathLst>
          </a:custGeom>
          <a:solidFill>
            <a:srgbClr val="9595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257">
            <a:extLst>
              <a:ext uri="{FF2B5EF4-FFF2-40B4-BE49-F238E27FC236}">
                <a16:creationId xmlns:a16="http://schemas.microsoft.com/office/drawing/2014/main" id="{796BF190-A361-3144-B424-37806F979BCA}"/>
              </a:ext>
            </a:extLst>
          </p:cNvPr>
          <p:cNvSpPr>
            <a:spLocks noChangeArrowheads="1"/>
          </p:cNvSpPr>
          <p:nvPr/>
        </p:nvSpPr>
        <p:spPr bwMode="auto">
          <a:xfrm>
            <a:off x="18203710" y="3891757"/>
            <a:ext cx="4531763" cy="1076636"/>
          </a:xfrm>
          <a:custGeom>
            <a:avLst/>
            <a:gdLst>
              <a:gd name="T0" fmla="*/ 432 w 3639"/>
              <a:gd name="T1" fmla="*/ 0 h 865"/>
              <a:gd name="T2" fmla="*/ 1183 w 3639"/>
              <a:gd name="T3" fmla="*/ 0 h 865"/>
              <a:gd name="T4" fmla="*/ 2939 w 3639"/>
              <a:gd name="T5" fmla="*/ 0 h 865"/>
              <a:gd name="T6" fmla="*/ 2939 w 3639"/>
              <a:gd name="T7" fmla="*/ 0 h 865"/>
              <a:gd name="T8" fmla="*/ 3638 w 3639"/>
              <a:gd name="T9" fmla="*/ 858 h 865"/>
              <a:gd name="T10" fmla="*/ 3638 w 3639"/>
              <a:gd name="T11" fmla="*/ 858 h 865"/>
              <a:gd name="T12" fmla="*/ 3616 w 3639"/>
              <a:gd name="T13" fmla="*/ 864 h 865"/>
              <a:gd name="T14" fmla="*/ 483 w 3639"/>
              <a:gd name="T15" fmla="*/ 864 h 865"/>
              <a:gd name="T16" fmla="*/ 432 w 3639"/>
              <a:gd name="T17" fmla="*/ 864 h 865"/>
              <a:gd name="T18" fmla="*/ 432 w 3639"/>
              <a:gd name="T19" fmla="*/ 864 h 865"/>
              <a:gd name="T20" fmla="*/ 0 w 3639"/>
              <a:gd name="T21" fmla="*/ 432 h 865"/>
              <a:gd name="T22" fmla="*/ 0 w 3639"/>
              <a:gd name="T23" fmla="*/ 432 h 865"/>
              <a:gd name="T24" fmla="*/ 432 w 3639"/>
              <a:gd name="T25" fmla="*/ 0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39" h="865">
                <a:moveTo>
                  <a:pt x="432" y="0"/>
                </a:moveTo>
                <a:lnTo>
                  <a:pt x="1183" y="0"/>
                </a:lnTo>
                <a:lnTo>
                  <a:pt x="2939" y="0"/>
                </a:lnTo>
                <a:lnTo>
                  <a:pt x="2939" y="0"/>
                </a:lnTo>
                <a:cubicBezTo>
                  <a:pt x="3259" y="198"/>
                  <a:pt x="3508" y="499"/>
                  <a:pt x="3638" y="858"/>
                </a:cubicBezTo>
                <a:lnTo>
                  <a:pt x="3638" y="858"/>
                </a:lnTo>
                <a:cubicBezTo>
                  <a:pt x="3631" y="862"/>
                  <a:pt x="3624" y="864"/>
                  <a:pt x="3616" y="864"/>
                </a:cubicBezTo>
                <a:lnTo>
                  <a:pt x="483" y="864"/>
                </a:lnTo>
                <a:lnTo>
                  <a:pt x="432" y="864"/>
                </a:lnTo>
                <a:lnTo>
                  <a:pt x="432" y="864"/>
                </a:lnTo>
                <a:cubicBezTo>
                  <a:pt x="194" y="864"/>
                  <a:pt x="0" y="670"/>
                  <a:pt x="0" y="432"/>
                </a:cubicBezTo>
                <a:lnTo>
                  <a:pt x="0" y="432"/>
                </a:lnTo>
                <a:cubicBezTo>
                  <a:pt x="0" y="195"/>
                  <a:pt x="194" y="0"/>
                  <a:pt x="432" y="0"/>
                </a:cubicBezTo>
              </a:path>
            </a:pathLst>
          </a:custGeom>
          <a:solidFill>
            <a:srgbClr val="1F86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258">
            <a:extLst>
              <a:ext uri="{FF2B5EF4-FFF2-40B4-BE49-F238E27FC236}">
                <a16:creationId xmlns:a16="http://schemas.microsoft.com/office/drawing/2014/main" id="{94A455CD-6B2D-824F-821B-A99B30CFDAA6}"/>
              </a:ext>
            </a:extLst>
          </p:cNvPr>
          <p:cNvSpPr>
            <a:spLocks noChangeArrowheads="1"/>
          </p:cNvSpPr>
          <p:nvPr/>
        </p:nvSpPr>
        <p:spPr bwMode="auto">
          <a:xfrm>
            <a:off x="18203710" y="8731132"/>
            <a:ext cx="4531763" cy="1076636"/>
          </a:xfrm>
          <a:custGeom>
            <a:avLst/>
            <a:gdLst>
              <a:gd name="T0" fmla="*/ 432 w 3639"/>
              <a:gd name="T1" fmla="*/ 0 h 865"/>
              <a:gd name="T2" fmla="*/ 1183 w 3639"/>
              <a:gd name="T3" fmla="*/ 0 h 865"/>
              <a:gd name="T4" fmla="*/ 2939 w 3639"/>
              <a:gd name="T5" fmla="*/ 0 h 865"/>
              <a:gd name="T6" fmla="*/ 2939 w 3639"/>
              <a:gd name="T7" fmla="*/ 0 h 865"/>
              <a:gd name="T8" fmla="*/ 3638 w 3639"/>
              <a:gd name="T9" fmla="*/ 859 h 865"/>
              <a:gd name="T10" fmla="*/ 3638 w 3639"/>
              <a:gd name="T11" fmla="*/ 859 h 865"/>
              <a:gd name="T12" fmla="*/ 3616 w 3639"/>
              <a:gd name="T13" fmla="*/ 864 h 865"/>
              <a:gd name="T14" fmla="*/ 483 w 3639"/>
              <a:gd name="T15" fmla="*/ 864 h 865"/>
              <a:gd name="T16" fmla="*/ 432 w 3639"/>
              <a:gd name="T17" fmla="*/ 864 h 865"/>
              <a:gd name="T18" fmla="*/ 432 w 3639"/>
              <a:gd name="T19" fmla="*/ 864 h 865"/>
              <a:gd name="T20" fmla="*/ 0 w 3639"/>
              <a:gd name="T21" fmla="*/ 433 h 865"/>
              <a:gd name="T22" fmla="*/ 0 w 3639"/>
              <a:gd name="T23" fmla="*/ 433 h 865"/>
              <a:gd name="T24" fmla="*/ 432 w 3639"/>
              <a:gd name="T25" fmla="*/ 0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39" h="865">
                <a:moveTo>
                  <a:pt x="432" y="0"/>
                </a:moveTo>
                <a:lnTo>
                  <a:pt x="1183" y="0"/>
                </a:lnTo>
                <a:lnTo>
                  <a:pt x="2939" y="0"/>
                </a:lnTo>
                <a:lnTo>
                  <a:pt x="2939" y="0"/>
                </a:lnTo>
                <a:cubicBezTo>
                  <a:pt x="3259" y="198"/>
                  <a:pt x="3508" y="500"/>
                  <a:pt x="3638" y="859"/>
                </a:cubicBezTo>
                <a:lnTo>
                  <a:pt x="3638" y="859"/>
                </a:lnTo>
                <a:cubicBezTo>
                  <a:pt x="3631" y="862"/>
                  <a:pt x="3624" y="864"/>
                  <a:pt x="3616" y="864"/>
                </a:cubicBezTo>
                <a:lnTo>
                  <a:pt x="483" y="864"/>
                </a:lnTo>
                <a:lnTo>
                  <a:pt x="432" y="864"/>
                </a:lnTo>
                <a:lnTo>
                  <a:pt x="432" y="864"/>
                </a:lnTo>
                <a:cubicBezTo>
                  <a:pt x="194" y="864"/>
                  <a:pt x="0" y="670"/>
                  <a:pt x="0" y="433"/>
                </a:cubicBezTo>
                <a:lnTo>
                  <a:pt x="0" y="433"/>
                </a:lnTo>
                <a:cubicBezTo>
                  <a:pt x="0" y="195"/>
                  <a:pt x="194" y="0"/>
                  <a:pt x="432" y="0"/>
                </a:cubicBezTo>
              </a:path>
            </a:pathLst>
          </a:custGeom>
          <a:solidFill>
            <a:srgbClr val="F1AD8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 name="TextBox 3">
            <a:extLst>
              <a:ext uri="{FF2B5EF4-FFF2-40B4-BE49-F238E27FC236}">
                <a16:creationId xmlns:a16="http://schemas.microsoft.com/office/drawing/2014/main" id="{52A7E06B-467A-E649-8D23-0327A2F33633}"/>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93655F3C-ADFE-4D45-8164-7E0B81155045}"/>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E5B9A6E5-3BC0-EC41-8DB0-766AB3066D97}"/>
              </a:ext>
            </a:extLst>
          </p:cNvPr>
          <p:cNvSpPr txBox="1"/>
          <p:nvPr/>
        </p:nvSpPr>
        <p:spPr>
          <a:xfrm>
            <a:off x="2295088" y="4135399"/>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13DE53C6-D2BB-BC43-BDCE-D904EBD5EBD4}"/>
              </a:ext>
            </a:extLst>
          </p:cNvPr>
          <p:cNvSpPr txBox="1"/>
          <p:nvPr/>
        </p:nvSpPr>
        <p:spPr>
          <a:xfrm>
            <a:off x="1778253" y="5137430"/>
            <a:ext cx="3631414" cy="1454244"/>
          </a:xfrm>
          <a:prstGeom prst="rect">
            <a:avLst/>
          </a:prstGeom>
          <a:noFill/>
        </p:spPr>
        <p:txBody>
          <a:bodyPr wrap="square" rtlCol="0">
            <a:spAutoFit/>
          </a:bodyPr>
          <a:lstStyle/>
          <a:p>
            <a:pPr algn="ct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8" name="TextBox 7">
            <a:extLst>
              <a:ext uri="{FF2B5EF4-FFF2-40B4-BE49-F238E27FC236}">
                <a16:creationId xmlns:a16="http://schemas.microsoft.com/office/drawing/2014/main" id="{A3B73EB5-C972-A946-AFEB-AB724B9802FF}"/>
              </a:ext>
            </a:extLst>
          </p:cNvPr>
          <p:cNvSpPr txBox="1"/>
          <p:nvPr/>
        </p:nvSpPr>
        <p:spPr>
          <a:xfrm>
            <a:off x="2295088" y="8979314"/>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A8B85510-22B8-4A4C-84B4-9B6183EAFE98}"/>
              </a:ext>
            </a:extLst>
          </p:cNvPr>
          <p:cNvSpPr txBox="1"/>
          <p:nvPr/>
        </p:nvSpPr>
        <p:spPr>
          <a:xfrm>
            <a:off x="1778253" y="9981345"/>
            <a:ext cx="3631414" cy="1454244"/>
          </a:xfrm>
          <a:prstGeom prst="rect">
            <a:avLst/>
          </a:prstGeom>
          <a:noFill/>
        </p:spPr>
        <p:txBody>
          <a:bodyPr wrap="square" rtlCol="0">
            <a:spAutoFit/>
          </a:bodyPr>
          <a:lstStyle/>
          <a:p>
            <a:pPr algn="ct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10" name="TextBox 9">
            <a:extLst>
              <a:ext uri="{FF2B5EF4-FFF2-40B4-BE49-F238E27FC236}">
                <a16:creationId xmlns:a16="http://schemas.microsoft.com/office/drawing/2014/main" id="{A3AF572E-1F0E-6C48-BDDD-7B49858A46DE}"/>
              </a:ext>
            </a:extLst>
          </p:cNvPr>
          <p:cNvSpPr txBox="1"/>
          <p:nvPr/>
        </p:nvSpPr>
        <p:spPr>
          <a:xfrm>
            <a:off x="18446420" y="4135399"/>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02</a:t>
            </a:r>
          </a:p>
        </p:txBody>
      </p:sp>
      <p:sp>
        <p:nvSpPr>
          <p:cNvPr id="11" name="TextBox 10">
            <a:extLst>
              <a:ext uri="{FF2B5EF4-FFF2-40B4-BE49-F238E27FC236}">
                <a16:creationId xmlns:a16="http://schemas.microsoft.com/office/drawing/2014/main" id="{0DC209CD-374E-4149-BCBD-5A463B727B04}"/>
              </a:ext>
            </a:extLst>
          </p:cNvPr>
          <p:cNvSpPr txBox="1"/>
          <p:nvPr/>
        </p:nvSpPr>
        <p:spPr>
          <a:xfrm>
            <a:off x="18954511" y="5137430"/>
            <a:ext cx="3631414" cy="1454244"/>
          </a:xfrm>
          <a:prstGeom prst="rect">
            <a:avLst/>
          </a:prstGeom>
          <a:noFill/>
        </p:spPr>
        <p:txBody>
          <a:bodyPr wrap="square" rtlCol="0">
            <a:spAutoFit/>
          </a:bodyPr>
          <a:lstStyle/>
          <a:p>
            <a:pPr algn="ct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12" name="TextBox 11">
            <a:extLst>
              <a:ext uri="{FF2B5EF4-FFF2-40B4-BE49-F238E27FC236}">
                <a16:creationId xmlns:a16="http://schemas.microsoft.com/office/drawing/2014/main" id="{EB31333D-B7BF-CB4F-AD3A-7EF6E02043FC}"/>
              </a:ext>
            </a:extLst>
          </p:cNvPr>
          <p:cNvSpPr txBox="1"/>
          <p:nvPr/>
        </p:nvSpPr>
        <p:spPr>
          <a:xfrm>
            <a:off x="18446420" y="8979314"/>
            <a:ext cx="3631412" cy="615553"/>
          </a:xfrm>
          <a:prstGeom prst="rect">
            <a:avLst/>
          </a:prstGeom>
          <a:noFill/>
        </p:spPr>
        <p:txBody>
          <a:bodyPr wrap="square" rtlCol="0" anchor="ctr">
            <a:spAutoFit/>
          </a:bodyPr>
          <a:lstStyle/>
          <a:p>
            <a:pPr algn="ctr"/>
            <a:r>
              <a:rPr lang="en-US" sz="3400" b="1" spc="-30" dirty="0">
                <a:solidFill>
                  <a:srgbClr val="FFFFFF"/>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50975B2C-67F2-EE46-B259-0969096465D4}"/>
              </a:ext>
            </a:extLst>
          </p:cNvPr>
          <p:cNvSpPr txBox="1"/>
          <p:nvPr/>
        </p:nvSpPr>
        <p:spPr>
          <a:xfrm>
            <a:off x="18954511" y="9981345"/>
            <a:ext cx="3631414" cy="1454244"/>
          </a:xfrm>
          <a:prstGeom prst="rect">
            <a:avLst/>
          </a:prstGeom>
          <a:noFill/>
        </p:spPr>
        <p:txBody>
          <a:bodyPr wrap="square" rtlCol="0">
            <a:spAutoFit/>
          </a:bodyPr>
          <a:lstStyle/>
          <a:p>
            <a:pPr algn="ct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Tree>
    <p:extLst>
      <p:ext uri="{BB962C8B-B14F-4D97-AF65-F5344CB8AC3E}">
        <p14:creationId xmlns:p14="http://schemas.microsoft.com/office/powerpoint/2010/main" val="2556371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1">
            <a:extLst>
              <a:ext uri="{FF2B5EF4-FFF2-40B4-BE49-F238E27FC236}">
                <a16:creationId xmlns:a16="http://schemas.microsoft.com/office/drawing/2014/main" id="{F4C466D2-2507-014D-9D85-CCEE136FC535}"/>
              </a:ext>
            </a:extLst>
          </p:cNvPr>
          <p:cNvSpPr>
            <a:spLocks noChangeArrowheads="1"/>
          </p:cNvSpPr>
          <p:nvPr/>
        </p:nvSpPr>
        <p:spPr bwMode="auto">
          <a:xfrm>
            <a:off x="-5008" y="1"/>
            <a:ext cx="24387666" cy="13716000"/>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gradFill>
            <a:gsLst>
              <a:gs pos="100000">
                <a:srgbClr val="C2DFF7"/>
              </a:gs>
              <a:gs pos="1000">
                <a:srgbClr val="ADD5F7"/>
              </a:gs>
            </a:gsLst>
            <a:lin ang="16200000" scaled="0"/>
          </a:gradFill>
          <a:ln>
            <a:noFill/>
          </a:ln>
          <a:effectLst/>
        </p:spPr>
        <p:txBody>
          <a:bodyPr wrap="none" anchor="ctr"/>
          <a:lstStyle/>
          <a:p>
            <a:endParaRPr lang="en-US" sz="6532" dirty="0">
              <a:latin typeface="Poppins" pitchFamily="2" charset="77"/>
            </a:endParaRPr>
          </a:p>
        </p:txBody>
      </p:sp>
      <p:sp>
        <p:nvSpPr>
          <p:cNvPr id="16" name="Freeform 63">
            <a:extLst>
              <a:ext uri="{FF2B5EF4-FFF2-40B4-BE49-F238E27FC236}">
                <a16:creationId xmlns:a16="http://schemas.microsoft.com/office/drawing/2014/main" id="{70265308-C90B-A44D-BE45-CE88F2B1BF13}"/>
              </a:ext>
            </a:extLst>
          </p:cNvPr>
          <p:cNvSpPr>
            <a:spLocks noChangeArrowheads="1"/>
          </p:cNvSpPr>
          <p:nvPr/>
        </p:nvSpPr>
        <p:spPr bwMode="auto">
          <a:xfrm>
            <a:off x="1500673" y="3923568"/>
            <a:ext cx="4066443" cy="2483827"/>
          </a:xfrm>
          <a:prstGeom prst="roundRect">
            <a:avLst>
              <a:gd name="adj" fmla="val 8691"/>
            </a:avLst>
          </a:prstGeom>
          <a:solidFill>
            <a:srgbClr val="E545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7" name="Freeform 64">
            <a:extLst>
              <a:ext uri="{FF2B5EF4-FFF2-40B4-BE49-F238E27FC236}">
                <a16:creationId xmlns:a16="http://schemas.microsoft.com/office/drawing/2014/main" id="{6C9AEE3A-3F76-6B4A-81C6-EAC5B74139DF}"/>
              </a:ext>
            </a:extLst>
          </p:cNvPr>
          <p:cNvSpPr>
            <a:spLocks noChangeArrowheads="1"/>
          </p:cNvSpPr>
          <p:nvPr/>
        </p:nvSpPr>
        <p:spPr bwMode="auto">
          <a:xfrm>
            <a:off x="4830760" y="4429128"/>
            <a:ext cx="1467215" cy="1467219"/>
          </a:xfrm>
          <a:custGeom>
            <a:avLst/>
            <a:gdLst>
              <a:gd name="T0" fmla="*/ 1176 w 1177"/>
              <a:gd name="T1" fmla="*/ 588 h 1177"/>
              <a:gd name="T2" fmla="*/ 1176 w 1177"/>
              <a:gd name="T3" fmla="*/ 588 h 1177"/>
              <a:gd name="T4" fmla="*/ 588 w 1177"/>
              <a:gd name="T5" fmla="*/ 1176 h 1177"/>
              <a:gd name="T6" fmla="*/ 588 w 1177"/>
              <a:gd name="T7" fmla="*/ 1176 h 1177"/>
              <a:gd name="T8" fmla="*/ 0 w 1177"/>
              <a:gd name="T9" fmla="*/ 588 h 1177"/>
              <a:gd name="T10" fmla="*/ 0 w 1177"/>
              <a:gd name="T11" fmla="*/ 588 h 1177"/>
              <a:gd name="T12" fmla="*/ 588 w 1177"/>
              <a:gd name="T13" fmla="*/ 0 h 1177"/>
              <a:gd name="T14" fmla="*/ 588 w 1177"/>
              <a:gd name="T15" fmla="*/ 0 h 1177"/>
              <a:gd name="T16" fmla="*/ 1176 w 1177"/>
              <a:gd name="T17" fmla="*/ 588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7" h="1177">
                <a:moveTo>
                  <a:pt x="1176" y="588"/>
                </a:moveTo>
                <a:lnTo>
                  <a:pt x="1176" y="588"/>
                </a:lnTo>
                <a:cubicBezTo>
                  <a:pt x="1176" y="913"/>
                  <a:pt x="913" y="1176"/>
                  <a:pt x="588" y="1176"/>
                </a:cubicBezTo>
                <a:lnTo>
                  <a:pt x="588" y="1176"/>
                </a:lnTo>
                <a:cubicBezTo>
                  <a:pt x="264" y="1176"/>
                  <a:pt x="0" y="913"/>
                  <a:pt x="0" y="588"/>
                </a:cubicBezTo>
                <a:lnTo>
                  <a:pt x="0" y="588"/>
                </a:lnTo>
                <a:cubicBezTo>
                  <a:pt x="0" y="264"/>
                  <a:pt x="264" y="0"/>
                  <a:pt x="588" y="0"/>
                </a:cubicBezTo>
                <a:lnTo>
                  <a:pt x="588" y="0"/>
                </a:lnTo>
                <a:cubicBezTo>
                  <a:pt x="913" y="0"/>
                  <a:pt x="1176" y="264"/>
                  <a:pt x="1176" y="5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8" name="Freeform 65">
            <a:extLst>
              <a:ext uri="{FF2B5EF4-FFF2-40B4-BE49-F238E27FC236}">
                <a16:creationId xmlns:a16="http://schemas.microsoft.com/office/drawing/2014/main" id="{0DAFBC91-157F-574F-B893-2BA53EA31FB6}"/>
              </a:ext>
            </a:extLst>
          </p:cNvPr>
          <p:cNvSpPr>
            <a:spLocks noChangeArrowheads="1"/>
          </p:cNvSpPr>
          <p:nvPr/>
        </p:nvSpPr>
        <p:spPr bwMode="auto">
          <a:xfrm>
            <a:off x="4940663" y="4539030"/>
            <a:ext cx="1252904" cy="1252904"/>
          </a:xfrm>
          <a:custGeom>
            <a:avLst/>
            <a:gdLst>
              <a:gd name="T0" fmla="*/ 1003 w 1004"/>
              <a:gd name="T1" fmla="*/ 501 h 1004"/>
              <a:gd name="T2" fmla="*/ 1003 w 1004"/>
              <a:gd name="T3" fmla="*/ 501 h 1004"/>
              <a:gd name="T4" fmla="*/ 501 w 1004"/>
              <a:gd name="T5" fmla="*/ 1003 h 1004"/>
              <a:gd name="T6" fmla="*/ 501 w 1004"/>
              <a:gd name="T7" fmla="*/ 1003 h 1004"/>
              <a:gd name="T8" fmla="*/ 0 w 1004"/>
              <a:gd name="T9" fmla="*/ 501 h 1004"/>
              <a:gd name="T10" fmla="*/ 0 w 1004"/>
              <a:gd name="T11" fmla="*/ 501 h 1004"/>
              <a:gd name="T12" fmla="*/ 501 w 1004"/>
              <a:gd name="T13" fmla="*/ 0 h 1004"/>
              <a:gd name="T14" fmla="*/ 501 w 1004"/>
              <a:gd name="T15" fmla="*/ 0 h 1004"/>
              <a:gd name="T16" fmla="*/ 1003 w 1004"/>
              <a:gd name="T17" fmla="*/ 501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4" h="1004">
                <a:moveTo>
                  <a:pt x="1003" y="501"/>
                </a:moveTo>
                <a:lnTo>
                  <a:pt x="1003" y="501"/>
                </a:lnTo>
                <a:cubicBezTo>
                  <a:pt x="1003" y="778"/>
                  <a:pt x="778" y="1003"/>
                  <a:pt x="501" y="1003"/>
                </a:cubicBezTo>
                <a:lnTo>
                  <a:pt x="501" y="1003"/>
                </a:lnTo>
                <a:cubicBezTo>
                  <a:pt x="224" y="1003"/>
                  <a:pt x="0" y="778"/>
                  <a:pt x="0" y="501"/>
                </a:cubicBezTo>
                <a:lnTo>
                  <a:pt x="0" y="501"/>
                </a:lnTo>
                <a:cubicBezTo>
                  <a:pt x="0" y="224"/>
                  <a:pt x="224" y="0"/>
                  <a:pt x="501" y="0"/>
                </a:cubicBezTo>
                <a:lnTo>
                  <a:pt x="501" y="0"/>
                </a:lnTo>
                <a:cubicBezTo>
                  <a:pt x="778" y="0"/>
                  <a:pt x="1003" y="224"/>
                  <a:pt x="1003" y="501"/>
                </a:cubicBezTo>
              </a:path>
            </a:pathLst>
          </a:custGeom>
          <a:solidFill>
            <a:srgbClr val="E545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9" name="Freeform 66">
            <a:extLst>
              <a:ext uri="{FF2B5EF4-FFF2-40B4-BE49-F238E27FC236}">
                <a16:creationId xmlns:a16="http://schemas.microsoft.com/office/drawing/2014/main" id="{C4CBDF49-BF05-704D-87F2-7CF615AF9C46}"/>
              </a:ext>
            </a:extLst>
          </p:cNvPr>
          <p:cNvSpPr>
            <a:spLocks noChangeArrowheads="1"/>
          </p:cNvSpPr>
          <p:nvPr/>
        </p:nvSpPr>
        <p:spPr bwMode="auto">
          <a:xfrm>
            <a:off x="18816024" y="3923568"/>
            <a:ext cx="4066443" cy="2483827"/>
          </a:xfrm>
          <a:prstGeom prst="roundRect">
            <a:avLst>
              <a:gd name="adj" fmla="val 8997"/>
            </a:avLst>
          </a:pr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0" name="Freeform 67">
            <a:extLst>
              <a:ext uri="{FF2B5EF4-FFF2-40B4-BE49-F238E27FC236}">
                <a16:creationId xmlns:a16="http://schemas.microsoft.com/office/drawing/2014/main" id="{188EEDD8-C4E3-C440-9C06-F0F894D07669}"/>
              </a:ext>
            </a:extLst>
          </p:cNvPr>
          <p:cNvSpPr>
            <a:spLocks noChangeArrowheads="1"/>
          </p:cNvSpPr>
          <p:nvPr/>
        </p:nvSpPr>
        <p:spPr bwMode="auto">
          <a:xfrm>
            <a:off x="18068680" y="4429128"/>
            <a:ext cx="1467219" cy="1467219"/>
          </a:xfrm>
          <a:custGeom>
            <a:avLst/>
            <a:gdLst>
              <a:gd name="T0" fmla="*/ 0 w 1177"/>
              <a:gd name="T1" fmla="*/ 588 h 1177"/>
              <a:gd name="T2" fmla="*/ 0 w 1177"/>
              <a:gd name="T3" fmla="*/ 588 h 1177"/>
              <a:gd name="T4" fmla="*/ 588 w 1177"/>
              <a:gd name="T5" fmla="*/ 1176 h 1177"/>
              <a:gd name="T6" fmla="*/ 588 w 1177"/>
              <a:gd name="T7" fmla="*/ 1176 h 1177"/>
              <a:gd name="T8" fmla="*/ 1176 w 1177"/>
              <a:gd name="T9" fmla="*/ 588 h 1177"/>
              <a:gd name="T10" fmla="*/ 1176 w 1177"/>
              <a:gd name="T11" fmla="*/ 588 h 1177"/>
              <a:gd name="T12" fmla="*/ 588 w 1177"/>
              <a:gd name="T13" fmla="*/ 0 h 1177"/>
              <a:gd name="T14" fmla="*/ 588 w 1177"/>
              <a:gd name="T15" fmla="*/ 0 h 1177"/>
              <a:gd name="T16" fmla="*/ 0 w 1177"/>
              <a:gd name="T17" fmla="*/ 588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7" h="1177">
                <a:moveTo>
                  <a:pt x="0" y="588"/>
                </a:moveTo>
                <a:lnTo>
                  <a:pt x="0" y="588"/>
                </a:lnTo>
                <a:cubicBezTo>
                  <a:pt x="0" y="913"/>
                  <a:pt x="264" y="1176"/>
                  <a:pt x="588" y="1176"/>
                </a:cubicBezTo>
                <a:lnTo>
                  <a:pt x="588" y="1176"/>
                </a:lnTo>
                <a:cubicBezTo>
                  <a:pt x="913" y="1176"/>
                  <a:pt x="1176" y="913"/>
                  <a:pt x="1176" y="588"/>
                </a:cubicBezTo>
                <a:lnTo>
                  <a:pt x="1176" y="588"/>
                </a:lnTo>
                <a:cubicBezTo>
                  <a:pt x="1176" y="264"/>
                  <a:pt x="913" y="0"/>
                  <a:pt x="588" y="0"/>
                </a:cubicBezTo>
                <a:lnTo>
                  <a:pt x="588" y="0"/>
                </a:lnTo>
                <a:cubicBezTo>
                  <a:pt x="264" y="0"/>
                  <a:pt x="0" y="264"/>
                  <a:pt x="0" y="5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1" name="Freeform 68">
            <a:extLst>
              <a:ext uri="{FF2B5EF4-FFF2-40B4-BE49-F238E27FC236}">
                <a16:creationId xmlns:a16="http://schemas.microsoft.com/office/drawing/2014/main" id="{22ED159D-5462-6D41-AC9D-B6029A8D16A9}"/>
              </a:ext>
            </a:extLst>
          </p:cNvPr>
          <p:cNvSpPr>
            <a:spLocks noChangeArrowheads="1"/>
          </p:cNvSpPr>
          <p:nvPr/>
        </p:nvSpPr>
        <p:spPr bwMode="auto">
          <a:xfrm>
            <a:off x="18178582" y="4539030"/>
            <a:ext cx="1252904" cy="1252904"/>
          </a:xfrm>
          <a:custGeom>
            <a:avLst/>
            <a:gdLst>
              <a:gd name="T0" fmla="*/ 0 w 1005"/>
              <a:gd name="T1" fmla="*/ 501 h 1004"/>
              <a:gd name="T2" fmla="*/ 0 w 1005"/>
              <a:gd name="T3" fmla="*/ 501 h 1004"/>
              <a:gd name="T4" fmla="*/ 502 w 1005"/>
              <a:gd name="T5" fmla="*/ 1003 h 1004"/>
              <a:gd name="T6" fmla="*/ 502 w 1005"/>
              <a:gd name="T7" fmla="*/ 1003 h 1004"/>
              <a:gd name="T8" fmla="*/ 1004 w 1005"/>
              <a:gd name="T9" fmla="*/ 501 h 1004"/>
              <a:gd name="T10" fmla="*/ 1004 w 1005"/>
              <a:gd name="T11" fmla="*/ 501 h 1004"/>
              <a:gd name="T12" fmla="*/ 502 w 1005"/>
              <a:gd name="T13" fmla="*/ 0 h 1004"/>
              <a:gd name="T14" fmla="*/ 502 w 1005"/>
              <a:gd name="T15" fmla="*/ 0 h 1004"/>
              <a:gd name="T16" fmla="*/ 0 w 1005"/>
              <a:gd name="T17" fmla="*/ 501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5" h="1004">
                <a:moveTo>
                  <a:pt x="0" y="501"/>
                </a:moveTo>
                <a:lnTo>
                  <a:pt x="0" y="501"/>
                </a:lnTo>
                <a:cubicBezTo>
                  <a:pt x="0" y="778"/>
                  <a:pt x="225" y="1003"/>
                  <a:pt x="502" y="1003"/>
                </a:cubicBezTo>
                <a:lnTo>
                  <a:pt x="502" y="1003"/>
                </a:lnTo>
                <a:cubicBezTo>
                  <a:pt x="779" y="1003"/>
                  <a:pt x="1004" y="778"/>
                  <a:pt x="1004" y="501"/>
                </a:cubicBezTo>
                <a:lnTo>
                  <a:pt x="1004" y="501"/>
                </a:lnTo>
                <a:cubicBezTo>
                  <a:pt x="1004" y="224"/>
                  <a:pt x="779" y="0"/>
                  <a:pt x="502" y="0"/>
                </a:cubicBezTo>
                <a:lnTo>
                  <a:pt x="502" y="0"/>
                </a:lnTo>
                <a:cubicBezTo>
                  <a:pt x="225" y="0"/>
                  <a:pt x="0" y="224"/>
                  <a:pt x="0" y="501"/>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2" name="Freeform 117">
            <a:extLst>
              <a:ext uri="{FF2B5EF4-FFF2-40B4-BE49-F238E27FC236}">
                <a16:creationId xmlns:a16="http://schemas.microsoft.com/office/drawing/2014/main" id="{DE45E25D-8685-BB48-AB6A-BD6B922D6A24}"/>
              </a:ext>
            </a:extLst>
          </p:cNvPr>
          <p:cNvSpPr>
            <a:spLocks noChangeArrowheads="1"/>
          </p:cNvSpPr>
          <p:nvPr/>
        </p:nvSpPr>
        <p:spPr bwMode="auto">
          <a:xfrm>
            <a:off x="1500673" y="9863873"/>
            <a:ext cx="4066443" cy="2478329"/>
          </a:xfrm>
          <a:prstGeom prst="roundRect">
            <a:avLst>
              <a:gd name="adj" fmla="val 8365"/>
            </a:avLst>
          </a:prstGeom>
          <a:solidFill>
            <a:srgbClr val="4F62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3" name="Freeform 118">
            <a:extLst>
              <a:ext uri="{FF2B5EF4-FFF2-40B4-BE49-F238E27FC236}">
                <a16:creationId xmlns:a16="http://schemas.microsoft.com/office/drawing/2014/main" id="{E401F190-BB24-0E4E-AE61-54BD57461276}"/>
              </a:ext>
            </a:extLst>
          </p:cNvPr>
          <p:cNvSpPr>
            <a:spLocks noChangeArrowheads="1"/>
          </p:cNvSpPr>
          <p:nvPr/>
        </p:nvSpPr>
        <p:spPr bwMode="auto">
          <a:xfrm>
            <a:off x="4830760" y="10369431"/>
            <a:ext cx="1467215" cy="1467215"/>
          </a:xfrm>
          <a:custGeom>
            <a:avLst/>
            <a:gdLst>
              <a:gd name="T0" fmla="*/ 1176 w 1177"/>
              <a:gd name="T1" fmla="*/ 588 h 1177"/>
              <a:gd name="T2" fmla="*/ 1176 w 1177"/>
              <a:gd name="T3" fmla="*/ 588 h 1177"/>
              <a:gd name="T4" fmla="*/ 588 w 1177"/>
              <a:gd name="T5" fmla="*/ 1176 h 1177"/>
              <a:gd name="T6" fmla="*/ 588 w 1177"/>
              <a:gd name="T7" fmla="*/ 1176 h 1177"/>
              <a:gd name="T8" fmla="*/ 0 w 1177"/>
              <a:gd name="T9" fmla="*/ 588 h 1177"/>
              <a:gd name="T10" fmla="*/ 0 w 1177"/>
              <a:gd name="T11" fmla="*/ 588 h 1177"/>
              <a:gd name="T12" fmla="*/ 588 w 1177"/>
              <a:gd name="T13" fmla="*/ 0 h 1177"/>
              <a:gd name="T14" fmla="*/ 588 w 1177"/>
              <a:gd name="T15" fmla="*/ 0 h 1177"/>
              <a:gd name="T16" fmla="*/ 1176 w 1177"/>
              <a:gd name="T17" fmla="*/ 588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7" h="1177">
                <a:moveTo>
                  <a:pt x="1176" y="588"/>
                </a:moveTo>
                <a:lnTo>
                  <a:pt x="1176" y="588"/>
                </a:lnTo>
                <a:cubicBezTo>
                  <a:pt x="1176" y="913"/>
                  <a:pt x="913" y="1176"/>
                  <a:pt x="588" y="1176"/>
                </a:cubicBezTo>
                <a:lnTo>
                  <a:pt x="588" y="1176"/>
                </a:lnTo>
                <a:cubicBezTo>
                  <a:pt x="264" y="1176"/>
                  <a:pt x="0" y="913"/>
                  <a:pt x="0" y="588"/>
                </a:cubicBezTo>
                <a:lnTo>
                  <a:pt x="0" y="588"/>
                </a:lnTo>
                <a:cubicBezTo>
                  <a:pt x="0" y="264"/>
                  <a:pt x="264" y="0"/>
                  <a:pt x="588" y="0"/>
                </a:cubicBezTo>
                <a:lnTo>
                  <a:pt x="588" y="0"/>
                </a:lnTo>
                <a:cubicBezTo>
                  <a:pt x="913" y="0"/>
                  <a:pt x="1176" y="264"/>
                  <a:pt x="1176" y="5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4" name="Freeform 119">
            <a:extLst>
              <a:ext uri="{FF2B5EF4-FFF2-40B4-BE49-F238E27FC236}">
                <a16:creationId xmlns:a16="http://schemas.microsoft.com/office/drawing/2014/main" id="{58C2692C-7D5B-7A43-B229-808DCC08625D}"/>
              </a:ext>
            </a:extLst>
          </p:cNvPr>
          <p:cNvSpPr>
            <a:spLocks noChangeArrowheads="1"/>
          </p:cNvSpPr>
          <p:nvPr/>
        </p:nvSpPr>
        <p:spPr bwMode="auto">
          <a:xfrm>
            <a:off x="4940663" y="10473838"/>
            <a:ext cx="1252904" cy="1252904"/>
          </a:xfrm>
          <a:custGeom>
            <a:avLst/>
            <a:gdLst>
              <a:gd name="T0" fmla="*/ 1003 w 1004"/>
              <a:gd name="T1" fmla="*/ 501 h 1004"/>
              <a:gd name="T2" fmla="*/ 1003 w 1004"/>
              <a:gd name="T3" fmla="*/ 501 h 1004"/>
              <a:gd name="T4" fmla="*/ 501 w 1004"/>
              <a:gd name="T5" fmla="*/ 1003 h 1004"/>
              <a:gd name="T6" fmla="*/ 501 w 1004"/>
              <a:gd name="T7" fmla="*/ 1003 h 1004"/>
              <a:gd name="T8" fmla="*/ 0 w 1004"/>
              <a:gd name="T9" fmla="*/ 501 h 1004"/>
              <a:gd name="T10" fmla="*/ 0 w 1004"/>
              <a:gd name="T11" fmla="*/ 501 h 1004"/>
              <a:gd name="T12" fmla="*/ 501 w 1004"/>
              <a:gd name="T13" fmla="*/ 0 h 1004"/>
              <a:gd name="T14" fmla="*/ 501 w 1004"/>
              <a:gd name="T15" fmla="*/ 0 h 1004"/>
              <a:gd name="T16" fmla="*/ 1003 w 1004"/>
              <a:gd name="T17" fmla="*/ 501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4" h="1004">
                <a:moveTo>
                  <a:pt x="1003" y="501"/>
                </a:moveTo>
                <a:lnTo>
                  <a:pt x="1003" y="501"/>
                </a:lnTo>
                <a:cubicBezTo>
                  <a:pt x="1003" y="778"/>
                  <a:pt x="778" y="1003"/>
                  <a:pt x="501" y="1003"/>
                </a:cubicBezTo>
                <a:lnTo>
                  <a:pt x="501" y="1003"/>
                </a:lnTo>
                <a:cubicBezTo>
                  <a:pt x="224" y="1003"/>
                  <a:pt x="0" y="778"/>
                  <a:pt x="0" y="501"/>
                </a:cubicBezTo>
                <a:lnTo>
                  <a:pt x="0" y="501"/>
                </a:lnTo>
                <a:cubicBezTo>
                  <a:pt x="0" y="224"/>
                  <a:pt x="224" y="0"/>
                  <a:pt x="501" y="0"/>
                </a:cubicBezTo>
                <a:lnTo>
                  <a:pt x="501" y="0"/>
                </a:lnTo>
                <a:cubicBezTo>
                  <a:pt x="778" y="0"/>
                  <a:pt x="1003" y="224"/>
                  <a:pt x="1003" y="501"/>
                </a:cubicBezTo>
              </a:path>
            </a:pathLst>
          </a:custGeom>
          <a:solidFill>
            <a:srgbClr val="4F62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5" name="Freeform 216">
            <a:extLst>
              <a:ext uri="{FF2B5EF4-FFF2-40B4-BE49-F238E27FC236}">
                <a16:creationId xmlns:a16="http://schemas.microsoft.com/office/drawing/2014/main" id="{3900F903-6EDB-9742-BA9A-3C23DF8B9F6E}"/>
              </a:ext>
            </a:extLst>
          </p:cNvPr>
          <p:cNvSpPr>
            <a:spLocks noChangeArrowheads="1"/>
          </p:cNvSpPr>
          <p:nvPr/>
        </p:nvSpPr>
        <p:spPr bwMode="auto">
          <a:xfrm>
            <a:off x="18816024" y="9863873"/>
            <a:ext cx="4066443" cy="2478329"/>
          </a:xfrm>
          <a:prstGeom prst="roundRect">
            <a:avLst>
              <a:gd name="adj" fmla="val 8058"/>
            </a:avLst>
          </a:pr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6" name="Freeform 217">
            <a:extLst>
              <a:ext uri="{FF2B5EF4-FFF2-40B4-BE49-F238E27FC236}">
                <a16:creationId xmlns:a16="http://schemas.microsoft.com/office/drawing/2014/main" id="{A1AD4CAA-5FB8-8B4A-B8DB-8145BDCD6D7C}"/>
              </a:ext>
            </a:extLst>
          </p:cNvPr>
          <p:cNvSpPr>
            <a:spLocks noChangeArrowheads="1"/>
          </p:cNvSpPr>
          <p:nvPr/>
        </p:nvSpPr>
        <p:spPr bwMode="auto">
          <a:xfrm>
            <a:off x="18068680" y="10369431"/>
            <a:ext cx="1467219" cy="1467215"/>
          </a:xfrm>
          <a:custGeom>
            <a:avLst/>
            <a:gdLst>
              <a:gd name="T0" fmla="*/ 0 w 1177"/>
              <a:gd name="T1" fmla="*/ 588 h 1177"/>
              <a:gd name="T2" fmla="*/ 0 w 1177"/>
              <a:gd name="T3" fmla="*/ 588 h 1177"/>
              <a:gd name="T4" fmla="*/ 588 w 1177"/>
              <a:gd name="T5" fmla="*/ 1176 h 1177"/>
              <a:gd name="T6" fmla="*/ 588 w 1177"/>
              <a:gd name="T7" fmla="*/ 1176 h 1177"/>
              <a:gd name="T8" fmla="*/ 1176 w 1177"/>
              <a:gd name="T9" fmla="*/ 588 h 1177"/>
              <a:gd name="T10" fmla="*/ 1176 w 1177"/>
              <a:gd name="T11" fmla="*/ 588 h 1177"/>
              <a:gd name="T12" fmla="*/ 588 w 1177"/>
              <a:gd name="T13" fmla="*/ 0 h 1177"/>
              <a:gd name="T14" fmla="*/ 588 w 1177"/>
              <a:gd name="T15" fmla="*/ 0 h 1177"/>
              <a:gd name="T16" fmla="*/ 0 w 1177"/>
              <a:gd name="T17" fmla="*/ 588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7" h="1177">
                <a:moveTo>
                  <a:pt x="0" y="588"/>
                </a:moveTo>
                <a:lnTo>
                  <a:pt x="0" y="588"/>
                </a:lnTo>
                <a:cubicBezTo>
                  <a:pt x="0" y="913"/>
                  <a:pt x="264" y="1176"/>
                  <a:pt x="588" y="1176"/>
                </a:cubicBezTo>
                <a:lnTo>
                  <a:pt x="588" y="1176"/>
                </a:lnTo>
                <a:cubicBezTo>
                  <a:pt x="913" y="1176"/>
                  <a:pt x="1176" y="913"/>
                  <a:pt x="1176" y="588"/>
                </a:cubicBezTo>
                <a:lnTo>
                  <a:pt x="1176" y="588"/>
                </a:lnTo>
                <a:cubicBezTo>
                  <a:pt x="1176" y="264"/>
                  <a:pt x="913" y="0"/>
                  <a:pt x="588" y="0"/>
                </a:cubicBezTo>
                <a:lnTo>
                  <a:pt x="588" y="0"/>
                </a:lnTo>
                <a:cubicBezTo>
                  <a:pt x="264" y="0"/>
                  <a:pt x="0" y="264"/>
                  <a:pt x="0" y="5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7" name="Freeform 218">
            <a:extLst>
              <a:ext uri="{FF2B5EF4-FFF2-40B4-BE49-F238E27FC236}">
                <a16:creationId xmlns:a16="http://schemas.microsoft.com/office/drawing/2014/main" id="{5851B6FD-66DF-224B-846D-7950A13833A6}"/>
              </a:ext>
            </a:extLst>
          </p:cNvPr>
          <p:cNvSpPr>
            <a:spLocks noChangeArrowheads="1"/>
          </p:cNvSpPr>
          <p:nvPr/>
        </p:nvSpPr>
        <p:spPr bwMode="auto">
          <a:xfrm>
            <a:off x="18178582" y="10473838"/>
            <a:ext cx="1252904" cy="1252904"/>
          </a:xfrm>
          <a:custGeom>
            <a:avLst/>
            <a:gdLst>
              <a:gd name="T0" fmla="*/ 0 w 1005"/>
              <a:gd name="T1" fmla="*/ 501 h 1004"/>
              <a:gd name="T2" fmla="*/ 0 w 1005"/>
              <a:gd name="T3" fmla="*/ 501 h 1004"/>
              <a:gd name="T4" fmla="*/ 502 w 1005"/>
              <a:gd name="T5" fmla="*/ 1003 h 1004"/>
              <a:gd name="T6" fmla="*/ 502 w 1005"/>
              <a:gd name="T7" fmla="*/ 1003 h 1004"/>
              <a:gd name="T8" fmla="*/ 1004 w 1005"/>
              <a:gd name="T9" fmla="*/ 501 h 1004"/>
              <a:gd name="T10" fmla="*/ 1004 w 1005"/>
              <a:gd name="T11" fmla="*/ 501 h 1004"/>
              <a:gd name="T12" fmla="*/ 502 w 1005"/>
              <a:gd name="T13" fmla="*/ 0 h 1004"/>
              <a:gd name="T14" fmla="*/ 502 w 1005"/>
              <a:gd name="T15" fmla="*/ 0 h 1004"/>
              <a:gd name="T16" fmla="*/ 0 w 1005"/>
              <a:gd name="T17" fmla="*/ 501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5" h="1004">
                <a:moveTo>
                  <a:pt x="0" y="501"/>
                </a:moveTo>
                <a:lnTo>
                  <a:pt x="0" y="501"/>
                </a:lnTo>
                <a:cubicBezTo>
                  <a:pt x="0" y="778"/>
                  <a:pt x="225" y="1003"/>
                  <a:pt x="502" y="1003"/>
                </a:cubicBezTo>
                <a:lnTo>
                  <a:pt x="502" y="1003"/>
                </a:lnTo>
                <a:cubicBezTo>
                  <a:pt x="779" y="1003"/>
                  <a:pt x="1004" y="778"/>
                  <a:pt x="1004" y="501"/>
                </a:cubicBezTo>
                <a:lnTo>
                  <a:pt x="1004" y="501"/>
                </a:lnTo>
                <a:cubicBezTo>
                  <a:pt x="1004" y="224"/>
                  <a:pt x="779" y="0"/>
                  <a:pt x="502" y="0"/>
                </a:cubicBezTo>
                <a:lnTo>
                  <a:pt x="502" y="0"/>
                </a:lnTo>
                <a:cubicBezTo>
                  <a:pt x="225" y="0"/>
                  <a:pt x="0" y="224"/>
                  <a:pt x="0" y="501"/>
                </a:cubicBez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grpSp>
        <p:nvGrpSpPr>
          <p:cNvPr id="137" name="Group 136">
            <a:extLst>
              <a:ext uri="{FF2B5EF4-FFF2-40B4-BE49-F238E27FC236}">
                <a16:creationId xmlns:a16="http://schemas.microsoft.com/office/drawing/2014/main" id="{04C0ECFA-AFAF-9149-8FE8-6D163C67B489}"/>
              </a:ext>
            </a:extLst>
          </p:cNvPr>
          <p:cNvGrpSpPr/>
          <p:nvPr/>
        </p:nvGrpSpPr>
        <p:grpSpPr>
          <a:xfrm>
            <a:off x="4528523" y="3687279"/>
            <a:ext cx="15320598" cy="8874733"/>
            <a:chOff x="4528523" y="3687279"/>
            <a:chExt cx="15320598" cy="8874733"/>
          </a:xfrm>
        </p:grpSpPr>
        <p:sp>
          <p:nvSpPr>
            <p:cNvPr id="28" name="Freeform 267">
              <a:extLst>
                <a:ext uri="{FF2B5EF4-FFF2-40B4-BE49-F238E27FC236}">
                  <a16:creationId xmlns:a16="http://schemas.microsoft.com/office/drawing/2014/main" id="{18E41766-D10F-304E-8D6B-06A27E6C6FCE}"/>
                </a:ext>
              </a:extLst>
            </p:cNvPr>
            <p:cNvSpPr>
              <a:spLocks noChangeArrowheads="1"/>
            </p:cNvSpPr>
            <p:nvPr/>
          </p:nvSpPr>
          <p:spPr bwMode="auto">
            <a:xfrm>
              <a:off x="4528523" y="3687279"/>
              <a:ext cx="15320598" cy="8874733"/>
            </a:xfrm>
            <a:custGeom>
              <a:avLst/>
              <a:gdLst>
                <a:gd name="T0" fmla="*/ 1038 w 12296"/>
                <a:gd name="T1" fmla="*/ 3550 h 7120"/>
                <a:gd name="T2" fmla="*/ 2060 w 12296"/>
                <a:gd name="T3" fmla="*/ 2386 h 7120"/>
                <a:gd name="T4" fmla="*/ 4088 w 12296"/>
                <a:gd name="T5" fmla="*/ 1785 h 7120"/>
                <a:gd name="T6" fmla="*/ 4121 w 12296"/>
                <a:gd name="T7" fmla="*/ 1193 h 7120"/>
                <a:gd name="T8" fmla="*/ 5637 w 12296"/>
                <a:gd name="T9" fmla="*/ 887 h 7120"/>
                <a:gd name="T10" fmla="*/ 10484 w 12296"/>
                <a:gd name="T11" fmla="*/ 2813 h 7120"/>
                <a:gd name="T12" fmla="*/ 10763 w 12296"/>
                <a:gd name="T13" fmla="*/ 3855 h 7120"/>
                <a:gd name="T14" fmla="*/ 10218 w 12296"/>
                <a:gd name="T15" fmla="*/ 4743 h 7120"/>
                <a:gd name="T16" fmla="*/ 7186 w 12296"/>
                <a:gd name="T17" fmla="*/ 5926 h 7120"/>
                <a:gd name="T18" fmla="*/ 4615 w 12296"/>
                <a:gd name="T19" fmla="*/ 5640 h 7120"/>
                <a:gd name="T20" fmla="*/ 3082 w 12296"/>
                <a:gd name="T21" fmla="*/ 5325 h 7120"/>
                <a:gd name="T22" fmla="*/ 1055 w 12296"/>
                <a:gd name="T23" fmla="*/ 4151 h 7120"/>
                <a:gd name="T24" fmla="*/ 9973 w 12296"/>
                <a:gd name="T25" fmla="*/ 2518 h 7120"/>
                <a:gd name="T26" fmla="*/ 6164 w 12296"/>
                <a:gd name="T27" fmla="*/ 5926 h 7120"/>
                <a:gd name="T28" fmla="*/ 3610 w 12296"/>
                <a:gd name="T29" fmla="*/ 5039 h 7120"/>
                <a:gd name="T30" fmla="*/ 8174 w 12296"/>
                <a:gd name="T31" fmla="*/ 1193 h 7120"/>
                <a:gd name="T32" fmla="*/ 8702 w 12296"/>
                <a:gd name="T33" fmla="*/ 2071 h 7120"/>
                <a:gd name="T34" fmla="*/ 4088 w 12296"/>
                <a:gd name="T35" fmla="*/ 4743 h 7120"/>
                <a:gd name="T36" fmla="*/ 2555 w 12296"/>
                <a:gd name="T37" fmla="*/ 3264 h 7120"/>
                <a:gd name="T38" fmla="*/ 3593 w 12296"/>
                <a:gd name="T39" fmla="*/ 2662 h 7120"/>
                <a:gd name="T40" fmla="*/ 4615 w 12296"/>
                <a:gd name="T41" fmla="*/ 1498 h 7120"/>
                <a:gd name="T42" fmla="*/ 5637 w 12296"/>
                <a:gd name="T43" fmla="*/ 1479 h 7120"/>
                <a:gd name="T44" fmla="*/ 7697 w 12296"/>
                <a:gd name="T45" fmla="*/ 2081 h 7120"/>
                <a:gd name="T46" fmla="*/ 6148 w 12296"/>
                <a:gd name="T47" fmla="*/ 4753 h 7120"/>
                <a:gd name="T48" fmla="*/ 4615 w 12296"/>
                <a:gd name="T49" fmla="*/ 4457 h 7120"/>
                <a:gd name="T50" fmla="*/ 7680 w 12296"/>
                <a:gd name="T51" fmla="*/ 2071 h 7120"/>
                <a:gd name="T52" fmla="*/ 5654 w 12296"/>
                <a:gd name="T53" fmla="*/ 4447 h 7120"/>
                <a:gd name="T54" fmla="*/ 3099 w 12296"/>
                <a:gd name="T55" fmla="*/ 4151 h 7120"/>
                <a:gd name="T56" fmla="*/ 4088 w 12296"/>
                <a:gd name="T57" fmla="*/ 2967 h 7120"/>
                <a:gd name="T58" fmla="*/ 4121 w 12296"/>
                <a:gd name="T59" fmla="*/ 2376 h 7120"/>
                <a:gd name="T60" fmla="*/ 5637 w 12296"/>
                <a:gd name="T61" fmla="*/ 2071 h 7120"/>
                <a:gd name="T62" fmla="*/ 5620 w 12296"/>
                <a:gd name="T63" fmla="*/ 4447 h 7120"/>
                <a:gd name="T64" fmla="*/ 7663 w 12296"/>
                <a:gd name="T65" fmla="*/ 2081 h 7120"/>
                <a:gd name="T66" fmla="*/ 7169 w 12296"/>
                <a:gd name="T67" fmla="*/ 2977 h 7120"/>
                <a:gd name="T68" fmla="*/ 4104 w 12296"/>
                <a:gd name="T69" fmla="*/ 4142 h 7120"/>
                <a:gd name="T70" fmla="*/ 7680 w 12296"/>
                <a:gd name="T71" fmla="*/ 2662 h 7120"/>
                <a:gd name="T72" fmla="*/ 5620 w 12296"/>
                <a:gd name="T73" fmla="*/ 3855 h 7120"/>
                <a:gd name="T74" fmla="*/ 5110 w 12296"/>
                <a:gd name="T75" fmla="*/ 2967 h 7120"/>
                <a:gd name="T76" fmla="*/ 6148 w 12296"/>
                <a:gd name="T77" fmla="*/ 2367 h 7120"/>
                <a:gd name="T78" fmla="*/ 6132 w 12296"/>
                <a:gd name="T79" fmla="*/ 2967 h 7120"/>
                <a:gd name="T80" fmla="*/ 5126 w 12296"/>
                <a:gd name="T81" fmla="*/ 3550 h 7120"/>
                <a:gd name="T82" fmla="*/ 6148 w 12296"/>
                <a:gd name="T83" fmla="*/ 2386 h 7120"/>
                <a:gd name="T84" fmla="*/ 7152 w 12296"/>
                <a:gd name="T85" fmla="*/ 1785 h 7120"/>
                <a:gd name="T86" fmla="*/ 5637 w 12296"/>
                <a:gd name="T87" fmla="*/ 5029 h 7120"/>
                <a:gd name="T88" fmla="*/ 7169 w 12296"/>
                <a:gd name="T89" fmla="*/ 3569 h 7120"/>
                <a:gd name="T90" fmla="*/ 8191 w 12296"/>
                <a:gd name="T91" fmla="*/ 3550 h 7120"/>
                <a:gd name="T92" fmla="*/ 6675 w 12296"/>
                <a:gd name="T93" fmla="*/ 4447 h 7120"/>
                <a:gd name="T94" fmla="*/ 8685 w 12296"/>
                <a:gd name="T95" fmla="*/ 3855 h 7120"/>
                <a:gd name="T96" fmla="*/ 9724 w 12296"/>
                <a:gd name="T97" fmla="*/ 3254 h 7120"/>
                <a:gd name="T98" fmla="*/ 6658 w 12296"/>
                <a:gd name="T99" fmla="*/ 5048 h 7120"/>
                <a:gd name="T100" fmla="*/ 7680 w 12296"/>
                <a:gd name="T101" fmla="*/ 5029 h 7120"/>
                <a:gd name="T102" fmla="*/ 8719 w 12296"/>
                <a:gd name="T103" fmla="*/ 3855 h 7120"/>
                <a:gd name="T104" fmla="*/ 10730 w 12296"/>
                <a:gd name="T105" fmla="*/ 3264 h 7120"/>
                <a:gd name="T106" fmla="*/ 7169 w 12296"/>
                <a:gd name="T107" fmla="*/ 5917 h 7120"/>
                <a:gd name="T108" fmla="*/ 8191 w 12296"/>
                <a:gd name="T109" fmla="*/ 4753 h 7120"/>
                <a:gd name="T110" fmla="*/ 9213 w 12296"/>
                <a:gd name="T111" fmla="*/ 4733 h 7120"/>
                <a:gd name="T112" fmla="*/ 10251 w 12296"/>
                <a:gd name="T113" fmla="*/ 3559 h 7120"/>
                <a:gd name="T114" fmla="*/ 2555 w 12296"/>
                <a:gd name="T115" fmla="*/ 4447 h 7120"/>
                <a:gd name="T116" fmla="*/ 6675 w 12296"/>
                <a:gd name="T117" fmla="*/ 6222 h 7120"/>
                <a:gd name="T118" fmla="*/ 10235 w 12296"/>
                <a:gd name="T119" fmla="*/ 4161 h 7120"/>
                <a:gd name="T120" fmla="*/ 6148 w 12296"/>
                <a:gd name="T121" fmla="*/ 7100 h 7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296" h="7120">
                  <a:moveTo>
                    <a:pt x="4104" y="5344"/>
                  </a:moveTo>
                  <a:lnTo>
                    <a:pt x="4598" y="5630"/>
                  </a:lnTo>
                  <a:lnTo>
                    <a:pt x="4104" y="5917"/>
                  </a:lnTo>
                  <a:lnTo>
                    <a:pt x="3610" y="5630"/>
                  </a:lnTo>
                  <a:lnTo>
                    <a:pt x="4104" y="5344"/>
                  </a:lnTo>
                  <a:close/>
                  <a:moveTo>
                    <a:pt x="1022" y="3559"/>
                  </a:moveTo>
                  <a:lnTo>
                    <a:pt x="527" y="3846"/>
                  </a:lnTo>
                  <a:lnTo>
                    <a:pt x="33" y="3559"/>
                  </a:lnTo>
                  <a:lnTo>
                    <a:pt x="527" y="3273"/>
                  </a:lnTo>
                  <a:lnTo>
                    <a:pt x="1022" y="3559"/>
                  </a:lnTo>
                  <a:close/>
                  <a:moveTo>
                    <a:pt x="1533" y="3264"/>
                  </a:moveTo>
                  <a:lnTo>
                    <a:pt x="1038" y="3550"/>
                  </a:lnTo>
                  <a:lnTo>
                    <a:pt x="544" y="3264"/>
                  </a:lnTo>
                  <a:lnTo>
                    <a:pt x="1038" y="2977"/>
                  </a:lnTo>
                  <a:lnTo>
                    <a:pt x="1533" y="3264"/>
                  </a:lnTo>
                  <a:close/>
                  <a:moveTo>
                    <a:pt x="2044" y="2967"/>
                  </a:moveTo>
                  <a:lnTo>
                    <a:pt x="1549" y="3254"/>
                  </a:lnTo>
                  <a:lnTo>
                    <a:pt x="1055" y="2967"/>
                  </a:lnTo>
                  <a:lnTo>
                    <a:pt x="1549" y="2681"/>
                  </a:lnTo>
                  <a:lnTo>
                    <a:pt x="2044" y="2967"/>
                  </a:lnTo>
                  <a:close/>
                  <a:moveTo>
                    <a:pt x="2555" y="2672"/>
                  </a:moveTo>
                  <a:lnTo>
                    <a:pt x="2060" y="2958"/>
                  </a:lnTo>
                  <a:lnTo>
                    <a:pt x="1566" y="2672"/>
                  </a:lnTo>
                  <a:lnTo>
                    <a:pt x="2060" y="2386"/>
                  </a:lnTo>
                  <a:lnTo>
                    <a:pt x="2555" y="2672"/>
                  </a:lnTo>
                  <a:close/>
                  <a:moveTo>
                    <a:pt x="3066" y="2376"/>
                  </a:moveTo>
                  <a:lnTo>
                    <a:pt x="2571" y="2662"/>
                  </a:lnTo>
                  <a:lnTo>
                    <a:pt x="2077" y="2376"/>
                  </a:lnTo>
                  <a:lnTo>
                    <a:pt x="2571" y="2090"/>
                  </a:lnTo>
                  <a:lnTo>
                    <a:pt x="3066" y="2376"/>
                  </a:lnTo>
                  <a:close/>
                  <a:moveTo>
                    <a:pt x="3576" y="2081"/>
                  </a:moveTo>
                  <a:lnTo>
                    <a:pt x="3082" y="2367"/>
                  </a:lnTo>
                  <a:lnTo>
                    <a:pt x="2588" y="2081"/>
                  </a:lnTo>
                  <a:lnTo>
                    <a:pt x="3082" y="1794"/>
                  </a:lnTo>
                  <a:lnTo>
                    <a:pt x="3576" y="2081"/>
                  </a:lnTo>
                  <a:close/>
                  <a:moveTo>
                    <a:pt x="4088" y="1785"/>
                  </a:moveTo>
                  <a:lnTo>
                    <a:pt x="3593" y="2071"/>
                  </a:lnTo>
                  <a:lnTo>
                    <a:pt x="3099" y="1785"/>
                  </a:lnTo>
                  <a:lnTo>
                    <a:pt x="3593" y="1498"/>
                  </a:lnTo>
                  <a:lnTo>
                    <a:pt x="4088" y="1785"/>
                  </a:lnTo>
                  <a:close/>
                  <a:moveTo>
                    <a:pt x="4598" y="1489"/>
                  </a:moveTo>
                  <a:lnTo>
                    <a:pt x="4104" y="1775"/>
                  </a:lnTo>
                  <a:lnTo>
                    <a:pt x="3610" y="1489"/>
                  </a:lnTo>
                  <a:lnTo>
                    <a:pt x="4104" y="1203"/>
                  </a:lnTo>
                  <a:lnTo>
                    <a:pt x="4598" y="1489"/>
                  </a:lnTo>
                  <a:close/>
                  <a:moveTo>
                    <a:pt x="5110" y="1193"/>
                  </a:moveTo>
                  <a:lnTo>
                    <a:pt x="4615" y="1479"/>
                  </a:lnTo>
                  <a:lnTo>
                    <a:pt x="4121" y="1193"/>
                  </a:lnTo>
                  <a:lnTo>
                    <a:pt x="4615" y="907"/>
                  </a:lnTo>
                  <a:lnTo>
                    <a:pt x="5110" y="1193"/>
                  </a:lnTo>
                  <a:close/>
                  <a:moveTo>
                    <a:pt x="5620" y="897"/>
                  </a:moveTo>
                  <a:lnTo>
                    <a:pt x="5126" y="1183"/>
                  </a:lnTo>
                  <a:lnTo>
                    <a:pt x="4632" y="897"/>
                  </a:lnTo>
                  <a:lnTo>
                    <a:pt x="5126" y="611"/>
                  </a:lnTo>
                  <a:lnTo>
                    <a:pt x="5620" y="897"/>
                  </a:lnTo>
                  <a:close/>
                  <a:moveTo>
                    <a:pt x="5637" y="887"/>
                  </a:moveTo>
                  <a:lnTo>
                    <a:pt x="5143" y="601"/>
                  </a:lnTo>
                  <a:lnTo>
                    <a:pt x="5637" y="315"/>
                  </a:lnTo>
                  <a:lnTo>
                    <a:pt x="6132" y="601"/>
                  </a:lnTo>
                  <a:lnTo>
                    <a:pt x="5637" y="887"/>
                  </a:lnTo>
                  <a:close/>
                  <a:moveTo>
                    <a:pt x="6148" y="592"/>
                  </a:moveTo>
                  <a:lnTo>
                    <a:pt x="5654" y="305"/>
                  </a:lnTo>
                  <a:lnTo>
                    <a:pt x="6148" y="19"/>
                  </a:lnTo>
                  <a:lnTo>
                    <a:pt x="6641" y="305"/>
                  </a:lnTo>
                  <a:lnTo>
                    <a:pt x="6148" y="592"/>
                  </a:lnTo>
                  <a:close/>
                  <a:moveTo>
                    <a:pt x="9462" y="2223"/>
                  </a:moveTo>
                  <a:lnTo>
                    <a:pt x="9213" y="2367"/>
                  </a:lnTo>
                  <a:lnTo>
                    <a:pt x="8719" y="2081"/>
                  </a:lnTo>
                  <a:lnTo>
                    <a:pt x="9213" y="1794"/>
                  </a:lnTo>
                  <a:lnTo>
                    <a:pt x="9708" y="2081"/>
                  </a:lnTo>
                  <a:lnTo>
                    <a:pt x="9462" y="2223"/>
                  </a:lnTo>
                  <a:close/>
                  <a:moveTo>
                    <a:pt x="10484" y="2813"/>
                  </a:moveTo>
                  <a:lnTo>
                    <a:pt x="10235" y="2958"/>
                  </a:lnTo>
                  <a:lnTo>
                    <a:pt x="9741" y="2672"/>
                  </a:lnTo>
                  <a:lnTo>
                    <a:pt x="10235" y="2386"/>
                  </a:lnTo>
                  <a:lnTo>
                    <a:pt x="10730" y="2672"/>
                  </a:lnTo>
                  <a:lnTo>
                    <a:pt x="10484" y="2813"/>
                  </a:lnTo>
                  <a:close/>
                  <a:moveTo>
                    <a:pt x="11768" y="3846"/>
                  </a:moveTo>
                  <a:lnTo>
                    <a:pt x="11519" y="3701"/>
                  </a:lnTo>
                  <a:lnTo>
                    <a:pt x="11273" y="3559"/>
                  </a:lnTo>
                  <a:lnTo>
                    <a:pt x="11768" y="3273"/>
                  </a:lnTo>
                  <a:lnTo>
                    <a:pt x="12262" y="3559"/>
                  </a:lnTo>
                  <a:lnTo>
                    <a:pt x="11768" y="3846"/>
                  </a:lnTo>
                  <a:close/>
                  <a:moveTo>
                    <a:pt x="10763" y="3855"/>
                  </a:moveTo>
                  <a:lnTo>
                    <a:pt x="11257" y="3569"/>
                  </a:lnTo>
                  <a:lnTo>
                    <a:pt x="11751" y="3855"/>
                  </a:lnTo>
                  <a:lnTo>
                    <a:pt x="11257" y="4142"/>
                  </a:lnTo>
                  <a:lnTo>
                    <a:pt x="10763" y="3855"/>
                  </a:lnTo>
                  <a:close/>
                  <a:moveTo>
                    <a:pt x="10251" y="4151"/>
                  </a:moveTo>
                  <a:lnTo>
                    <a:pt x="10746" y="3865"/>
                  </a:lnTo>
                  <a:lnTo>
                    <a:pt x="11240" y="4151"/>
                  </a:lnTo>
                  <a:lnTo>
                    <a:pt x="10746" y="4437"/>
                  </a:lnTo>
                  <a:lnTo>
                    <a:pt x="10251" y="4151"/>
                  </a:lnTo>
                  <a:close/>
                  <a:moveTo>
                    <a:pt x="9229" y="4743"/>
                  </a:moveTo>
                  <a:lnTo>
                    <a:pt x="9724" y="4457"/>
                  </a:lnTo>
                  <a:lnTo>
                    <a:pt x="10218" y="4743"/>
                  </a:lnTo>
                  <a:lnTo>
                    <a:pt x="9724" y="5029"/>
                  </a:lnTo>
                  <a:lnTo>
                    <a:pt x="9229" y="4743"/>
                  </a:lnTo>
                  <a:close/>
                  <a:moveTo>
                    <a:pt x="8719" y="5039"/>
                  </a:moveTo>
                  <a:lnTo>
                    <a:pt x="9213" y="4753"/>
                  </a:lnTo>
                  <a:lnTo>
                    <a:pt x="9708" y="5039"/>
                  </a:lnTo>
                  <a:lnTo>
                    <a:pt x="9213" y="5325"/>
                  </a:lnTo>
                  <a:lnTo>
                    <a:pt x="8719" y="5039"/>
                  </a:lnTo>
                  <a:close/>
                  <a:moveTo>
                    <a:pt x="7186" y="5926"/>
                  </a:moveTo>
                  <a:lnTo>
                    <a:pt x="7680" y="5640"/>
                  </a:lnTo>
                  <a:lnTo>
                    <a:pt x="8174" y="5926"/>
                  </a:lnTo>
                  <a:lnTo>
                    <a:pt x="7680" y="6212"/>
                  </a:lnTo>
                  <a:lnTo>
                    <a:pt x="7186" y="5926"/>
                  </a:lnTo>
                  <a:close/>
                  <a:moveTo>
                    <a:pt x="6658" y="6232"/>
                  </a:moveTo>
                  <a:lnTo>
                    <a:pt x="7152" y="6518"/>
                  </a:lnTo>
                  <a:lnTo>
                    <a:pt x="6658" y="6804"/>
                  </a:lnTo>
                  <a:lnTo>
                    <a:pt x="6164" y="6518"/>
                  </a:lnTo>
                  <a:lnTo>
                    <a:pt x="6658" y="6232"/>
                  </a:lnTo>
                  <a:close/>
                  <a:moveTo>
                    <a:pt x="4877" y="6080"/>
                  </a:moveTo>
                  <a:lnTo>
                    <a:pt x="5126" y="5936"/>
                  </a:lnTo>
                  <a:lnTo>
                    <a:pt x="5620" y="6222"/>
                  </a:lnTo>
                  <a:lnTo>
                    <a:pt x="5126" y="6508"/>
                  </a:lnTo>
                  <a:lnTo>
                    <a:pt x="4632" y="6222"/>
                  </a:lnTo>
                  <a:lnTo>
                    <a:pt x="4877" y="6080"/>
                  </a:lnTo>
                  <a:close/>
                  <a:moveTo>
                    <a:pt x="4615" y="5640"/>
                  </a:moveTo>
                  <a:lnTo>
                    <a:pt x="5110" y="5926"/>
                  </a:lnTo>
                  <a:lnTo>
                    <a:pt x="4615" y="6212"/>
                  </a:lnTo>
                  <a:lnTo>
                    <a:pt x="4121" y="5926"/>
                  </a:lnTo>
                  <a:lnTo>
                    <a:pt x="4615" y="5640"/>
                  </a:lnTo>
                  <a:close/>
                  <a:moveTo>
                    <a:pt x="3593" y="5048"/>
                  </a:moveTo>
                  <a:lnTo>
                    <a:pt x="4088" y="5335"/>
                  </a:lnTo>
                  <a:lnTo>
                    <a:pt x="3593" y="5621"/>
                  </a:lnTo>
                  <a:lnTo>
                    <a:pt x="3099" y="5335"/>
                  </a:lnTo>
                  <a:lnTo>
                    <a:pt x="3593" y="5048"/>
                  </a:lnTo>
                  <a:close/>
                  <a:moveTo>
                    <a:pt x="3082" y="4753"/>
                  </a:moveTo>
                  <a:lnTo>
                    <a:pt x="3576" y="5039"/>
                  </a:lnTo>
                  <a:lnTo>
                    <a:pt x="3082" y="5325"/>
                  </a:lnTo>
                  <a:lnTo>
                    <a:pt x="2588" y="5039"/>
                  </a:lnTo>
                  <a:lnTo>
                    <a:pt x="3082" y="4753"/>
                  </a:lnTo>
                  <a:close/>
                  <a:moveTo>
                    <a:pt x="2571" y="4457"/>
                  </a:moveTo>
                  <a:lnTo>
                    <a:pt x="3066" y="4743"/>
                  </a:lnTo>
                  <a:lnTo>
                    <a:pt x="2574" y="5027"/>
                  </a:lnTo>
                  <a:lnTo>
                    <a:pt x="2571" y="5029"/>
                  </a:lnTo>
                  <a:lnTo>
                    <a:pt x="2077" y="4743"/>
                  </a:lnTo>
                  <a:lnTo>
                    <a:pt x="2571" y="4457"/>
                  </a:lnTo>
                  <a:close/>
                  <a:moveTo>
                    <a:pt x="1549" y="3865"/>
                  </a:moveTo>
                  <a:lnTo>
                    <a:pt x="2044" y="4151"/>
                  </a:lnTo>
                  <a:lnTo>
                    <a:pt x="1549" y="4437"/>
                  </a:lnTo>
                  <a:lnTo>
                    <a:pt x="1055" y="4151"/>
                  </a:lnTo>
                  <a:lnTo>
                    <a:pt x="1549" y="3865"/>
                  </a:lnTo>
                  <a:close/>
                  <a:moveTo>
                    <a:pt x="1533" y="3855"/>
                  </a:moveTo>
                  <a:lnTo>
                    <a:pt x="1038" y="4142"/>
                  </a:lnTo>
                  <a:lnTo>
                    <a:pt x="544" y="3855"/>
                  </a:lnTo>
                  <a:lnTo>
                    <a:pt x="1038" y="3569"/>
                  </a:lnTo>
                  <a:lnTo>
                    <a:pt x="1533" y="3855"/>
                  </a:lnTo>
                  <a:close/>
                  <a:moveTo>
                    <a:pt x="9973" y="2518"/>
                  </a:moveTo>
                  <a:lnTo>
                    <a:pt x="9724" y="2662"/>
                  </a:lnTo>
                  <a:lnTo>
                    <a:pt x="9229" y="2376"/>
                  </a:lnTo>
                  <a:lnTo>
                    <a:pt x="9724" y="2090"/>
                  </a:lnTo>
                  <a:lnTo>
                    <a:pt x="10218" y="2376"/>
                  </a:lnTo>
                  <a:lnTo>
                    <a:pt x="9973" y="2518"/>
                  </a:lnTo>
                  <a:close/>
                  <a:moveTo>
                    <a:pt x="10746" y="3254"/>
                  </a:moveTo>
                  <a:lnTo>
                    <a:pt x="10251" y="2967"/>
                  </a:lnTo>
                  <a:lnTo>
                    <a:pt x="10746" y="2681"/>
                  </a:lnTo>
                  <a:lnTo>
                    <a:pt x="11240" y="2967"/>
                  </a:lnTo>
                  <a:lnTo>
                    <a:pt x="10746" y="3254"/>
                  </a:lnTo>
                  <a:close/>
                  <a:moveTo>
                    <a:pt x="10763" y="3264"/>
                  </a:moveTo>
                  <a:lnTo>
                    <a:pt x="11257" y="2977"/>
                  </a:lnTo>
                  <a:lnTo>
                    <a:pt x="11751" y="3264"/>
                  </a:lnTo>
                  <a:lnTo>
                    <a:pt x="11257" y="3550"/>
                  </a:lnTo>
                  <a:lnTo>
                    <a:pt x="10763" y="3264"/>
                  </a:lnTo>
                  <a:close/>
                  <a:moveTo>
                    <a:pt x="6658" y="6212"/>
                  </a:moveTo>
                  <a:lnTo>
                    <a:pt x="6164" y="5926"/>
                  </a:lnTo>
                  <a:lnTo>
                    <a:pt x="6658" y="5640"/>
                  </a:lnTo>
                  <a:lnTo>
                    <a:pt x="7152" y="5926"/>
                  </a:lnTo>
                  <a:lnTo>
                    <a:pt x="6658" y="6212"/>
                  </a:lnTo>
                  <a:close/>
                  <a:moveTo>
                    <a:pt x="5637" y="5640"/>
                  </a:moveTo>
                  <a:lnTo>
                    <a:pt x="6132" y="5926"/>
                  </a:lnTo>
                  <a:lnTo>
                    <a:pt x="5637" y="6212"/>
                  </a:lnTo>
                  <a:lnTo>
                    <a:pt x="5143" y="5926"/>
                  </a:lnTo>
                  <a:lnTo>
                    <a:pt x="5637" y="5640"/>
                  </a:lnTo>
                  <a:close/>
                  <a:moveTo>
                    <a:pt x="4104" y="4753"/>
                  </a:moveTo>
                  <a:lnTo>
                    <a:pt x="4598" y="5039"/>
                  </a:lnTo>
                  <a:lnTo>
                    <a:pt x="4104" y="5325"/>
                  </a:lnTo>
                  <a:lnTo>
                    <a:pt x="3610" y="5039"/>
                  </a:lnTo>
                  <a:lnTo>
                    <a:pt x="4104" y="4753"/>
                  </a:lnTo>
                  <a:close/>
                  <a:moveTo>
                    <a:pt x="7419" y="1039"/>
                  </a:moveTo>
                  <a:lnTo>
                    <a:pt x="7169" y="1183"/>
                  </a:lnTo>
                  <a:lnTo>
                    <a:pt x="6675" y="897"/>
                  </a:lnTo>
                  <a:lnTo>
                    <a:pt x="7169" y="611"/>
                  </a:lnTo>
                  <a:lnTo>
                    <a:pt x="7663" y="897"/>
                  </a:lnTo>
                  <a:lnTo>
                    <a:pt x="7419" y="1039"/>
                  </a:lnTo>
                  <a:close/>
                  <a:moveTo>
                    <a:pt x="7929" y="1335"/>
                  </a:moveTo>
                  <a:lnTo>
                    <a:pt x="7680" y="1479"/>
                  </a:lnTo>
                  <a:lnTo>
                    <a:pt x="7186" y="1193"/>
                  </a:lnTo>
                  <a:lnTo>
                    <a:pt x="7680" y="907"/>
                  </a:lnTo>
                  <a:lnTo>
                    <a:pt x="8174" y="1193"/>
                  </a:lnTo>
                  <a:lnTo>
                    <a:pt x="7929" y="1335"/>
                  </a:lnTo>
                  <a:close/>
                  <a:moveTo>
                    <a:pt x="8191" y="1775"/>
                  </a:moveTo>
                  <a:lnTo>
                    <a:pt x="7697" y="1489"/>
                  </a:lnTo>
                  <a:lnTo>
                    <a:pt x="8191" y="1203"/>
                  </a:lnTo>
                  <a:lnTo>
                    <a:pt x="8685" y="1489"/>
                  </a:lnTo>
                  <a:lnTo>
                    <a:pt x="8191" y="1775"/>
                  </a:lnTo>
                  <a:close/>
                  <a:moveTo>
                    <a:pt x="8702" y="2071"/>
                  </a:moveTo>
                  <a:lnTo>
                    <a:pt x="8208" y="1785"/>
                  </a:lnTo>
                  <a:lnTo>
                    <a:pt x="8702" y="1498"/>
                  </a:lnTo>
                  <a:lnTo>
                    <a:pt x="9196" y="1785"/>
                  </a:lnTo>
                  <a:lnTo>
                    <a:pt x="8951" y="1927"/>
                  </a:lnTo>
                  <a:lnTo>
                    <a:pt x="8702" y="2071"/>
                  </a:lnTo>
                  <a:close/>
                  <a:moveTo>
                    <a:pt x="5126" y="5344"/>
                  </a:moveTo>
                  <a:lnTo>
                    <a:pt x="5620" y="5630"/>
                  </a:lnTo>
                  <a:lnTo>
                    <a:pt x="5126" y="5917"/>
                  </a:lnTo>
                  <a:lnTo>
                    <a:pt x="4632" y="5630"/>
                  </a:lnTo>
                  <a:lnTo>
                    <a:pt x="5126" y="5344"/>
                  </a:lnTo>
                  <a:close/>
                  <a:moveTo>
                    <a:pt x="4615" y="5048"/>
                  </a:moveTo>
                  <a:lnTo>
                    <a:pt x="5110" y="5335"/>
                  </a:lnTo>
                  <a:lnTo>
                    <a:pt x="4615" y="5621"/>
                  </a:lnTo>
                  <a:lnTo>
                    <a:pt x="4121" y="5335"/>
                  </a:lnTo>
                  <a:lnTo>
                    <a:pt x="4615" y="5048"/>
                  </a:lnTo>
                  <a:close/>
                  <a:moveTo>
                    <a:pt x="3593" y="4457"/>
                  </a:moveTo>
                  <a:lnTo>
                    <a:pt x="4088" y="4743"/>
                  </a:lnTo>
                  <a:lnTo>
                    <a:pt x="3593" y="5029"/>
                  </a:lnTo>
                  <a:lnTo>
                    <a:pt x="3099" y="4743"/>
                  </a:lnTo>
                  <a:lnTo>
                    <a:pt x="3593" y="4457"/>
                  </a:lnTo>
                  <a:close/>
                  <a:moveTo>
                    <a:pt x="2060" y="3569"/>
                  </a:moveTo>
                  <a:lnTo>
                    <a:pt x="2555" y="3855"/>
                  </a:lnTo>
                  <a:lnTo>
                    <a:pt x="2060" y="4142"/>
                  </a:lnTo>
                  <a:lnTo>
                    <a:pt x="1566" y="3855"/>
                  </a:lnTo>
                  <a:lnTo>
                    <a:pt x="2060" y="3569"/>
                  </a:lnTo>
                  <a:close/>
                  <a:moveTo>
                    <a:pt x="2060" y="3550"/>
                  </a:moveTo>
                  <a:lnTo>
                    <a:pt x="1566" y="3264"/>
                  </a:lnTo>
                  <a:lnTo>
                    <a:pt x="2060" y="2977"/>
                  </a:lnTo>
                  <a:lnTo>
                    <a:pt x="2555" y="3264"/>
                  </a:lnTo>
                  <a:lnTo>
                    <a:pt x="2060" y="3550"/>
                  </a:lnTo>
                  <a:close/>
                  <a:moveTo>
                    <a:pt x="2571" y="3254"/>
                  </a:moveTo>
                  <a:lnTo>
                    <a:pt x="2077" y="2967"/>
                  </a:lnTo>
                  <a:lnTo>
                    <a:pt x="2571" y="2681"/>
                  </a:lnTo>
                  <a:lnTo>
                    <a:pt x="3066" y="2967"/>
                  </a:lnTo>
                  <a:lnTo>
                    <a:pt x="2571" y="3254"/>
                  </a:lnTo>
                  <a:close/>
                  <a:moveTo>
                    <a:pt x="3082" y="2958"/>
                  </a:moveTo>
                  <a:lnTo>
                    <a:pt x="2588" y="2672"/>
                  </a:lnTo>
                  <a:lnTo>
                    <a:pt x="3082" y="2386"/>
                  </a:lnTo>
                  <a:lnTo>
                    <a:pt x="3576" y="2672"/>
                  </a:lnTo>
                  <a:lnTo>
                    <a:pt x="3082" y="2958"/>
                  </a:lnTo>
                  <a:close/>
                  <a:moveTo>
                    <a:pt x="3593" y="2662"/>
                  </a:moveTo>
                  <a:lnTo>
                    <a:pt x="3099" y="2376"/>
                  </a:lnTo>
                  <a:lnTo>
                    <a:pt x="3593" y="2090"/>
                  </a:lnTo>
                  <a:lnTo>
                    <a:pt x="4088" y="2376"/>
                  </a:lnTo>
                  <a:lnTo>
                    <a:pt x="3593" y="2662"/>
                  </a:lnTo>
                  <a:close/>
                  <a:moveTo>
                    <a:pt x="4104" y="2367"/>
                  </a:moveTo>
                  <a:lnTo>
                    <a:pt x="3610" y="2081"/>
                  </a:lnTo>
                  <a:lnTo>
                    <a:pt x="4104" y="1794"/>
                  </a:lnTo>
                  <a:lnTo>
                    <a:pt x="4598" y="2081"/>
                  </a:lnTo>
                  <a:lnTo>
                    <a:pt x="4104" y="2367"/>
                  </a:lnTo>
                  <a:close/>
                  <a:moveTo>
                    <a:pt x="4615" y="2071"/>
                  </a:moveTo>
                  <a:lnTo>
                    <a:pt x="4121" y="1785"/>
                  </a:lnTo>
                  <a:lnTo>
                    <a:pt x="4615" y="1498"/>
                  </a:lnTo>
                  <a:lnTo>
                    <a:pt x="5110" y="1785"/>
                  </a:lnTo>
                  <a:lnTo>
                    <a:pt x="4615" y="2071"/>
                  </a:lnTo>
                  <a:close/>
                  <a:moveTo>
                    <a:pt x="5126" y="1775"/>
                  </a:moveTo>
                  <a:lnTo>
                    <a:pt x="4632" y="1489"/>
                  </a:lnTo>
                  <a:lnTo>
                    <a:pt x="5126" y="1203"/>
                  </a:lnTo>
                  <a:lnTo>
                    <a:pt x="5620" y="1489"/>
                  </a:lnTo>
                  <a:lnTo>
                    <a:pt x="5126" y="1775"/>
                  </a:lnTo>
                  <a:close/>
                  <a:moveTo>
                    <a:pt x="5637" y="1479"/>
                  </a:moveTo>
                  <a:lnTo>
                    <a:pt x="5143" y="1193"/>
                  </a:lnTo>
                  <a:lnTo>
                    <a:pt x="5637" y="907"/>
                  </a:lnTo>
                  <a:lnTo>
                    <a:pt x="6132" y="1193"/>
                  </a:lnTo>
                  <a:lnTo>
                    <a:pt x="5637" y="1479"/>
                  </a:lnTo>
                  <a:close/>
                  <a:moveTo>
                    <a:pt x="6148" y="1183"/>
                  </a:moveTo>
                  <a:lnTo>
                    <a:pt x="5654" y="897"/>
                  </a:lnTo>
                  <a:lnTo>
                    <a:pt x="6148" y="611"/>
                  </a:lnTo>
                  <a:lnTo>
                    <a:pt x="6641" y="897"/>
                  </a:lnTo>
                  <a:lnTo>
                    <a:pt x="6148" y="1183"/>
                  </a:lnTo>
                  <a:close/>
                  <a:moveTo>
                    <a:pt x="7169" y="1775"/>
                  </a:moveTo>
                  <a:lnTo>
                    <a:pt x="6675" y="1489"/>
                  </a:lnTo>
                  <a:lnTo>
                    <a:pt x="7169" y="1203"/>
                  </a:lnTo>
                  <a:lnTo>
                    <a:pt x="7663" y="1489"/>
                  </a:lnTo>
                  <a:lnTo>
                    <a:pt x="7169" y="1775"/>
                  </a:lnTo>
                  <a:close/>
                  <a:moveTo>
                    <a:pt x="8191" y="2367"/>
                  </a:moveTo>
                  <a:lnTo>
                    <a:pt x="7697" y="2081"/>
                  </a:lnTo>
                  <a:lnTo>
                    <a:pt x="8191" y="1794"/>
                  </a:lnTo>
                  <a:lnTo>
                    <a:pt x="8685" y="2081"/>
                  </a:lnTo>
                  <a:lnTo>
                    <a:pt x="8191" y="2367"/>
                  </a:lnTo>
                  <a:close/>
                  <a:moveTo>
                    <a:pt x="9462" y="2813"/>
                  </a:moveTo>
                  <a:lnTo>
                    <a:pt x="9213" y="2958"/>
                  </a:lnTo>
                  <a:lnTo>
                    <a:pt x="8719" y="2672"/>
                  </a:lnTo>
                  <a:lnTo>
                    <a:pt x="9213" y="2386"/>
                  </a:lnTo>
                  <a:lnTo>
                    <a:pt x="9708" y="2672"/>
                  </a:lnTo>
                  <a:lnTo>
                    <a:pt x="9462" y="2813"/>
                  </a:lnTo>
                  <a:close/>
                  <a:moveTo>
                    <a:pt x="6148" y="5325"/>
                  </a:moveTo>
                  <a:lnTo>
                    <a:pt x="5654" y="5039"/>
                  </a:lnTo>
                  <a:lnTo>
                    <a:pt x="6148" y="4753"/>
                  </a:lnTo>
                  <a:lnTo>
                    <a:pt x="6641" y="5039"/>
                  </a:lnTo>
                  <a:lnTo>
                    <a:pt x="6148" y="5325"/>
                  </a:lnTo>
                  <a:close/>
                  <a:moveTo>
                    <a:pt x="5637" y="5048"/>
                  </a:moveTo>
                  <a:lnTo>
                    <a:pt x="6132" y="5335"/>
                  </a:lnTo>
                  <a:lnTo>
                    <a:pt x="5637" y="5621"/>
                  </a:lnTo>
                  <a:lnTo>
                    <a:pt x="5143" y="5335"/>
                  </a:lnTo>
                  <a:lnTo>
                    <a:pt x="5637" y="5048"/>
                  </a:lnTo>
                  <a:close/>
                  <a:moveTo>
                    <a:pt x="4615" y="4457"/>
                  </a:moveTo>
                  <a:lnTo>
                    <a:pt x="5110" y="4743"/>
                  </a:lnTo>
                  <a:lnTo>
                    <a:pt x="4615" y="5029"/>
                  </a:lnTo>
                  <a:lnTo>
                    <a:pt x="4121" y="4743"/>
                  </a:lnTo>
                  <a:lnTo>
                    <a:pt x="4615" y="4457"/>
                  </a:lnTo>
                  <a:close/>
                  <a:moveTo>
                    <a:pt x="3082" y="4161"/>
                  </a:moveTo>
                  <a:lnTo>
                    <a:pt x="3576" y="4447"/>
                  </a:lnTo>
                  <a:lnTo>
                    <a:pt x="3082" y="4733"/>
                  </a:lnTo>
                  <a:lnTo>
                    <a:pt x="2588" y="4447"/>
                  </a:lnTo>
                  <a:lnTo>
                    <a:pt x="3082" y="4161"/>
                  </a:lnTo>
                  <a:close/>
                  <a:moveTo>
                    <a:pt x="6658" y="1479"/>
                  </a:moveTo>
                  <a:lnTo>
                    <a:pt x="6164" y="1193"/>
                  </a:lnTo>
                  <a:lnTo>
                    <a:pt x="6658" y="907"/>
                  </a:lnTo>
                  <a:lnTo>
                    <a:pt x="7152" y="1193"/>
                  </a:lnTo>
                  <a:lnTo>
                    <a:pt x="6658" y="1479"/>
                  </a:lnTo>
                  <a:close/>
                  <a:moveTo>
                    <a:pt x="7929" y="1927"/>
                  </a:moveTo>
                  <a:lnTo>
                    <a:pt x="7680" y="2071"/>
                  </a:lnTo>
                  <a:lnTo>
                    <a:pt x="7186" y="1785"/>
                  </a:lnTo>
                  <a:lnTo>
                    <a:pt x="7680" y="1498"/>
                  </a:lnTo>
                  <a:lnTo>
                    <a:pt x="8174" y="1785"/>
                  </a:lnTo>
                  <a:lnTo>
                    <a:pt x="7929" y="1927"/>
                  </a:lnTo>
                  <a:close/>
                  <a:moveTo>
                    <a:pt x="8951" y="2518"/>
                  </a:moveTo>
                  <a:lnTo>
                    <a:pt x="8702" y="2662"/>
                  </a:lnTo>
                  <a:lnTo>
                    <a:pt x="8208" y="2376"/>
                  </a:lnTo>
                  <a:lnTo>
                    <a:pt x="8702" y="2090"/>
                  </a:lnTo>
                  <a:lnTo>
                    <a:pt x="9196" y="2376"/>
                  </a:lnTo>
                  <a:lnTo>
                    <a:pt x="8951" y="2518"/>
                  </a:lnTo>
                  <a:close/>
                  <a:moveTo>
                    <a:pt x="6148" y="4733"/>
                  </a:moveTo>
                  <a:lnTo>
                    <a:pt x="5654" y="4447"/>
                  </a:lnTo>
                  <a:lnTo>
                    <a:pt x="6148" y="4161"/>
                  </a:lnTo>
                  <a:lnTo>
                    <a:pt x="6641" y="4447"/>
                  </a:lnTo>
                  <a:lnTo>
                    <a:pt x="6148" y="4733"/>
                  </a:lnTo>
                  <a:close/>
                  <a:moveTo>
                    <a:pt x="4104" y="4161"/>
                  </a:moveTo>
                  <a:lnTo>
                    <a:pt x="4598" y="4447"/>
                  </a:lnTo>
                  <a:lnTo>
                    <a:pt x="4104" y="4733"/>
                  </a:lnTo>
                  <a:lnTo>
                    <a:pt x="3610" y="4447"/>
                  </a:lnTo>
                  <a:lnTo>
                    <a:pt x="4104" y="4161"/>
                  </a:lnTo>
                  <a:close/>
                  <a:moveTo>
                    <a:pt x="3593" y="3865"/>
                  </a:moveTo>
                  <a:lnTo>
                    <a:pt x="4088" y="4151"/>
                  </a:lnTo>
                  <a:lnTo>
                    <a:pt x="3593" y="4437"/>
                  </a:lnTo>
                  <a:lnTo>
                    <a:pt x="3099" y="4151"/>
                  </a:lnTo>
                  <a:lnTo>
                    <a:pt x="3593" y="3865"/>
                  </a:lnTo>
                  <a:close/>
                  <a:moveTo>
                    <a:pt x="3066" y="3559"/>
                  </a:moveTo>
                  <a:lnTo>
                    <a:pt x="2571" y="3846"/>
                  </a:lnTo>
                  <a:lnTo>
                    <a:pt x="2077" y="3559"/>
                  </a:lnTo>
                  <a:lnTo>
                    <a:pt x="2571" y="3273"/>
                  </a:lnTo>
                  <a:lnTo>
                    <a:pt x="3066" y="3559"/>
                  </a:lnTo>
                  <a:close/>
                  <a:moveTo>
                    <a:pt x="3576" y="3264"/>
                  </a:moveTo>
                  <a:lnTo>
                    <a:pt x="3082" y="3550"/>
                  </a:lnTo>
                  <a:lnTo>
                    <a:pt x="2588" y="3264"/>
                  </a:lnTo>
                  <a:lnTo>
                    <a:pt x="3082" y="2977"/>
                  </a:lnTo>
                  <a:lnTo>
                    <a:pt x="3576" y="3264"/>
                  </a:lnTo>
                  <a:close/>
                  <a:moveTo>
                    <a:pt x="4088" y="2967"/>
                  </a:moveTo>
                  <a:lnTo>
                    <a:pt x="3593" y="3254"/>
                  </a:lnTo>
                  <a:lnTo>
                    <a:pt x="3099" y="2967"/>
                  </a:lnTo>
                  <a:lnTo>
                    <a:pt x="3593" y="2681"/>
                  </a:lnTo>
                  <a:lnTo>
                    <a:pt x="4088" y="2967"/>
                  </a:lnTo>
                  <a:close/>
                  <a:moveTo>
                    <a:pt x="4598" y="2672"/>
                  </a:moveTo>
                  <a:lnTo>
                    <a:pt x="4104" y="2958"/>
                  </a:lnTo>
                  <a:lnTo>
                    <a:pt x="3610" y="2672"/>
                  </a:lnTo>
                  <a:lnTo>
                    <a:pt x="4104" y="2386"/>
                  </a:lnTo>
                  <a:lnTo>
                    <a:pt x="4598" y="2672"/>
                  </a:lnTo>
                  <a:close/>
                  <a:moveTo>
                    <a:pt x="5110" y="2376"/>
                  </a:moveTo>
                  <a:lnTo>
                    <a:pt x="4615" y="2662"/>
                  </a:lnTo>
                  <a:lnTo>
                    <a:pt x="4121" y="2376"/>
                  </a:lnTo>
                  <a:lnTo>
                    <a:pt x="4615" y="2090"/>
                  </a:lnTo>
                  <a:lnTo>
                    <a:pt x="5110" y="2376"/>
                  </a:lnTo>
                  <a:close/>
                  <a:moveTo>
                    <a:pt x="5620" y="2081"/>
                  </a:moveTo>
                  <a:lnTo>
                    <a:pt x="5126" y="2367"/>
                  </a:lnTo>
                  <a:lnTo>
                    <a:pt x="4632" y="2081"/>
                  </a:lnTo>
                  <a:lnTo>
                    <a:pt x="5126" y="1794"/>
                  </a:lnTo>
                  <a:lnTo>
                    <a:pt x="5620" y="2081"/>
                  </a:lnTo>
                  <a:close/>
                  <a:moveTo>
                    <a:pt x="5637" y="2071"/>
                  </a:moveTo>
                  <a:lnTo>
                    <a:pt x="5143" y="1785"/>
                  </a:lnTo>
                  <a:lnTo>
                    <a:pt x="5637" y="1498"/>
                  </a:lnTo>
                  <a:lnTo>
                    <a:pt x="6132" y="1785"/>
                  </a:lnTo>
                  <a:lnTo>
                    <a:pt x="5637" y="2071"/>
                  </a:lnTo>
                  <a:close/>
                  <a:moveTo>
                    <a:pt x="6148" y="1775"/>
                  </a:moveTo>
                  <a:lnTo>
                    <a:pt x="5654" y="1489"/>
                  </a:lnTo>
                  <a:lnTo>
                    <a:pt x="6148" y="1203"/>
                  </a:lnTo>
                  <a:lnTo>
                    <a:pt x="6641" y="1489"/>
                  </a:lnTo>
                  <a:lnTo>
                    <a:pt x="6148" y="1775"/>
                  </a:lnTo>
                  <a:close/>
                  <a:moveTo>
                    <a:pt x="6148" y="4142"/>
                  </a:moveTo>
                  <a:lnTo>
                    <a:pt x="5654" y="3855"/>
                  </a:lnTo>
                  <a:lnTo>
                    <a:pt x="6148" y="3569"/>
                  </a:lnTo>
                  <a:lnTo>
                    <a:pt x="6641" y="3855"/>
                  </a:lnTo>
                  <a:lnTo>
                    <a:pt x="6148" y="4142"/>
                  </a:lnTo>
                  <a:close/>
                  <a:moveTo>
                    <a:pt x="5126" y="4161"/>
                  </a:moveTo>
                  <a:lnTo>
                    <a:pt x="5620" y="4447"/>
                  </a:lnTo>
                  <a:lnTo>
                    <a:pt x="5126" y="4733"/>
                  </a:lnTo>
                  <a:lnTo>
                    <a:pt x="4632" y="4447"/>
                  </a:lnTo>
                  <a:lnTo>
                    <a:pt x="5126" y="4161"/>
                  </a:lnTo>
                  <a:close/>
                  <a:moveTo>
                    <a:pt x="4615" y="3865"/>
                  </a:moveTo>
                  <a:lnTo>
                    <a:pt x="5110" y="4151"/>
                  </a:lnTo>
                  <a:lnTo>
                    <a:pt x="4615" y="4437"/>
                  </a:lnTo>
                  <a:lnTo>
                    <a:pt x="4121" y="4151"/>
                  </a:lnTo>
                  <a:lnTo>
                    <a:pt x="4615" y="3865"/>
                  </a:lnTo>
                  <a:close/>
                  <a:moveTo>
                    <a:pt x="7169" y="2367"/>
                  </a:moveTo>
                  <a:lnTo>
                    <a:pt x="6675" y="2081"/>
                  </a:lnTo>
                  <a:lnTo>
                    <a:pt x="7169" y="1794"/>
                  </a:lnTo>
                  <a:lnTo>
                    <a:pt x="7663" y="2081"/>
                  </a:lnTo>
                  <a:lnTo>
                    <a:pt x="7169" y="2367"/>
                  </a:lnTo>
                  <a:close/>
                  <a:moveTo>
                    <a:pt x="8191" y="2958"/>
                  </a:moveTo>
                  <a:lnTo>
                    <a:pt x="7697" y="2672"/>
                  </a:lnTo>
                  <a:lnTo>
                    <a:pt x="8191" y="2386"/>
                  </a:lnTo>
                  <a:lnTo>
                    <a:pt x="8685" y="2672"/>
                  </a:lnTo>
                  <a:lnTo>
                    <a:pt x="8191" y="2958"/>
                  </a:lnTo>
                  <a:close/>
                  <a:moveTo>
                    <a:pt x="9196" y="2967"/>
                  </a:moveTo>
                  <a:lnTo>
                    <a:pt x="8702" y="3254"/>
                  </a:lnTo>
                  <a:lnTo>
                    <a:pt x="8208" y="2967"/>
                  </a:lnTo>
                  <a:lnTo>
                    <a:pt x="8702" y="2681"/>
                  </a:lnTo>
                  <a:lnTo>
                    <a:pt x="9196" y="2967"/>
                  </a:lnTo>
                  <a:close/>
                  <a:moveTo>
                    <a:pt x="7169" y="2977"/>
                  </a:moveTo>
                  <a:lnTo>
                    <a:pt x="7663" y="3264"/>
                  </a:lnTo>
                  <a:lnTo>
                    <a:pt x="7169" y="3550"/>
                  </a:lnTo>
                  <a:lnTo>
                    <a:pt x="6675" y="3264"/>
                  </a:lnTo>
                  <a:lnTo>
                    <a:pt x="7169" y="2977"/>
                  </a:lnTo>
                  <a:close/>
                  <a:moveTo>
                    <a:pt x="5637" y="4437"/>
                  </a:moveTo>
                  <a:lnTo>
                    <a:pt x="5143" y="4151"/>
                  </a:lnTo>
                  <a:lnTo>
                    <a:pt x="5637" y="3865"/>
                  </a:lnTo>
                  <a:lnTo>
                    <a:pt x="6132" y="4151"/>
                  </a:lnTo>
                  <a:lnTo>
                    <a:pt x="5637" y="4437"/>
                  </a:lnTo>
                  <a:close/>
                  <a:moveTo>
                    <a:pt x="4104" y="3569"/>
                  </a:moveTo>
                  <a:lnTo>
                    <a:pt x="4598" y="3855"/>
                  </a:lnTo>
                  <a:lnTo>
                    <a:pt x="4104" y="4142"/>
                  </a:lnTo>
                  <a:lnTo>
                    <a:pt x="3610" y="3855"/>
                  </a:lnTo>
                  <a:lnTo>
                    <a:pt x="4104" y="3569"/>
                  </a:lnTo>
                  <a:close/>
                  <a:moveTo>
                    <a:pt x="3593" y="3846"/>
                  </a:moveTo>
                  <a:lnTo>
                    <a:pt x="3099" y="3559"/>
                  </a:lnTo>
                  <a:lnTo>
                    <a:pt x="3593" y="3273"/>
                  </a:lnTo>
                  <a:lnTo>
                    <a:pt x="4088" y="3559"/>
                  </a:lnTo>
                  <a:lnTo>
                    <a:pt x="3593" y="3846"/>
                  </a:lnTo>
                  <a:close/>
                  <a:moveTo>
                    <a:pt x="7680" y="2662"/>
                  </a:moveTo>
                  <a:lnTo>
                    <a:pt x="7186" y="2376"/>
                  </a:lnTo>
                  <a:lnTo>
                    <a:pt x="7680" y="2090"/>
                  </a:lnTo>
                  <a:lnTo>
                    <a:pt x="8174" y="2376"/>
                  </a:lnTo>
                  <a:lnTo>
                    <a:pt x="7680" y="2662"/>
                  </a:lnTo>
                  <a:close/>
                  <a:moveTo>
                    <a:pt x="7680" y="2681"/>
                  </a:moveTo>
                  <a:lnTo>
                    <a:pt x="8174" y="2967"/>
                  </a:lnTo>
                  <a:lnTo>
                    <a:pt x="7680" y="3254"/>
                  </a:lnTo>
                  <a:lnTo>
                    <a:pt x="7186" y="2967"/>
                  </a:lnTo>
                  <a:lnTo>
                    <a:pt x="7680" y="2681"/>
                  </a:lnTo>
                  <a:close/>
                  <a:moveTo>
                    <a:pt x="5637" y="3846"/>
                  </a:moveTo>
                  <a:lnTo>
                    <a:pt x="5143" y="3559"/>
                  </a:lnTo>
                  <a:lnTo>
                    <a:pt x="5637" y="3273"/>
                  </a:lnTo>
                  <a:lnTo>
                    <a:pt x="6132" y="3559"/>
                  </a:lnTo>
                  <a:lnTo>
                    <a:pt x="5637" y="3846"/>
                  </a:lnTo>
                  <a:close/>
                  <a:moveTo>
                    <a:pt x="5126" y="3569"/>
                  </a:moveTo>
                  <a:lnTo>
                    <a:pt x="5620" y="3855"/>
                  </a:lnTo>
                  <a:lnTo>
                    <a:pt x="5126" y="4142"/>
                  </a:lnTo>
                  <a:lnTo>
                    <a:pt x="4632" y="3855"/>
                  </a:lnTo>
                  <a:lnTo>
                    <a:pt x="5126" y="3569"/>
                  </a:lnTo>
                  <a:close/>
                  <a:moveTo>
                    <a:pt x="4104" y="3550"/>
                  </a:moveTo>
                  <a:lnTo>
                    <a:pt x="3610" y="3264"/>
                  </a:lnTo>
                  <a:lnTo>
                    <a:pt x="4104" y="2977"/>
                  </a:lnTo>
                  <a:lnTo>
                    <a:pt x="4598" y="3264"/>
                  </a:lnTo>
                  <a:lnTo>
                    <a:pt x="4104" y="3550"/>
                  </a:lnTo>
                  <a:close/>
                  <a:moveTo>
                    <a:pt x="4615" y="3254"/>
                  </a:moveTo>
                  <a:lnTo>
                    <a:pt x="4121" y="2967"/>
                  </a:lnTo>
                  <a:lnTo>
                    <a:pt x="4615" y="2681"/>
                  </a:lnTo>
                  <a:lnTo>
                    <a:pt x="5110" y="2967"/>
                  </a:lnTo>
                  <a:lnTo>
                    <a:pt x="4615" y="3254"/>
                  </a:lnTo>
                  <a:close/>
                  <a:moveTo>
                    <a:pt x="5126" y="2958"/>
                  </a:moveTo>
                  <a:lnTo>
                    <a:pt x="4632" y="2672"/>
                  </a:lnTo>
                  <a:lnTo>
                    <a:pt x="5126" y="2386"/>
                  </a:lnTo>
                  <a:lnTo>
                    <a:pt x="5620" y="2672"/>
                  </a:lnTo>
                  <a:lnTo>
                    <a:pt x="5126" y="2958"/>
                  </a:lnTo>
                  <a:close/>
                  <a:moveTo>
                    <a:pt x="5637" y="2662"/>
                  </a:moveTo>
                  <a:lnTo>
                    <a:pt x="5143" y="2376"/>
                  </a:lnTo>
                  <a:lnTo>
                    <a:pt x="5637" y="2090"/>
                  </a:lnTo>
                  <a:lnTo>
                    <a:pt x="6132" y="2376"/>
                  </a:lnTo>
                  <a:lnTo>
                    <a:pt x="5637" y="2662"/>
                  </a:lnTo>
                  <a:close/>
                  <a:moveTo>
                    <a:pt x="6148" y="2367"/>
                  </a:moveTo>
                  <a:lnTo>
                    <a:pt x="5654" y="2081"/>
                  </a:lnTo>
                  <a:lnTo>
                    <a:pt x="6148" y="1794"/>
                  </a:lnTo>
                  <a:lnTo>
                    <a:pt x="6641" y="2081"/>
                  </a:lnTo>
                  <a:lnTo>
                    <a:pt x="6148" y="2367"/>
                  </a:lnTo>
                  <a:close/>
                  <a:moveTo>
                    <a:pt x="6658" y="2681"/>
                  </a:moveTo>
                  <a:lnTo>
                    <a:pt x="7152" y="2967"/>
                  </a:lnTo>
                  <a:lnTo>
                    <a:pt x="6658" y="3254"/>
                  </a:lnTo>
                  <a:lnTo>
                    <a:pt x="6164" y="2967"/>
                  </a:lnTo>
                  <a:lnTo>
                    <a:pt x="6658" y="2681"/>
                  </a:lnTo>
                  <a:close/>
                  <a:moveTo>
                    <a:pt x="5143" y="2967"/>
                  </a:moveTo>
                  <a:lnTo>
                    <a:pt x="5637" y="2681"/>
                  </a:lnTo>
                  <a:lnTo>
                    <a:pt x="6132" y="2967"/>
                  </a:lnTo>
                  <a:lnTo>
                    <a:pt x="5637" y="3254"/>
                  </a:lnTo>
                  <a:lnTo>
                    <a:pt x="5143" y="2967"/>
                  </a:lnTo>
                  <a:close/>
                  <a:moveTo>
                    <a:pt x="4615" y="3273"/>
                  </a:moveTo>
                  <a:lnTo>
                    <a:pt x="5110" y="3559"/>
                  </a:lnTo>
                  <a:lnTo>
                    <a:pt x="4615" y="3846"/>
                  </a:lnTo>
                  <a:lnTo>
                    <a:pt x="4121" y="3559"/>
                  </a:lnTo>
                  <a:lnTo>
                    <a:pt x="4615" y="3273"/>
                  </a:lnTo>
                  <a:close/>
                  <a:moveTo>
                    <a:pt x="5126" y="3550"/>
                  </a:moveTo>
                  <a:lnTo>
                    <a:pt x="4632" y="3264"/>
                  </a:lnTo>
                  <a:lnTo>
                    <a:pt x="5126" y="2977"/>
                  </a:lnTo>
                  <a:lnTo>
                    <a:pt x="5620" y="3264"/>
                  </a:lnTo>
                  <a:lnTo>
                    <a:pt x="5126" y="3550"/>
                  </a:lnTo>
                  <a:close/>
                  <a:moveTo>
                    <a:pt x="6658" y="2662"/>
                  </a:moveTo>
                  <a:lnTo>
                    <a:pt x="6164" y="2376"/>
                  </a:lnTo>
                  <a:lnTo>
                    <a:pt x="6658" y="2090"/>
                  </a:lnTo>
                  <a:lnTo>
                    <a:pt x="7152" y="2376"/>
                  </a:lnTo>
                  <a:lnTo>
                    <a:pt x="6658" y="2662"/>
                  </a:lnTo>
                  <a:close/>
                  <a:moveTo>
                    <a:pt x="7169" y="2386"/>
                  </a:moveTo>
                  <a:lnTo>
                    <a:pt x="7663" y="2672"/>
                  </a:lnTo>
                  <a:lnTo>
                    <a:pt x="7169" y="2958"/>
                  </a:lnTo>
                  <a:lnTo>
                    <a:pt x="6675" y="2672"/>
                  </a:lnTo>
                  <a:lnTo>
                    <a:pt x="7169" y="2386"/>
                  </a:lnTo>
                  <a:close/>
                  <a:moveTo>
                    <a:pt x="5654" y="2672"/>
                  </a:moveTo>
                  <a:lnTo>
                    <a:pt x="6148" y="2386"/>
                  </a:lnTo>
                  <a:lnTo>
                    <a:pt x="6641" y="2672"/>
                  </a:lnTo>
                  <a:lnTo>
                    <a:pt x="6148" y="2958"/>
                  </a:lnTo>
                  <a:lnTo>
                    <a:pt x="5654" y="2672"/>
                  </a:lnTo>
                  <a:close/>
                  <a:moveTo>
                    <a:pt x="6148" y="3550"/>
                  </a:moveTo>
                  <a:lnTo>
                    <a:pt x="5654" y="3264"/>
                  </a:lnTo>
                  <a:lnTo>
                    <a:pt x="6148" y="2977"/>
                  </a:lnTo>
                  <a:lnTo>
                    <a:pt x="6641" y="3264"/>
                  </a:lnTo>
                  <a:lnTo>
                    <a:pt x="6148" y="3550"/>
                  </a:lnTo>
                  <a:close/>
                  <a:moveTo>
                    <a:pt x="6658" y="2071"/>
                  </a:moveTo>
                  <a:lnTo>
                    <a:pt x="6164" y="1785"/>
                  </a:lnTo>
                  <a:lnTo>
                    <a:pt x="6658" y="1498"/>
                  </a:lnTo>
                  <a:lnTo>
                    <a:pt x="7152" y="1785"/>
                  </a:lnTo>
                  <a:lnTo>
                    <a:pt x="6658" y="2071"/>
                  </a:lnTo>
                  <a:close/>
                  <a:moveTo>
                    <a:pt x="6658" y="3846"/>
                  </a:moveTo>
                  <a:lnTo>
                    <a:pt x="6164" y="3559"/>
                  </a:lnTo>
                  <a:lnTo>
                    <a:pt x="6658" y="3273"/>
                  </a:lnTo>
                  <a:lnTo>
                    <a:pt x="7152" y="3559"/>
                  </a:lnTo>
                  <a:lnTo>
                    <a:pt x="6658" y="3846"/>
                  </a:lnTo>
                  <a:close/>
                  <a:moveTo>
                    <a:pt x="3082" y="3569"/>
                  </a:moveTo>
                  <a:lnTo>
                    <a:pt x="3576" y="3855"/>
                  </a:lnTo>
                  <a:lnTo>
                    <a:pt x="3082" y="4142"/>
                  </a:lnTo>
                  <a:lnTo>
                    <a:pt x="2588" y="3855"/>
                  </a:lnTo>
                  <a:lnTo>
                    <a:pt x="3082" y="3569"/>
                  </a:lnTo>
                  <a:close/>
                  <a:moveTo>
                    <a:pt x="5637" y="5029"/>
                  </a:moveTo>
                  <a:lnTo>
                    <a:pt x="5143" y="4743"/>
                  </a:lnTo>
                  <a:lnTo>
                    <a:pt x="5637" y="4457"/>
                  </a:lnTo>
                  <a:lnTo>
                    <a:pt x="6132" y="4743"/>
                  </a:lnTo>
                  <a:lnTo>
                    <a:pt x="5637" y="5029"/>
                  </a:lnTo>
                  <a:close/>
                  <a:moveTo>
                    <a:pt x="6658" y="4437"/>
                  </a:moveTo>
                  <a:lnTo>
                    <a:pt x="6164" y="4151"/>
                  </a:lnTo>
                  <a:lnTo>
                    <a:pt x="6658" y="3865"/>
                  </a:lnTo>
                  <a:lnTo>
                    <a:pt x="7152" y="4151"/>
                  </a:lnTo>
                  <a:lnTo>
                    <a:pt x="6658" y="4437"/>
                  </a:lnTo>
                  <a:close/>
                  <a:moveTo>
                    <a:pt x="7169" y="4142"/>
                  </a:moveTo>
                  <a:lnTo>
                    <a:pt x="6675" y="3855"/>
                  </a:lnTo>
                  <a:lnTo>
                    <a:pt x="7169" y="3569"/>
                  </a:lnTo>
                  <a:lnTo>
                    <a:pt x="7663" y="3855"/>
                  </a:lnTo>
                  <a:lnTo>
                    <a:pt x="7169" y="4142"/>
                  </a:lnTo>
                  <a:close/>
                  <a:moveTo>
                    <a:pt x="7680" y="3846"/>
                  </a:moveTo>
                  <a:lnTo>
                    <a:pt x="7186" y="3559"/>
                  </a:lnTo>
                  <a:lnTo>
                    <a:pt x="7680" y="3273"/>
                  </a:lnTo>
                  <a:lnTo>
                    <a:pt x="8174" y="3559"/>
                  </a:lnTo>
                  <a:lnTo>
                    <a:pt x="7680" y="3846"/>
                  </a:lnTo>
                  <a:close/>
                  <a:moveTo>
                    <a:pt x="8191" y="3550"/>
                  </a:moveTo>
                  <a:lnTo>
                    <a:pt x="7697" y="3264"/>
                  </a:lnTo>
                  <a:lnTo>
                    <a:pt x="8191" y="2977"/>
                  </a:lnTo>
                  <a:lnTo>
                    <a:pt x="8685" y="3264"/>
                  </a:lnTo>
                  <a:lnTo>
                    <a:pt x="8191" y="3550"/>
                  </a:lnTo>
                  <a:close/>
                  <a:moveTo>
                    <a:pt x="5126" y="4753"/>
                  </a:moveTo>
                  <a:lnTo>
                    <a:pt x="5620" y="5039"/>
                  </a:lnTo>
                  <a:lnTo>
                    <a:pt x="5126" y="5325"/>
                  </a:lnTo>
                  <a:lnTo>
                    <a:pt x="4632" y="5039"/>
                  </a:lnTo>
                  <a:lnTo>
                    <a:pt x="5126" y="4753"/>
                  </a:lnTo>
                  <a:close/>
                  <a:moveTo>
                    <a:pt x="6658" y="5029"/>
                  </a:moveTo>
                  <a:lnTo>
                    <a:pt x="6164" y="4743"/>
                  </a:lnTo>
                  <a:lnTo>
                    <a:pt x="6658" y="4457"/>
                  </a:lnTo>
                  <a:lnTo>
                    <a:pt x="7152" y="4743"/>
                  </a:lnTo>
                  <a:lnTo>
                    <a:pt x="6658" y="5029"/>
                  </a:lnTo>
                  <a:close/>
                  <a:moveTo>
                    <a:pt x="7169" y="4733"/>
                  </a:moveTo>
                  <a:lnTo>
                    <a:pt x="6675" y="4447"/>
                  </a:lnTo>
                  <a:lnTo>
                    <a:pt x="7169" y="4161"/>
                  </a:lnTo>
                  <a:lnTo>
                    <a:pt x="7663" y="4447"/>
                  </a:lnTo>
                  <a:lnTo>
                    <a:pt x="7169" y="4733"/>
                  </a:lnTo>
                  <a:close/>
                  <a:moveTo>
                    <a:pt x="7680" y="4437"/>
                  </a:moveTo>
                  <a:lnTo>
                    <a:pt x="7186" y="4151"/>
                  </a:lnTo>
                  <a:lnTo>
                    <a:pt x="7680" y="3865"/>
                  </a:lnTo>
                  <a:lnTo>
                    <a:pt x="8174" y="4151"/>
                  </a:lnTo>
                  <a:lnTo>
                    <a:pt x="7680" y="4437"/>
                  </a:lnTo>
                  <a:close/>
                  <a:moveTo>
                    <a:pt x="8191" y="4142"/>
                  </a:moveTo>
                  <a:lnTo>
                    <a:pt x="7697" y="3855"/>
                  </a:lnTo>
                  <a:lnTo>
                    <a:pt x="8191" y="3569"/>
                  </a:lnTo>
                  <a:lnTo>
                    <a:pt x="8685" y="3855"/>
                  </a:lnTo>
                  <a:lnTo>
                    <a:pt x="8191" y="4142"/>
                  </a:lnTo>
                  <a:close/>
                  <a:moveTo>
                    <a:pt x="8702" y="3846"/>
                  </a:moveTo>
                  <a:lnTo>
                    <a:pt x="8208" y="3559"/>
                  </a:lnTo>
                  <a:lnTo>
                    <a:pt x="8702" y="3273"/>
                  </a:lnTo>
                  <a:lnTo>
                    <a:pt x="9196" y="3559"/>
                  </a:lnTo>
                  <a:lnTo>
                    <a:pt x="8702" y="3846"/>
                  </a:lnTo>
                  <a:close/>
                  <a:moveTo>
                    <a:pt x="9213" y="3550"/>
                  </a:moveTo>
                  <a:lnTo>
                    <a:pt x="8719" y="3264"/>
                  </a:lnTo>
                  <a:lnTo>
                    <a:pt x="9213" y="2977"/>
                  </a:lnTo>
                  <a:lnTo>
                    <a:pt x="9708" y="3264"/>
                  </a:lnTo>
                  <a:lnTo>
                    <a:pt x="9213" y="3550"/>
                  </a:lnTo>
                  <a:close/>
                  <a:moveTo>
                    <a:pt x="9724" y="3254"/>
                  </a:moveTo>
                  <a:lnTo>
                    <a:pt x="9229" y="2967"/>
                  </a:lnTo>
                  <a:lnTo>
                    <a:pt x="9724" y="2681"/>
                  </a:lnTo>
                  <a:lnTo>
                    <a:pt x="10218" y="2967"/>
                  </a:lnTo>
                  <a:lnTo>
                    <a:pt x="9724" y="3254"/>
                  </a:lnTo>
                  <a:close/>
                  <a:moveTo>
                    <a:pt x="2571" y="3865"/>
                  </a:moveTo>
                  <a:lnTo>
                    <a:pt x="3066" y="4151"/>
                  </a:lnTo>
                  <a:lnTo>
                    <a:pt x="2571" y="4437"/>
                  </a:lnTo>
                  <a:lnTo>
                    <a:pt x="2077" y="4151"/>
                  </a:lnTo>
                  <a:lnTo>
                    <a:pt x="2571" y="3865"/>
                  </a:lnTo>
                  <a:close/>
                  <a:moveTo>
                    <a:pt x="6658" y="5621"/>
                  </a:moveTo>
                  <a:lnTo>
                    <a:pt x="6164" y="5335"/>
                  </a:lnTo>
                  <a:lnTo>
                    <a:pt x="6658" y="5048"/>
                  </a:lnTo>
                  <a:lnTo>
                    <a:pt x="7152" y="5335"/>
                  </a:lnTo>
                  <a:lnTo>
                    <a:pt x="6658" y="5621"/>
                  </a:lnTo>
                  <a:close/>
                  <a:moveTo>
                    <a:pt x="7169" y="5325"/>
                  </a:moveTo>
                  <a:lnTo>
                    <a:pt x="6675" y="5039"/>
                  </a:lnTo>
                  <a:lnTo>
                    <a:pt x="7169" y="4753"/>
                  </a:lnTo>
                  <a:lnTo>
                    <a:pt x="7663" y="5039"/>
                  </a:lnTo>
                  <a:lnTo>
                    <a:pt x="7169" y="5325"/>
                  </a:lnTo>
                  <a:close/>
                  <a:moveTo>
                    <a:pt x="7680" y="5029"/>
                  </a:moveTo>
                  <a:lnTo>
                    <a:pt x="7186" y="4743"/>
                  </a:lnTo>
                  <a:lnTo>
                    <a:pt x="7680" y="4457"/>
                  </a:lnTo>
                  <a:lnTo>
                    <a:pt x="8174" y="4743"/>
                  </a:lnTo>
                  <a:lnTo>
                    <a:pt x="7680" y="5029"/>
                  </a:lnTo>
                  <a:close/>
                  <a:moveTo>
                    <a:pt x="8191" y="4733"/>
                  </a:moveTo>
                  <a:lnTo>
                    <a:pt x="7697" y="4447"/>
                  </a:lnTo>
                  <a:lnTo>
                    <a:pt x="8191" y="4161"/>
                  </a:lnTo>
                  <a:lnTo>
                    <a:pt x="8685" y="4447"/>
                  </a:lnTo>
                  <a:lnTo>
                    <a:pt x="8191" y="4733"/>
                  </a:lnTo>
                  <a:close/>
                  <a:moveTo>
                    <a:pt x="8702" y="4437"/>
                  </a:moveTo>
                  <a:lnTo>
                    <a:pt x="8208" y="4151"/>
                  </a:lnTo>
                  <a:lnTo>
                    <a:pt x="8702" y="3865"/>
                  </a:lnTo>
                  <a:lnTo>
                    <a:pt x="9196" y="4151"/>
                  </a:lnTo>
                  <a:lnTo>
                    <a:pt x="8702" y="4437"/>
                  </a:lnTo>
                  <a:close/>
                  <a:moveTo>
                    <a:pt x="9213" y="4142"/>
                  </a:moveTo>
                  <a:lnTo>
                    <a:pt x="8719" y="3855"/>
                  </a:lnTo>
                  <a:lnTo>
                    <a:pt x="9213" y="3569"/>
                  </a:lnTo>
                  <a:lnTo>
                    <a:pt x="9708" y="3855"/>
                  </a:lnTo>
                  <a:lnTo>
                    <a:pt x="9213" y="4142"/>
                  </a:lnTo>
                  <a:close/>
                  <a:moveTo>
                    <a:pt x="9724" y="3846"/>
                  </a:moveTo>
                  <a:lnTo>
                    <a:pt x="9229" y="3559"/>
                  </a:lnTo>
                  <a:lnTo>
                    <a:pt x="9724" y="3273"/>
                  </a:lnTo>
                  <a:lnTo>
                    <a:pt x="10218" y="3559"/>
                  </a:lnTo>
                  <a:lnTo>
                    <a:pt x="9724" y="3846"/>
                  </a:lnTo>
                  <a:close/>
                  <a:moveTo>
                    <a:pt x="10235" y="3550"/>
                  </a:moveTo>
                  <a:lnTo>
                    <a:pt x="9741" y="3264"/>
                  </a:lnTo>
                  <a:lnTo>
                    <a:pt x="10235" y="2977"/>
                  </a:lnTo>
                  <a:lnTo>
                    <a:pt x="10730" y="3264"/>
                  </a:lnTo>
                  <a:lnTo>
                    <a:pt x="10235" y="3550"/>
                  </a:lnTo>
                  <a:close/>
                  <a:moveTo>
                    <a:pt x="1549" y="3846"/>
                  </a:moveTo>
                  <a:lnTo>
                    <a:pt x="1055" y="3559"/>
                  </a:lnTo>
                  <a:lnTo>
                    <a:pt x="1549" y="3273"/>
                  </a:lnTo>
                  <a:lnTo>
                    <a:pt x="2044" y="3559"/>
                  </a:lnTo>
                  <a:lnTo>
                    <a:pt x="1549" y="3846"/>
                  </a:lnTo>
                  <a:close/>
                  <a:moveTo>
                    <a:pt x="6148" y="5344"/>
                  </a:moveTo>
                  <a:lnTo>
                    <a:pt x="6641" y="5630"/>
                  </a:lnTo>
                  <a:lnTo>
                    <a:pt x="6148" y="5917"/>
                  </a:lnTo>
                  <a:lnTo>
                    <a:pt x="5654" y="5630"/>
                  </a:lnTo>
                  <a:lnTo>
                    <a:pt x="6148" y="5344"/>
                  </a:lnTo>
                  <a:close/>
                  <a:moveTo>
                    <a:pt x="7169" y="5917"/>
                  </a:moveTo>
                  <a:lnTo>
                    <a:pt x="6675" y="5630"/>
                  </a:lnTo>
                  <a:lnTo>
                    <a:pt x="7169" y="5344"/>
                  </a:lnTo>
                  <a:lnTo>
                    <a:pt x="7663" y="5630"/>
                  </a:lnTo>
                  <a:lnTo>
                    <a:pt x="7169" y="5917"/>
                  </a:lnTo>
                  <a:close/>
                  <a:moveTo>
                    <a:pt x="7680" y="5621"/>
                  </a:moveTo>
                  <a:lnTo>
                    <a:pt x="7186" y="5335"/>
                  </a:lnTo>
                  <a:lnTo>
                    <a:pt x="7680" y="5048"/>
                  </a:lnTo>
                  <a:lnTo>
                    <a:pt x="8174" y="5335"/>
                  </a:lnTo>
                  <a:lnTo>
                    <a:pt x="7680" y="5621"/>
                  </a:lnTo>
                  <a:close/>
                  <a:moveTo>
                    <a:pt x="8191" y="5325"/>
                  </a:moveTo>
                  <a:lnTo>
                    <a:pt x="7697" y="5039"/>
                  </a:lnTo>
                  <a:lnTo>
                    <a:pt x="8191" y="4753"/>
                  </a:lnTo>
                  <a:lnTo>
                    <a:pt x="8685" y="5039"/>
                  </a:lnTo>
                  <a:lnTo>
                    <a:pt x="8191" y="5325"/>
                  </a:lnTo>
                  <a:close/>
                  <a:moveTo>
                    <a:pt x="8702" y="5029"/>
                  </a:moveTo>
                  <a:lnTo>
                    <a:pt x="8208" y="4743"/>
                  </a:lnTo>
                  <a:lnTo>
                    <a:pt x="8702" y="4457"/>
                  </a:lnTo>
                  <a:lnTo>
                    <a:pt x="9196" y="4743"/>
                  </a:lnTo>
                  <a:lnTo>
                    <a:pt x="8702" y="5029"/>
                  </a:lnTo>
                  <a:close/>
                  <a:moveTo>
                    <a:pt x="9213" y="4733"/>
                  </a:moveTo>
                  <a:lnTo>
                    <a:pt x="8719" y="4447"/>
                  </a:lnTo>
                  <a:lnTo>
                    <a:pt x="9213" y="4161"/>
                  </a:lnTo>
                  <a:lnTo>
                    <a:pt x="9708" y="4447"/>
                  </a:lnTo>
                  <a:lnTo>
                    <a:pt x="9213" y="4733"/>
                  </a:lnTo>
                  <a:close/>
                  <a:moveTo>
                    <a:pt x="9724" y="4437"/>
                  </a:moveTo>
                  <a:lnTo>
                    <a:pt x="9229" y="4151"/>
                  </a:lnTo>
                  <a:lnTo>
                    <a:pt x="9724" y="3865"/>
                  </a:lnTo>
                  <a:lnTo>
                    <a:pt x="10218" y="4151"/>
                  </a:lnTo>
                  <a:lnTo>
                    <a:pt x="9724" y="4437"/>
                  </a:lnTo>
                  <a:close/>
                  <a:moveTo>
                    <a:pt x="10235" y="4142"/>
                  </a:moveTo>
                  <a:lnTo>
                    <a:pt x="9741" y="3855"/>
                  </a:lnTo>
                  <a:lnTo>
                    <a:pt x="10235" y="3569"/>
                  </a:lnTo>
                  <a:lnTo>
                    <a:pt x="10730" y="3855"/>
                  </a:lnTo>
                  <a:lnTo>
                    <a:pt x="10235" y="4142"/>
                  </a:lnTo>
                  <a:close/>
                  <a:moveTo>
                    <a:pt x="10746" y="3846"/>
                  </a:moveTo>
                  <a:lnTo>
                    <a:pt x="10251" y="3559"/>
                  </a:lnTo>
                  <a:lnTo>
                    <a:pt x="10746" y="3273"/>
                  </a:lnTo>
                  <a:lnTo>
                    <a:pt x="11240" y="3559"/>
                  </a:lnTo>
                  <a:lnTo>
                    <a:pt x="10746" y="3846"/>
                  </a:lnTo>
                  <a:close/>
                  <a:moveTo>
                    <a:pt x="6907" y="743"/>
                  </a:moveTo>
                  <a:lnTo>
                    <a:pt x="6658" y="887"/>
                  </a:lnTo>
                  <a:lnTo>
                    <a:pt x="6164" y="601"/>
                  </a:lnTo>
                  <a:lnTo>
                    <a:pt x="6658" y="315"/>
                  </a:lnTo>
                  <a:lnTo>
                    <a:pt x="7152" y="601"/>
                  </a:lnTo>
                  <a:lnTo>
                    <a:pt x="6907" y="743"/>
                  </a:lnTo>
                  <a:close/>
                  <a:moveTo>
                    <a:pt x="1811" y="4305"/>
                  </a:moveTo>
                  <a:lnTo>
                    <a:pt x="2060" y="4161"/>
                  </a:lnTo>
                  <a:lnTo>
                    <a:pt x="2555" y="4447"/>
                  </a:lnTo>
                  <a:lnTo>
                    <a:pt x="2060" y="4733"/>
                  </a:lnTo>
                  <a:lnTo>
                    <a:pt x="1566" y="4447"/>
                  </a:lnTo>
                  <a:lnTo>
                    <a:pt x="1811" y="4305"/>
                  </a:lnTo>
                  <a:close/>
                  <a:moveTo>
                    <a:pt x="6148" y="5936"/>
                  </a:moveTo>
                  <a:lnTo>
                    <a:pt x="6641" y="6222"/>
                  </a:lnTo>
                  <a:lnTo>
                    <a:pt x="6148" y="6508"/>
                  </a:lnTo>
                  <a:lnTo>
                    <a:pt x="5654" y="6222"/>
                  </a:lnTo>
                  <a:lnTo>
                    <a:pt x="6148" y="5936"/>
                  </a:lnTo>
                  <a:close/>
                  <a:moveTo>
                    <a:pt x="7169" y="5936"/>
                  </a:moveTo>
                  <a:lnTo>
                    <a:pt x="7663" y="6222"/>
                  </a:lnTo>
                  <a:lnTo>
                    <a:pt x="7169" y="6508"/>
                  </a:lnTo>
                  <a:lnTo>
                    <a:pt x="6675" y="6222"/>
                  </a:lnTo>
                  <a:lnTo>
                    <a:pt x="7169" y="5936"/>
                  </a:lnTo>
                  <a:close/>
                  <a:moveTo>
                    <a:pt x="8191" y="5344"/>
                  </a:moveTo>
                  <a:lnTo>
                    <a:pt x="8685" y="5630"/>
                  </a:lnTo>
                  <a:lnTo>
                    <a:pt x="8191" y="5917"/>
                  </a:lnTo>
                  <a:lnTo>
                    <a:pt x="7697" y="5630"/>
                  </a:lnTo>
                  <a:lnTo>
                    <a:pt x="8191" y="5344"/>
                  </a:lnTo>
                  <a:close/>
                  <a:moveTo>
                    <a:pt x="8702" y="5048"/>
                  </a:moveTo>
                  <a:lnTo>
                    <a:pt x="9196" y="5335"/>
                  </a:lnTo>
                  <a:lnTo>
                    <a:pt x="8702" y="5621"/>
                  </a:lnTo>
                  <a:lnTo>
                    <a:pt x="8208" y="5335"/>
                  </a:lnTo>
                  <a:lnTo>
                    <a:pt x="8702" y="5048"/>
                  </a:lnTo>
                  <a:close/>
                  <a:moveTo>
                    <a:pt x="10235" y="4161"/>
                  </a:moveTo>
                  <a:lnTo>
                    <a:pt x="10730" y="4447"/>
                  </a:lnTo>
                  <a:lnTo>
                    <a:pt x="10235" y="4733"/>
                  </a:lnTo>
                  <a:lnTo>
                    <a:pt x="9741" y="4447"/>
                  </a:lnTo>
                  <a:lnTo>
                    <a:pt x="10235" y="4161"/>
                  </a:lnTo>
                  <a:close/>
                  <a:moveTo>
                    <a:pt x="5637" y="6232"/>
                  </a:moveTo>
                  <a:lnTo>
                    <a:pt x="6132" y="6518"/>
                  </a:lnTo>
                  <a:lnTo>
                    <a:pt x="5637" y="6804"/>
                  </a:lnTo>
                  <a:lnTo>
                    <a:pt x="5143" y="6518"/>
                  </a:lnTo>
                  <a:lnTo>
                    <a:pt x="5637" y="6232"/>
                  </a:lnTo>
                  <a:close/>
                  <a:moveTo>
                    <a:pt x="6148" y="6528"/>
                  </a:moveTo>
                  <a:lnTo>
                    <a:pt x="6641" y="6814"/>
                  </a:lnTo>
                  <a:lnTo>
                    <a:pt x="6148" y="7100"/>
                  </a:lnTo>
                  <a:lnTo>
                    <a:pt x="5654" y="6814"/>
                  </a:lnTo>
                  <a:lnTo>
                    <a:pt x="6148" y="6528"/>
                  </a:lnTo>
                  <a:close/>
                  <a:moveTo>
                    <a:pt x="6153" y="2"/>
                  </a:moveTo>
                  <a:lnTo>
                    <a:pt x="6148" y="0"/>
                  </a:lnTo>
                  <a:lnTo>
                    <a:pt x="0" y="3559"/>
                  </a:lnTo>
                  <a:lnTo>
                    <a:pt x="3077" y="5341"/>
                  </a:lnTo>
                  <a:lnTo>
                    <a:pt x="6148" y="7119"/>
                  </a:lnTo>
                  <a:lnTo>
                    <a:pt x="12295" y="3559"/>
                  </a:lnTo>
                  <a:lnTo>
                    <a:pt x="6153" y="2"/>
                  </a:lnTo>
                  <a:close/>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29" name="Freeform 268">
              <a:extLst>
                <a:ext uri="{FF2B5EF4-FFF2-40B4-BE49-F238E27FC236}">
                  <a16:creationId xmlns:a16="http://schemas.microsoft.com/office/drawing/2014/main" id="{F7194618-A63A-B843-A6F1-C0191A13DD1B}"/>
                </a:ext>
              </a:extLst>
            </p:cNvPr>
            <p:cNvSpPr>
              <a:spLocks noChangeArrowheads="1"/>
            </p:cNvSpPr>
            <p:nvPr/>
          </p:nvSpPr>
          <p:spPr bwMode="auto">
            <a:xfrm>
              <a:off x="9243400" y="8858252"/>
              <a:ext cx="2648683" cy="1610094"/>
            </a:xfrm>
            <a:custGeom>
              <a:avLst/>
              <a:gdLst>
                <a:gd name="T0" fmla="*/ 26 w 2124"/>
                <a:gd name="T1" fmla="*/ 1107 h 1292"/>
                <a:gd name="T2" fmla="*/ 1930 w 2124"/>
                <a:gd name="T3" fmla="*/ 8 h 1292"/>
                <a:gd name="T4" fmla="*/ 1930 w 2124"/>
                <a:gd name="T5" fmla="*/ 8 h 1292"/>
                <a:gd name="T6" fmla="*/ 1969 w 2124"/>
                <a:gd name="T7" fmla="*/ 8 h 1292"/>
                <a:gd name="T8" fmla="*/ 2033 w 2124"/>
                <a:gd name="T9" fmla="*/ 45 h 1292"/>
                <a:gd name="T10" fmla="*/ 2033 w 2124"/>
                <a:gd name="T11" fmla="*/ 45 h 1292"/>
                <a:gd name="T12" fmla="*/ 2033 w 2124"/>
                <a:gd name="T13" fmla="*/ 278 h 1292"/>
                <a:gd name="T14" fmla="*/ 321 w 2124"/>
                <a:gd name="T15" fmla="*/ 1267 h 1292"/>
                <a:gd name="T16" fmla="*/ 321 w 2124"/>
                <a:gd name="T17" fmla="*/ 1267 h 1292"/>
                <a:gd name="T18" fmla="*/ 186 w 2124"/>
                <a:gd name="T19" fmla="*/ 1267 h 1292"/>
                <a:gd name="T20" fmla="*/ 26 w 2124"/>
                <a:gd name="T21" fmla="*/ 1174 h 1292"/>
                <a:gd name="T22" fmla="*/ 26 w 2124"/>
                <a:gd name="T23" fmla="*/ 1174 h 1292"/>
                <a:gd name="T24" fmla="*/ 26 w 2124"/>
                <a:gd name="T25" fmla="*/ 1107 h 1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24" h="1292">
                  <a:moveTo>
                    <a:pt x="26" y="1107"/>
                  </a:moveTo>
                  <a:lnTo>
                    <a:pt x="1930" y="8"/>
                  </a:lnTo>
                  <a:lnTo>
                    <a:pt x="1930" y="8"/>
                  </a:lnTo>
                  <a:cubicBezTo>
                    <a:pt x="1941" y="0"/>
                    <a:pt x="1957" y="0"/>
                    <a:pt x="1969" y="8"/>
                  </a:cubicBezTo>
                  <a:lnTo>
                    <a:pt x="2033" y="45"/>
                  </a:lnTo>
                  <a:lnTo>
                    <a:pt x="2033" y="45"/>
                  </a:lnTo>
                  <a:cubicBezTo>
                    <a:pt x="2123" y="96"/>
                    <a:pt x="2123" y="227"/>
                    <a:pt x="2033" y="278"/>
                  </a:cubicBezTo>
                  <a:lnTo>
                    <a:pt x="321" y="1267"/>
                  </a:lnTo>
                  <a:lnTo>
                    <a:pt x="321" y="1267"/>
                  </a:lnTo>
                  <a:cubicBezTo>
                    <a:pt x="279" y="1291"/>
                    <a:pt x="228" y="1291"/>
                    <a:pt x="186" y="1267"/>
                  </a:cubicBezTo>
                  <a:lnTo>
                    <a:pt x="26" y="1174"/>
                  </a:lnTo>
                  <a:lnTo>
                    <a:pt x="26" y="1174"/>
                  </a:lnTo>
                  <a:cubicBezTo>
                    <a:pt x="0" y="1160"/>
                    <a:pt x="0" y="1122"/>
                    <a:pt x="26" y="1107"/>
                  </a:cubicBezTo>
                </a:path>
              </a:pathLst>
            </a:custGeom>
            <a:solidFill>
              <a:srgbClr val="91C3ED">
                <a:alpha val="50000"/>
              </a:srgbClr>
            </a:solidFill>
            <a:ln>
              <a:noFill/>
            </a:ln>
            <a:effectLst/>
          </p:spPr>
          <p:txBody>
            <a:bodyPr wrap="none" anchor="ctr"/>
            <a:lstStyle/>
            <a:p>
              <a:endParaRPr lang="en-US" sz="6532" dirty="0">
                <a:latin typeface="Poppins" pitchFamily="2" charset="77"/>
              </a:endParaRPr>
            </a:p>
          </p:txBody>
        </p:sp>
        <p:sp>
          <p:nvSpPr>
            <p:cNvPr id="30" name="Freeform 269">
              <a:extLst>
                <a:ext uri="{FF2B5EF4-FFF2-40B4-BE49-F238E27FC236}">
                  <a16:creationId xmlns:a16="http://schemas.microsoft.com/office/drawing/2014/main" id="{17902AFD-6F91-6E4B-B079-451AD7DF865C}"/>
                </a:ext>
              </a:extLst>
            </p:cNvPr>
            <p:cNvSpPr>
              <a:spLocks noChangeArrowheads="1"/>
            </p:cNvSpPr>
            <p:nvPr/>
          </p:nvSpPr>
          <p:spPr bwMode="auto">
            <a:xfrm>
              <a:off x="9441227" y="8803300"/>
              <a:ext cx="2275009" cy="1582615"/>
            </a:xfrm>
            <a:custGeom>
              <a:avLst/>
              <a:gdLst>
                <a:gd name="T0" fmla="*/ 1803 w 1826"/>
                <a:gd name="T1" fmla="*/ 38 h 1269"/>
                <a:gd name="T2" fmla="*/ 1777 w 1826"/>
                <a:gd name="T3" fmla="*/ 0 h 1269"/>
                <a:gd name="T4" fmla="*/ 26 w 1826"/>
                <a:gd name="T5" fmla="*/ 1018 h 1269"/>
                <a:gd name="T6" fmla="*/ 26 w 1826"/>
                <a:gd name="T7" fmla="*/ 1018 h 1269"/>
                <a:gd name="T8" fmla="*/ 0 w 1826"/>
                <a:gd name="T9" fmla="*/ 1029 h 1269"/>
                <a:gd name="T10" fmla="*/ 0 w 1826"/>
                <a:gd name="T11" fmla="*/ 1268 h 1269"/>
                <a:gd name="T12" fmla="*/ 0 w 1826"/>
                <a:gd name="T13" fmla="*/ 1268 h 1269"/>
                <a:gd name="T14" fmla="*/ 58 w 1826"/>
                <a:gd name="T15" fmla="*/ 1250 h 1269"/>
                <a:gd name="T16" fmla="*/ 1757 w 1826"/>
                <a:gd name="T17" fmla="*/ 269 h 1269"/>
                <a:gd name="T18" fmla="*/ 1757 w 1826"/>
                <a:gd name="T19" fmla="*/ 269 h 1269"/>
                <a:gd name="T20" fmla="*/ 1825 w 1826"/>
                <a:gd name="T21" fmla="*/ 150 h 1269"/>
                <a:gd name="T22" fmla="*/ 1825 w 1826"/>
                <a:gd name="T23" fmla="*/ 117 h 1269"/>
                <a:gd name="T24" fmla="*/ 1825 w 1826"/>
                <a:gd name="T25" fmla="*/ 117 h 1269"/>
                <a:gd name="T26" fmla="*/ 1803 w 1826"/>
                <a:gd name="T27" fmla="*/ 38 h 1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6" h="1269">
                  <a:moveTo>
                    <a:pt x="1803" y="38"/>
                  </a:moveTo>
                  <a:lnTo>
                    <a:pt x="1777" y="0"/>
                  </a:lnTo>
                  <a:lnTo>
                    <a:pt x="26" y="1018"/>
                  </a:lnTo>
                  <a:lnTo>
                    <a:pt x="26" y="1018"/>
                  </a:lnTo>
                  <a:cubicBezTo>
                    <a:pt x="17" y="1022"/>
                    <a:pt x="9" y="1026"/>
                    <a:pt x="0" y="1029"/>
                  </a:cubicBezTo>
                  <a:lnTo>
                    <a:pt x="0" y="1268"/>
                  </a:lnTo>
                  <a:lnTo>
                    <a:pt x="0" y="1268"/>
                  </a:lnTo>
                  <a:cubicBezTo>
                    <a:pt x="20" y="1267"/>
                    <a:pt x="40" y="1260"/>
                    <a:pt x="58" y="1250"/>
                  </a:cubicBezTo>
                  <a:lnTo>
                    <a:pt x="1757" y="269"/>
                  </a:lnTo>
                  <a:lnTo>
                    <a:pt x="1757" y="269"/>
                  </a:lnTo>
                  <a:cubicBezTo>
                    <a:pt x="1799" y="245"/>
                    <a:pt x="1825" y="199"/>
                    <a:pt x="1825" y="150"/>
                  </a:cubicBezTo>
                  <a:lnTo>
                    <a:pt x="1825" y="117"/>
                  </a:lnTo>
                  <a:lnTo>
                    <a:pt x="1825" y="117"/>
                  </a:lnTo>
                  <a:cubicBezTo>
                    <a:pt x="1825" y="89"/>
                    <a:pt x="1817" y="62"/>
                    <a:pt x="1803" y="38"/>
                  </a:cubicBez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1" name="Freeform 270">
              <a:extLst>
                <a:ext uri="{FF2B5EF4-FFF2-40B4-BE49-F238E27FC236}">
                  <a16:creationId xmlns:a16="http://schemas.microsoft.com/office/drawing/2014/main" id="{60C54A9F-316D-F940-9B3C-794697111427}"/>
                </a:ext>
              </a:extLst>
            </p:cNvPr>
            <p:cNvSpPr>
              <a:spLocks noChangeArrowheads="1"/>
            </p:cNvSpPr>
            <p:nvPr/>
          </p:nvSpPr>
          <p:spPr bwMode="auto">
            <a:xfrm>
              <a:off x="7935544" y="9314354"/>
              <a:ext cx="1500189" cy="1071561"/>
            </a:xfrm>
            <a:custGeom>
              <a:avLst/>
              <a:gdLst>
                <a:gd name="T0" fmla="*/ 1094 w 1206"/>
                <a:gd name="T1" fmla="*/ 609 h 862"/>
                <a:gd name="T2" fmla="*/ 62 w 1206"/>
                <a:gd name="T3" fmla="*/ 0 h 862"/>
                <a:gd name="T4" fmla="*/ 62 w 1206"/>
                <a:gd name="T5" fmla="*/ 0 h 862"/>
                <a:gd name="T6" fmla="*/ 0 w 1206"/>
                <a:gd name="T7" fmla="*/ 107 h 862"/>
                <a:gd name="T8" fmla="*/ 0 w 1206"/>
                <a:gd name="T9" fmla="*/ 112 h 862"/>
                <a:gd name="T10" fmla="*/ 0 w 1206"/>
                <a:gd name="T11" fmla="*/ 112 h 862"/>
                <a:gd name="T12" fmla="*/ 68 w 1206"/>
                <a:gd name="T13" fmla="*/ 231 h 862"/>
                <a:gd name="T14" fmla="*/ 1126 w 1206"/>
                <a:gd name="T15" fmla="*/ 841 h 862"/>
                <a:gd name="T16" fmla="*/ 1126 w 1206"/>
                <a:gd name="T17" fmla="*/ 841 h 862"/>
                <a:gd name="T18" fmla="*/ 1205 w 1206"/>
                <a:gd name="T19" fmla="*/ 859 h 862"/>
                <a:gd name="T20" fmla="*/ 1205 w 1206"/>
                <a:gd name="T21" fmla="*/ 620 h 862"/>
                <a:gd name="T22" fmla="*/ 1205 w 1206"/>
                <a:gd name="T23" fmla="*/ 620 h 862"/>
                <a:gd name="T24" fmla="*/ 1094 w 1206"/>
                <a:gd name="T25" fmla="*/ 609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06" h="862">
                  <a:moveTo>
                    <a:pt x="1094" y="609"/>
                  </a:moveTo>
                  <a:lnTo>
                    <a:pt x="62" y="0"/>
                  </a:lnTo>
                  <a:lnTo>
                    <a:pt x="62" y="0"/>
                  </a:lnTo>
                  <a:cubicBezTo>
                    <a:pt x="24" y="22"/>
                    <a:pt x="0" y="63"/>
                    <a:pt x="0" y="107"/>
                  </a:cubicBezTo>
                  <a:lnTo>
                    <a:pt x="0" y="112"/>
                  </a:lnTo>
                  <a:lnTo>
                    <a:pt x="0" y="112"/>
                  </a:lnTo>
                  <a:cubicBezTo>
                    <a:pt x="0" y="161"/>
                    <a:pt x="26" y="206"/>
                    <a:pt x="68" y="231"/>
                  </a:cubicBezTo>
                  <a:lnTo>
                    <a:pt x="1126" y="841"/>
                  </a:lnTo>
                  <a:lnTo>
                    <a:pt x="1126" y="841"/>
                  </a:lnTo>
                  <a:cubicBezTo>
                    <a:pt x="1150" y="855"/>
                    <a:pt x="1178" y="861"/>
                    <a:pt x="1205" y="859"/>
                  </a:cubicBezTo>
                  <a:lnTo>
                    <a:pt x="1205" y="620"/>
                  </a:lnTo>
                  <a:lnTo>
                    <a:pt x="1205" y="620"/>
                  </a:lnTo>
                  <a:cubicBezTo>
                    <a:pt x="1168" y="632"/>
                    <a:pt x="1127" y="628"/>
                    <a:pt x="1094" y="60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2" name="Freeform 271">
              <a:extLst>
                <a:ext uri="{FF2B5EF4-FFF2-40B4-BE49-F238E27FC236}">
                  <a16:creationId xmlns:a16="http://schemas.microsoft.com/office/drawing/2014/main" id="{D7571527-E8EF-7540-8112-AD07F2B17123}"/>
                </a:ext>
              </a:extLst>
            </p:cNvPr>
            <p:cNvSpPr>
              <a:spLocks noChangeArrowheads="1"/>
            </p:cNvSpPr>
            <p:nvPr/>
          </p:nvSpPr>
          <p:spPr bwMode="auto">
            <a:xfrm>
              <a:off x="7979505" y="8028479"/>
              <a:ext cx="3714750" cy="2170600"/>
            </a:xfrm>
            <a:custGeom>
              <a:avLst/>
              <a:gdLst>
                <a:gd name="T0" fmla="*/ 28 w 2981"/>
                <a:gd name="T1" fmla="*/ 1105 h 1744"/>
                <a:gd name="T2" fmla="*/ 1092 w 2981"/>
                <a:gd name="T3" fmla="*/ 1719 h 1744"/>
                <a:gd name="T4" fmla="*/ 1092 w 2981"/>
                <a:gd name="T5" fmla="*/ 1719 h 1744"/>
                <a:gd name="T6" fmla="*/ 1229 w 2981"/>
                <a:gd name="T7" fmla="*/ 1719 h 1744"/>
                <a:gd name="T8" fmla="*/ 2934 w 2981"/>
                <a:gd name="T9" fmla="*/ 734 h 1744"/>
                <a:gd name="T10" fmla="*/ 2934 w 2981"/>
                <a:gd name="T11" fmla="*/ 734 h 1744"/>
                <a:gd name="T12" fmla="*/ 2934 w 2981"/>
                <a:gd name="T13" fmla="*/ 616 h 1744"/>
                <a:gd name="T14" fmla="*/ 1911 w 2981"/>
                <a:gd name="T15" fmla="*/ 25 h 1744"/>
                <a:gd name="T16" fmla="*/ 1911 w 2981"/>
                <a:gd name="T17" fmla="*/ 25 h 1744"/>
                <a:gd name="T18" fmla="*/ 1774 w 2981"/>
                <a:gd name="T19" fmla="*/ 25 h 1744"/>
                <a:gd name="T20" fmla="*/ 28 w 2981"/>
                <a:gd name="T21" fmla="*/ 1033 h 1744"/>
                <a:gd name="T22" fmla="*/ 28 w 2981"/>
                <a:gd name="T23" fmla="*/ 1033 h 1744"/>
                <a:gd name="T24" fmla="*/ 28 w 2981"/>
                <a:gd name="T25" fmla="*/ 1105 h 1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81" h="1744">
                  <a:moveTo>
                    <a:pt x="28" y="1105"/>
                  </a:moveTo>
                  <a:lnTo>
                    <a:pt x="1092" y="1719"/>
                  </a:lnTo>
                  <a:lnTo>
                    <a:pt x="1092" y="1719"/>
                  </a:lnTo>
                  <a:cubicBezTo>
                    <a:pt x="1134" y="1743"/>
                    <a:pt x="1186" y="1743"/>
                    <a:pt x="1229" y="1719"/>
                  </a:cubicBezTo>
                  <a:lnTo>
                    <a:pt x="2934" y="734"/>
                  </a:lnTo>
                  <a:lnTo>
                    <a:pt x="2934" y="734"/>
                  </a:lnTo>
                  <a:cubicBezTo>
                    <a:pt x="2980" y="708"/>
                    <a:pt x="2980" y="642"/>
                    <a:pt x="2934" y="616"/>
                  </a:cubicBezTo>
                  <a:lnTo>
                    <a:pt x="1911" y="25"/>
                  </a:lnTo>
                  <a:lnTo>
                    <a:pt x="1911" y="25"/>
                  </a:lnTo>
                  <a:cubicBezTo>
                    <a:pt x="1869" y="0"/>
                    <a:pt x="1816" y="0"/>
                    <a:pt x="1774" y="25"/>
                  </a:cubicBezTo>
                  <a:lnTo>
                    <a:pt x="28" y="1033"/>
                  </a:lnTo>
                  <a:lnTo>
                    <a:pt x="28" y="1033"/>
                  </a:lnTo>
                  <a:cubicBezTo>
                    <a:pt x="0" y="1049"/>
                    <a:pt x="0" y="1089"/>
                    <a:pt x="28" y="1105"/>
                  </a:cubicBez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3" name="Freeform 272">
              <a:extLst>
                <a:ext uri="{FF2B5EF4-FFF2-40B4-BE49-F238E27FC236}">
                  <a16:creationId xmlns:a16="http://schemas.microsoft.com/office/drawing/2014/main" id="{C3CD6A8B-4F46-5743-9DB1-3C10EF7167F5}"/>
                </a:ext>
              </a:extLst>
            </p:cNvPr>
            <p:cNvSpPr>
              <a:spLocks noChangeArrowheads="1"/>
            </p:cNvSpPr>
            <p:nvPr/>
          </p:nvSpPr>
          <p:spPr bwMode="auto">
            <a:xfrm>
              <a:off x="8353177" y="8127395"/>
              <a:ext cx="3126767" cy="1873858"/>
            </a:xfrm>
            <a:custGeom>
              <a:avLst/>
              <a:gdLst>
                <a:gd name="T0" fmla="*/ 47 w 2510"/>
                <a:gd name="T1" fmla="*/ 980 h 1503"/>
                <a:gd name="T2" fmla="*/ 927 w 2510"/>
                <a:gd name="T3" fmla="*/ 1489 h 1503"/>
                <a:gd name="T4" fmla="*/ 927 w 2510"/>
                <a:gd name="T5" fmla="*/ 1489 h 1503"/>
                <a:gd name="T6" fmla="*/ 998 w 2510"/>
                <a:gd name="T7" fmla="*/ 1489 h 1503"/>
                <a:gd name="T8" fmla="*/ 2462 w 2510"/>
                <a:gd name="T9" fmla="*/ 644 h 1503"/>
                <a:gd name="T10" fmla="*/ 2462 w 2510"/>
                <a:gd name="T11" fmla="*/ 644 h 1503"/>
                <a:gd name="T12" fmla="*/ 2462 w 2510"/>
                <a:gd name="T13" fmla="*/ 521 h 1503"/>
                <a:gd name="T14" fmla="*/ 1581 w 2510"/>
                <a:gd name="T15" fmla="*/ 13 h 1503"/>
                <a:gd name="T16" fmla="*/ 1581 w 2510"/>
                <a:gd name="T17" fmla="*/ 13 h 1503"/>
                <a:gd name="T18" fmla="*/ 1511 w 2510"/>
                <a:gd name="T19" fmla="*/ 13 h 1503"/>
                <a:gd name="T20" fmla="*/ 47 w 2510"/>
                <a:gd name="T21" fmla="*/ 858 h 1503"/>
                <a:gd name="T22" fmla="*/ 47 w 2510"/>
                <a:gd name="T23" fmla="*/ 858 h 1503"/>
                <a:gd name="T24" fmla="*/ 47 w 2510"/>
                <a:gd name="T25" fmla="*/ 980 h 1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10" h="1503">
                  <a:moveTo>
                    <a:pt x="47" y="980"/>
                  </a:moveTo>
                  <a:lnTo>
                    <a:pt x="927" y="1489"/>
                  </a:lnTo>
                  <a:lnTo>
                    <a:pt x="927" y="1489"/>
                  </a:lnTo>
                  <a:cubicBezTo>
                    <a:pt x="949" y="1502"/>
                    <a:pt x="976" y="1502"/>
                    <a:pt x="998" y="1489"/>
                  </a:cubicBezTo>
                  <a:lnTo>
                    <a:pt x="2462" y="644"/>
                  </a:lnTo>
                  <a:lnTo>
                    <a:pt x="2462" y="644"/>
                  </a:lnTo>
                  <a:cubicBezTo>
                    <a:pt x="2509" y="616"/>
                    <a:pt x="2509" y="549"/>
                    <a:pt x="2462" y="521"/>
                  </a:cubicBezTo>
                  <a:lnTo>
                    <a:pt x="1581" y="13"/>
                  </a:lnTo>
                  <a:lnTo>
                    <a:pt x="1581" y="13"/>
                  </a:lnTo>
                  <a:cubicBezTo>
                    <a:pt x="1560" y="0"/>
                    <a:pt x="1532" y="0"/>
                    <a:pt x="1511" y="13"/>
                  </a:cubicBezTo>
                  <a:lnTo>
                    <a:pt x="47" y="858"/>
                  </a:lnTo>
                  <a:lnTo>
                    <a:pt x="47" y="858"/>
                  </a:lnTo>
                  <a:cubicBezTo>
                    <a:pt x="0" y="886"/>
                    <a:pt x="0" y="954"/>
                    <a:pt x="47" y="980"/>
                  </a:cubicBezTo>
                </a:path>
              </a:pathLst>
            </a:custGeom>
            <a:solidFill>
              <a:srgbClr val="91C3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4" name="Freeform 273">
              <a:extLst>
                <a:ext uri="{FF2B5EF4-FFF2-40B4-BE49-F238E27FC236}">
                  <a16:creationId xmlns:a16="http://schemas.microsoft.com/office/drawing/2014/main" id="{FB048E62-D18D-A64D-8211-AA75BE28475F}"/>
                </a:ext>
              </a:extLst>
            </p:cNvPr>
            <p:cNvSpPr>
              <a:spLocks noChangeArrowheads="1"/>
            </p:cNvSpPr>
            <p:nvPr/>
          </p:nvSpPr>
          <p:spPr bwMode="auto">
            <a:xfrm>
              <a:off x="8556502" y="9781446"/>
              <a:ext cx="236291" cy="192333"/>
            </a:xfrm>
            <a:custGeom>
              <a:avLst/>
              <a:gdLst>
                <a:gd name="T0" fmla="*/ 0 w 189"/>
                <a:gd name="T1" fmla="*/ 0 h 155"/>
                <a:gd name="T2" fmla="*/ 5 w 189"/>
                <a:gd name="T3" fmla="*/ 46 h 155"/>
                <a:gd name="T4" fmla="*/ 188 w 189"/>
                <a:gd name="T5" fmla="*/ 154 h 155"/>
                <a:gd name="T6" fmla="*/ 188 w 189"/>
                <a:gd name="T7" fmla="*/ 108 h 155"/>
                <a:gd name="T8" fmla="*/ 0 w 189"/>
                <a:gd name="T9" fmla="*/ 0 h 155"/>
              </a:gdLst>
              <a:ahLst/>
              <a:cxnLst>
                <a:cxn ang="0">
                  <a:pos x="T0" y="T1"/>
                </a:cxn>
                <a:cxn ang="0">
                  <a:pos x="T2" y="T3"/>
                </a:cxn>
                <a:cxn ang="0">
                  <a:pos x="T4" y="T5"/>
                </a:cxn>
                <a:cxn ang="0">
                  <a:pos x="T6" y="T7"/>
                </a:cxn>
                <a:cxn ang="0">
                  <a:pos x="T8" y="T9"/>
                </a:cxn>
              </a:cxnLst>
              <a:rect l="0" t="0" r="r" b="b"/>
              <a:pathLst>
                <a:path w="189" h="155">
                  <a:moveTo>
                    <a:pt x="0" y="0"/>
                  </a:moveTo>
                  <a:lnTo>
                    <a:pt x="5" y="46"/>
                  </a:lnTo>
                  <a:lnTo>
                    <a:pt x="188" y="154"/>
                  </a:lnTo>
                  <a:lnTo>
                    <a:pt x="188" y="108"/>
                  </a:lnTo>
                  <a:lnTo>
                    <a:pt x="0" y="0"/>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5" name="Freeform 274">
              <a:extLst>
                <a:ext uri="{FF2B5EF4-FFF2-40B4-BE49-F238E27FC236}">
                  <a16:creationId xmlns:a16="http://schemas.microsoft.com/office/drawing/2014/main" id="{AEC56CC7-680F-E246-86D8-19F56B5658F2}"/>
                </a:ext>
              </a:extLst>
            </p:cNvPr>
            <p:cNvSpPr>
              <a:spLocks noChangeArrowheads="1"/>
            </p:cNvSpPr>
            <p:nvPr/>
          </p:nvSpPr>
          <p:spPr bwMode="auto">
            <a:xfrm>
              <a:off x="9089535" y="10100165"/>
              <a:ext cx="60448" cy="93420"/>
            </a:xfrm>
            <a:custGeom>
              <a:avLst/>
              <a:gdLst>
                <a:gd name="T0" fmla="*/ 0 w 47"/>
                <a:gd name="T1" fmla="*/ 25 h 77"/>
                <a:gd name="T2" fmla="*/ 0 w 47"/>
                <a:gd name="T3" fmla="*/ 25 h 77"/>
                <a:gd name="T4" fmla="*/ 23 w 47"/>
                <a:gd name="T5" fmla="*/ 69 h 77"/>
                <a:gd name="T6" fmla="*/ 23 w 47"/>
                <a:gd name="T7" fmla="*/ 69 h 77"/>
                <a:gd name="T8" fmla="*/ 46 w 47"/>
                <a:gd name="T9" fmla="*/ 51 h 77"/>
                <a:gd name="T10" fmla="*/ 46 w 47"/>
                <a:gd name="T11" fmla="*/ 51 h 77"/>
                <a:gd name="T12" fmla="*/ 23 w 47"/>
                <a:gd name="T13" fmla="*/ 7 h 77"/>
                <a:gd name="T14" fmla="*/ 23 w 47"/>
                <a:gd name="T15" fmla="*/ 7 h 77"/>
                <a:gd name="T16" fmla="*/ 0 w 47"/>
                <a:gd name="T17" fmla="*/ 2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77">
                  <a:moveTo>
                    <a:pt x="0" y="25"/>
                  </a:moveTo>
                  <a:lnTo>
                    <a:pt x="0" y="25"/>
                  </a:lnTo>
                  <a:cubicBezTo>
                    <a:pt x="0" y="42"/>
                    <a:pt x="10" y="61"/>
                    <a:pt x="23" y="69"/>
                  </a:cubicBezTo>
                  <a:lnTo>
                    <a:pt x="23" y="69"/>
                  </a:lnTo>
                  <a:cubicBezTo>
                    <a:pt x="35" y="76"/>
                    <a:pt x="46" y="69"/>
                    <a:pt x="46" y="51"/>
                  </a:cubicBezTo>
                  <a:lnTo>
                    <a:pt x="46" y="51"/>
                  </a:lnTo>
                  <a:cubicBezTo>
                    <a:pt x="46" y="34"/>
                    <a:pt x="35" y="14"/>
                    <a:pt x="23" y="7"/>
                  </a:cubicBezTo>
                  <a:lnTo>
                    <a:pt x="23" y="7"/>
                  </a:lnTo>
                  <a:cubicBezTo>
                    <a:pt x="10" y="0"/>
                    <a:pt x="0" y="8"/>
                    <a:pt x="0" y="25"/>
                  </a:cubicBez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6" name="Freeform 275">
              <a:extLst>
                <a:ext uri="{FF2B5EF4-FFF2-40B4-BE49-F238E27FC236}">
                  <a16:creationId xmlns:a16="http://schemas.microsoft.com/office/drawing/2014/main" id="{FA81775C-649C-B147-8B7C-4DBAC2BEE757}"/>
                </a:ext>
              </a:extLst>
            </p:cNvPr>
            <p:cNvSpPr>
              <a:spLocks noChangeArrowheads="1"/>
            </p:cNvSpPr>
            <p:nvPr/>
          </p:nvSpPr>
          <p:spPr bwMode="auto">
            <a:xfrm>
              <a:off x="8660908" y="9638569"/>
              <a:ext cx="203324" cy="115400"/>
            </a:xfrm>
            <a:custGeom>
              <a:avLst/>
              <a:gdLst>
                <a:gd name="T0" fmla="*/ 140 w 165"/>
                <a:gd name="T1" fmla="*/ 71 h 94"/>
                <a:gd name="T2" fmla="*/ 140 w 165"/>
                <a:gd name="T3" fmla="*/ 71 h 94"/>
                <a:gd name="T4" fmla="*/ 126 w 165"/>
                <a:gd name="T5" fmla="*/ 14 h 94"/>
                <a:gd name="T6" fmla="*/ 126 w 165"/>
                <a:gd name="T7" fmla="*/ 14 h 94"/>
                <a:gd name="T8" fmla="*/ 23 w 165"/>
                <a:gd name="T9" fmla="*/ 22 h 94"/>
                <a:gd name="T10" fmla="*/ 23 w 165"/>
                <a:gd name="T11" fmla="*/ 22 h 94"/>
                <a:gd name="T12" fmla="*/ 38 w 165"/>
                <a:gd name="T13" fmla="*/ 80 h 94"/>
                <a:gd name="T14" fmla="*/ 38 w 165"/>
                <a:gd name="T15" fmla="*/ 80 h 94"/>
                <a:gd name="T16" fmla="*/ 140 w 165"/>
                <a:gd name="T17" fmla="*/ 7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5" h="94">
                  <a:moveTo>
                    <a:pt x="140" y="71"/>
                  </a:moveTo>
                  <a:lnTo>
                    <a:pt x="140" y="71"/>
                  </a:lnTo>
                  <a:cubicBezTo>
                    <a:pt x="164" y="54"/>
                    <a:pt x="157" y="28"/>
                    <a:pt x="126" y="14"/>
                  </a:cubicBezTo>
                  <a:lnTo>
                    <a:pt x="126" y="14"/>
                  </a:lnTo>
                  <a:cubicBezTo>
                    <a:pt x="93" y="0"/>
                    <a:pt x="48" y="4"/>
                    <a:pt x="23" y="22"/>
                  </a:cubicBezTo>
                  <a:lnTo>
                    <a:pt x="23" y="22"/>
                  </a:lnTo>
                  <a:cubicBezTo>
                    <a:pt x="0" y="40"/>
                    <a:pt x="6" y="66"/>
                    <a:pt x="38" y="80"/>
                  </a:cubicBezTo>
                  <a:lnTo>
                    <a:pt x="38" y="80"/>
                  </a:lnTo>
                  <a:cubicBezTo>
                    <a:pt x="70" y="93"/>
                    <a:pt x="116" y="90"/>
                    <a:pt x="140" y="71"/>
                  </a:cubicBezTo>
                </a:path>
              </a:pathLst>
            </a:custGeom>
            <a:solidFill>
              <a:srgbClr val="4D73DA">
                <a:alpha val="50000"/>
              </a:srgbClr>
            </a:solidFill>
            <a:ln>
              <a:noFill/>
            </a:ln>
            <a:effectLst/>
          </p:spPr>
          <p:txBody>
            <a:bodyPr wrap="none" anchor="ctr"/>
            <a:lstStyle/>
            <a:p>
              <a:endParaRPr lang="en-US" sz="6532" dirty="0">
                <a:latin typeface="Poppins" pitchFamily="2" charset="77"/>
              </a:endParaRPr>
            </a:p>
          </p:txBody>
        </p:sp>
        <p:sp>
          <p:nvSpPr>
            <p:cNvPr id="37" name="Freeform 276">
              <a:extLst>
                <a:ext uri="{FF2B5EF4-FFF2-40B4-BE49-F238E27FC236}">
                  <a16:creationId xmlns:a16="http://schemas.microsoft.com/office/drawing/2014/main" id="{83CA5F91-B7EA-8B49-B034-663EC14C78E9}"/>
                </a:ext>
              </a:extLst>
            </p:cNvPr>
            <p:cNvSpPr>
              <a:spLocks noChangeArrowheads="1"/>
            </p:cNvSpPr>
            <p:nvPr/>
          </p:nvSpPr>
          <p:spPr bwMode="auto">
            <a:xfrm>
              <a:off x="8875224" y="9237424"/>
              <a:ext cx="736357" cy="450606"/>
            </a:xfrm>
            <a:custGeom>
              <a:avLst/>
              <a:gdLst>
                <a:gd name="T0" fmla="*/ 113 w 590"/>
                <a:gd name="T1" fmla="*/ 5 h 362"/>
                <a:gd name="T2" fmla="*/ 571 w 590"/>
                <a:gd name="T3" fmla="*/ 269 h 362"/>
                <a:gd name="T4" fmla="*/ 571 w 590"/>
                <a:gd name="T5" fmla="*/ 269 h 362"/>
                <a:gd name="T6" fmla="*/ 571 w 590"/>
                <a:gd name="T7" fmla="*/ 316 h 362"/>
                <a:gd name="T8" fmla="*/ 503 w 590"/>
                <a:gd name="T9" fmla="*/ 356 h 362"/>
                <a:gd name="T10" fmla="*/ 503 w 590"/>
                <a:gd name="T11" fmla="*/ 356 h 362"/>
                <a:gd name="T12" fmla="*/ 476 w 590"/>
                <a:gd name="T13" fmla="*/ 356 h 362"/>
                <a:gd name="T14" fmla="*/ 18 w 590"/>
                <a:gd name="T15" fmla="*/ 91 h 362"/>
                <a:gd name="T16" fmla="*/ 18 w 590"/>
                <a:gd name="T17" fmla="*/ 91 h 362"/>
                <a:gd name="T18" fmla="*/ 18 w 590"/>
                <a:gd name="T19" fmla="*/ 45 h 362"/>
                <a:gd name="T20" fmla="*/ 86 w 590"/>
                <a:gd name="T21" fmla="*/ 5 h 362"/>
                <a:gd name="T22" fmla="*/ 86 w 590"/>
                <a:gd name="T23" fmla="*/ 5 h 362"/>
                <a:gd name="T24" fmla="*/ 113 w 590"/>
                <a:gd name="T25" fmla="*/ 5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0" h="362">
                  <a:moveTo>
                    <a:pt x="113" y="5"/>
                  </a:moveTo>
                  <a:lnTo>
                    <a:pt x="571" y="269"/>
                  </a:lnTo>
                  <a:lnTo>
                    <a:pt x="571" y="269"/>
                  </a:lnTo>
                  <a:cubicBezTo>
                    <a:pt x="589" y="280"/>
                    <a:pt x="589" y="306"/>
                    <a:pt x="571" y="316"/>
                  </a:cubicBezTo>
                  <a:lnTo>
                    <a:pt x="503" y="356"/>
                  </a:lnTo>
                  <a:lnTo>
                    <a:pt x="503" y="356"/>
                  </a:lnTo>
                  <a:cubicBezTo>
                    <a:pt x="494" y="361"/>
                    <a:pt x="484" y="361"/>
                    <a:pt x="476" y="356"/>
                  </a:cubicBezTo>
                  <a:lnTo>
                    <a:pt x="18" y="91"/>
                  </a:lnTo>
                  <a:lnTo>
                    <a:pt x="18" y="91"/>
                  </a:lnTo>
                  <a:cubicBezTo>
                    <a:pt x="0" y="81"/>
                    <a:pt x="0" y="55"/>
                    <a:pt x="18" y="45"/>
                  </a:cubicBezTo>
                  <a:lnTo>
                    <a:pt x="86" y="5"/>
                  </a:lnTo>
                  <a:lnTo>
                    <a:pt x="86" y="5"/>
                  </a:lnTo>
                  <a:cubicBezTo>
                    <a:pt x="95" y="0"/>
                    <a:pt x="105" y="0"/>
                    <a:pt x="113" y="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8" name="Freeform 277">
              <a:extLst>
                <a:ext uri="{FF2B5EF4-FFF2-40B4-BE49-F238E27FC236}">
                  <a16:creationId xmlns:a16="http://schemas.microsoft.com/office/drawing/2014/main" id="{B1485C5E-ED31-8D4C-B3C3-14A0F8FBF790}"/>
                </a:ext>
              </a:extLst>
            </p:cNvPr>
            <p:cNvSpPr>
              <a:spLocks noChangeArrowheads="1"/>
            </p:cNvSpPr>
            <p:nvPr/>
          </p:nvSpPr>
          <p:spPr bwMode="auto">
            <a:xfrm>
              <a:off x="9144487" y="9083558"/>
              <a:ext cx="736357" cy="450606"/>
            </a:xfrm>
            <a:custGeom>
              <a:avLst/>
              <a:gdLst>
                <a:gd name="T0" fmla="*/ 113 w 590"/>
                <a:gd name="T1" fmla="*/ 5 h 361"/>
                <a:gd name="T2" fmla="*/ 571 w 590"/>
                <a:gd name="T3" fmla="*/ 269 h 361"/>
                <a:gd name="T4" fmla="*/ 571 w 590"/>
                <a:gd name="T5" fmla="*/ 269 h 361"/>
                <a:gd name="T6" fmla="*/ 571 w 590"/>
                <a:gd name="T7" fmla="*/ 315 h 361"/>
                <a:gd name="T8" fmla="*/ 503 w 590"/>
                <a:gd name="T9" fmla="*/ 355 h 361"/>
                <a:gd name="T10" fmla="*/ 503 w 590"/>
                <a:gd name="T11" fmla="*/ 355 h 361"/>
                <a:gd name="T12" fmla="*/ 476 w 590"/>
                <a:gd name="T13" fmla="*/ 355 h 361"/>
                <a:gd name="T14" fmla="*/ 18 w 590"/>
                <a:gd name="T15" fmla="*/ 91 h 361"/>
                <a:gd name="T16" fmla="*/ 18 w 590"/>
                <a:gd name="T17" fmla="*/ 91 h 361"/>
                <a:gd name="T18" fmla="*/ 18 w 590"/>
                <a:gd name="T19" fmla="*/ 44 h 361"/>
                <a:gd name="T20" fmla="*/ 86 w 590"/>
                <a:gd name="T21" fmla="*/ 5 h 361"/>
                <a:gd name="T22" fmla="*/ 86 w 590"/>
                <a:gd name="T23" fmla="*/ 5 h 361"/>
                <a:gd name="T24" fmla="*/ 113 w 590"/>
                <a:gd name="T25" fmla="*/ 5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0" h="361">
                  <a:moveTo>
                    <a:pt x="113" y="5"/>
                  </a:moveTo>
                  <a:lnTo>
                    <a:pt x="571" y="269"/>
                  </a:lnTo>
                  <a:lnTo>
                    <a:pt x="571" y="269"/>
                  </a:lnTo>
                  <a:cubicBezTo>
                    <a:pt x="589" y="279"/>
                    <a:pt x="589" y="305"/>
                    <a:pt x="571" y="315"/>
                  </a:cubicBezTo>
                  <a:lnTo>
                    <a:pt x="503" y="355"/>
                  </a:lnTo>
                  <a:lnTo>
                    <a:pt x="503" y="355"/>
                  </a:lnTo>
                  <a:cubicBezTo>
                    <a:pt x="494" y="360"/>
                    <a:pt x="484" y="360"/>
                    <a:pt x="476" y="355"/>
                  </a:cubicBezTo>
                  <a:lnTo>
                    <a:pt x="18" y="91"/>
                  </a:lnTo>
                  <a:lnTo>
                    <a:pt x="18" y="91"/>
                  </a:lnTo>
                  <a:cubicBezTo>
                    <a:pt x="0" y="81"/>
                    <a:pt x="0" y="54"/>
                    <a:pt x="18" y="44"/>
                  </a:cubicBezTo>
                  <a:lnTo>
                    <a:pt x="86" y="5"/>
                  </a:lnTo>
                  <a:lnTo>
                    <a:pt x="86" y="5"/>
                  </a:lnTo>
                  <a:cubicBezTo>
                    <a:pt x="95" y="0"/>
                    <a:pt x="105" y="0"/>
                    <a:pt x="113" y="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39" name="Freeform 278">
              <a:extLst>
                <a:ext uri="{FF2B5EF4-FFF2-40B4-BE49-F238E27FC236}">
                  <a16:creationId xmlns:a16="http://schemas.microsoft.com/office/drawing/2014/main" id="{AF76A2E7-BBBF-2C4A-8282-E0C4CE8C2F01}"/>
                </a:ext>
              </a:extLst>
            </p:cNvPr>
            <p:cNvSpPr>
              <a:spLocks noChangeArrowheads="1"/>
            </p:cNvSpPr>
            <p:nvPr/>
          </p:nvSpPr>
          <p:spPr bwMode="auto">
            <a:xfrm>
              <a:off x="9474199" y="8468094"/>
              <a:ext cx="802298" cy="747346"/>
            </a:xfrm>
            <a:custGeom>
              <a:avLst/>
              <a:gdLst>
                <a:gd name="T0" fmla="*/ 643 w 644"/>
                <a:gd name="T1" fmla="*/ 1 h 598"/>
                <a:gd name="T2" fmla="*/ 643 w 644"/>
                <a:gd name="T3" fmla="*/ 1 h 598"/>
                <a:gd name="T4" fmla="*/ 187 w 644"/>
                <a:gd name="T5" fmla="*/ 128 h 598"/>
                <a:gd name="T6" fmla="*/ 187 w 644"/>
                <a:gd name="T7" fmla="*/ 128 h 598"/>
                <a:gd name="T8" fmla="*/ 300 w 644"/>
                <a:gd name="T9" fmla="*/ 575 h 598"/>
                <a:gd name="T10" fmla="*/ 300 w 644"/>
                <a:gd name="T11" fmla="*/ 575 h 598"/>
                <a:gd name="T12" fmla="*/ 359 w 644"/>
                <a:gd name="T13" fmla="*/ 597 h 598"/>
                <a:gd name="T14" fmla="*/ 638 w 644"/>
                <a:gd name="T15" fmla="*/ 320 h 598"/>
                <a:gd name="T16" fmla="*/ 643 w 644"/>
                <a:gd name="T17" fmla="*/ 1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4" h="598">
                  <a:moveTo>
                    <a:pt x="643" y="1"/>
                  </a:moveTo>
                  <a:lnTo>
                    <a:pt x="643" y="1"/>
                  </a:lnTo>
                  <a:cubicBezTo>
                    <a:pt x="470" y="0"/>
                    <a:pt x="300" y="44"/>
                    <a:pt x="187" y="128"/>
                  </a:cubicBezTo>
                  <a:lnTo>
                    <a:pt x="187" y="128"/>
                  </a:lnTo>
                  <a:cubicBezTo>
                    <a:pt x="0" y="269"/>
                    <a:pt x="50" y="469"/>
                    <a:pt x="300" y="575"/>
                  </a:cubicBezTo>
                  <a:lnTo>
                    <a:pt x="300" y="575"/>
                  </a:lnTo>
                  <a:cubicBezTo>
                    <a:pt x="319" y="583"/>
                    <a:pt x="339" y="590"/>
                    <a:pt x="359" y="597"/>
                  </a:cubicBezTo>
                  <a:lnTo>
                    <a:pt x="638" y="320"/>
                  </a:lnTo>
                  <a:lnTo>
                    <a:pt x="643" y="1"/>
                  </a:lnTo>
                </a:path>
              </a:pathLst>
            </a:custGeom>
            <a:solidFill>
              <a:srgbClr val="FF5B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0" name="Freeform 279">
              <a:extLst>
                <a:ext uri="{FF2B5EF4-FFF2-40B4-BE49-F238E27FC236}">
                  <a16:creationId xmlns:a16="http://schemas.microsoft.com/office/drawing/2014/main" id="{1BD2D85F-A2BF-0F4B-8815-53B1F71A0780}"/>
                </a:ext>
              </a:extLst>
            </p:cNvPr>
            <p:cNvSpPr>
              <a:spLocks noChangeArrowheads="1"/>
            </p:cNvSpPr>
            <p:nvPr/>
          </p:nvSpPr>
          <p:spPr bwMode="auto">
            <a:xfrm>
              <a:off x="10271002" y="8468096"/>
              <a:ext cx="703385" cy="401147"/>
            </a:xfrm>
            <a:custGeom>
              <a:avLst/>
              <a:gdLst>
                <a:gd name="T0" fmla="*/ 564 w 566"/>
                <a:gd name="T1" fmla="*/ 321 h 322"/>
                <a:gd name="T2" fmla="*/ 564 w 566"/>
                <a:gd name="T3" fmla="*/ 321 h 322"/>
                <a:gd name="T4" fmla="*/ 339 w 566"/>
                <a:gd name="T5" fmla="*/ 64 h 322"/>
                <a:gd name="T6" fmla="*/ 339 w 566"/>
                <a:gd name="T7" fmla="*/ 64 h 322"/>
                <a:gd name="T8" fmla="*/ 5 w 566"/>
                <a:gd name="T9" fmla="*/ 0 h 322"/>
                <a:gd name="T10" fmla="*/ 0 w 566"/>
                <a:gd name="T11" fmla="*/ 319 h 322"/>
                <a:gd name="T12" fmla="*/ 564 w 566"/>
                <a:gd name="T13" fmla="*/ 321 h 322"/>
              </a:gdLst>
              <a:ahLst/>
              <a:cxnLst>
                <a:cxn ang="0">
                  <a:pos x="T0" y="T1"/>
                </a:cxn>
                <a:cxn ang="0">
                  <a:pos x="T2" y="T3"/>
                </a:cxn>
                <a:cxn ang="0">
                  <a:pos x="T4" y="T5"/>
                </a:cxn>
                <a:cxn ang="0">
                  <a:pos x="T6" y="T7"/>
                </a:cxn>
                <a:cxn ang="0">
                  <a:pos x="T8" y="T9"/>
                </a:cxn>
                <a:cxn ang="0">
                  <a:pos x="T10" y="T11"/>
                </a:cxn>
                <a:cxn ang="0">
                  <a:pos x="T12" y="T13"/>
                </a:cxn>
              </a:cxnLst>
              <a:rect l="0" t="0" r="r" b="b"/>
              <a:pathLst>
                <a:path w="566" h="322">
                  <a:moveTo>
                    <a:pt x="564" y="321"/>
                  </a:moveTo>
                  <a:lnTo>
                    <a:pt x="564" y="321"/>
                  </a:lnTo>
                  <a:cubicBezTo>
                    <a:pt x="565" y="224"/>
                    <a:pt x="488" y="127"/>
                    <a:pt x="339" y="64"/>
                  </a:cubicBezTo>
                  <a:lnTo>
                    <a:pt x="339" y="64"/>
                  </a:lnTo>
                  <a:cubicBezTo>
                    <a:pt x="239" y="21"/>
                    <a:pt x="121" y="0"/>
                    <a:pt x="5" y="0"/>
                  </a:cubicBezTo>
                  <a:lnTo>
                    <a:pt x="0" y="319"/>
                  </a:lnTo>
                  <a:lnTo>
                    <a:pt x="564" y="32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1" name="Freeform 280">
              <a:extLst>
                <a:ext uri="{FF2B5EF4-FFF2-40B4-BE49-F238E27FC236}">
                  <a16:creationId xmlns:a16="http://schemas.microsoft.com/office/drawing/2014/main" id="{DB67672C-5C5B-B149-B8D4-A9CAAA16402A}"/>
                </a:ext>
              </a:extLst>
            </p:cNvPr>
            <p:cNvSpPr>
              <a:spLocks noChangeArrowheads="1"/>
            </p:cNvSpPr>
            <p:nvPr/>
          </p:nvSpPr>
          <p:spPr bwMode="auto">
            <a:xfrm>
              <a:off x="9919308" y="8863750"/>
              <a:ext cx="1049580" cy="445110"/>
            </a:xfrm>
            <a:custGeom>
              <a:avLst/>
              <a:gdLst>
                <a:gd name="T0" fmla="*/ 279 w 844"/>
                <a:gd name="T1" fmla="*/ 0 h 356"/>
                <a:gd name="T2" fmla="*/ 0 w 844"/>
                <a:gd name="T3" fmla="*/ 277 h 356"/>
                <a:gd name="T4" fmla="*/ 0 w 844"/>
                <a:gd name="T5" fmla="*/ 277 h 356"/>
                <a:gd name="T6" fmla="*/ 730 w 844"/>
                <a:gd name="T7" fmla="*/ 191 h 356"/>
                <a:gd name="T8" fmla="*/ 730 w 844"/>
                <a:gd name="T9" fmla="*/ 191 h 356"/>
                <a:gd name="T10" fmla="*/ 843 w 844"/>
                <a:gd name="T11" fmla="*/ 2 h 356"/>
                <a:gd name="T12" fmla="*/ 279 w 844"/>
                <a:gd name="T13" fmla="*/ 0 h 356"/>
              </a:gdLst>
              <a:ahLst/>
              <a:cxnLst>
                <a:cxn ang="0">
                  <a:pos x="T0" y="T1"/>
                </a:cxn>
                <a:cxn ang="0">
                  <a:pos x="T2" y="T3"/>
                </a:cxn>
                <a:cxn ang="0">
                  <a:pos x="T4" y="T5"/>
                </a:cxn>
                <a:cxn ang="0">
                  <a:pos x="T6" y="T7"/>
                </a:cxn>
                <a:cxn ang="0">
                  <a:pos x="T8" y="T9"/>
                </a:cxn>
                <a:cxn ang="0">
                  <a:pos x="T10" y="T11"/>
                </a:cxn>
                <a:cxn ang="0">
                  <a:pos x="T12" y="T13"/>
                </a:cxn>
              </a:cxnLst>
              <a:rect l="0" t="0" r="r" b="b"/>
              <a:pathLst>
                <a:path w="844" h="356">
                  <a:moveTo>
                    <a:pt x="279" y="0"/>
                  </a:moveTo>
                  <a:lnTo>
                    <a:pt x="0" y="277"/>
                  </a:lnTo>
                  <a:lnTo>
                    <a:pt x="0" y="277"/>
                  </a:lnTo>
                  <a:cubicBezTo>
                    <a:pt x="244" y="355"/>
                    <a:pt x="557" y="321"/>
                    <a:pt x="730" y="191"/>
                  </a:cubicBezTo>
                  <a:lnTo>
                    <a:pt x="730" y="191"/>
                  </a:lnTo>
                  <a:cubicBezTo>
                    <a:pt x="805" y="135"/>
                    <a:pt x="842" y="68"/>
                    <a:pt x="843" y="2"/>
                  </a:cubicBezTo>
                  <a:lnTo>
                    <a:pt x="279" y="0"/>
                  </a:ln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2" name="Freeform 281">
              <a:extLst>
                <a:ext uri="{FF2B5EF4-FFF2-40B4-BE49-F238E27FC236}">
                  <a16:creationId xmlns:a16="http://schemas.microsoft.com/office/drawing/2014/main" id="{A98B2027-3867-6A4E-81FB-465ED262F196}"/>
                </a:ext>
              </a:extLst>
            </p:cNvPr>
            <p:cNvSpPr>
              <a:spLocks noChangeArrowheads="1"/>
            </p:cNvSpPr>
            <p:nvPr/>
          </p:nvSpPr>
          <p:spPr bwMode="auto">
            <a:xfrm>
              <a:off x="11073300" y="9248413"/>
              <a:ext cx="175847" cy="153864"/>
            </a:xfrm>
            <a:custGeom>
              <a:avLst/>
              <a:gdLst>
                <a:gd name="T0" fmla="*/ 0 w 139"/>
                <a:gd name="T1" fmla="*/ 79 h 123"/>
                <a:gd name="T2" fmla="*/ 0 w 139"/>
                <a:gd name="T3" fmla="*/ 122 h 123"/>
                <a:gd name="T4" fmla="*/ 138 w 139"/>
                <a:gd name="T5" fmla="*/ 42 h 123"/>
                <a:gd name="T6" fmla="*/ 138 w 139"/>
                <a:gd name="T7" fmla="*/ 0 h 123"/>
                <a:gd name="T8" fmla="*/ 0 w 139"/>
                <a:gd name="T9" fmla="*/ 79 h 123"/>
              </a:gdLst>
              <a:ahLst/>
              <a:cxnLst>
                <a:cxn ang="0">
                  <a:pos x="T0" y="T1"/>
                </a:cxn>
                <a:cxn ang="0">
                  <a:pos x="T2" y="T3"/>
                </a:cxn>
                <a:cxn ang="0">
                  <a:pos x="T4" y="T5"/>
                </a:cxn>
                <a:cxn ang="0">
                  <a:pos x="T6" y="T7"/>
                </a:cxn>
                <a:cxn ang="0">
                  <a:pos x="T8" y="T9"/>
                </a:cxn>
              </a:cxnLst>
              <a:rect l="0" t="0" r="r" b="b"/>
              <a:pathLst>
                <a:path w="139" h="123">
                  <a:moveTo>
                    <a:pt x="0" y="79"/>
                  </a:moveTo>
                  <a:lnTo>
                    <a:pt x="0" y="122"/>
                  </a:lnTo>
                  <a:lnTo>
                    <a:pt x="138" y="42"/>
                  </a:lnTo>
                  <a:lnTo>
                    <a:pt x="138" y="0"/>
                  </a:lnTo>
                  <a:lnTo>
                    <a:pt x="0" y="79"/>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3" name="Freeform 282">
              <a:extLst>
                <a:ext uri="{FF2B5EF4-FFF2-40B4-BE49-F238E27FC236}">
                  <a16:creationId xmlns:a16="http://schemas.microsoft.com/office/drawing/2014/main" id="{D9AF4E24-12EB-C74E-B2E6-E74BBADB4F84}"/>
                </a:ext>
              </a:extLst>
            </p:cNvPr>
            <p:cNvSpPr>
              <a:spLocks noChangeArrowheads="1"/>
            </p:cNvSpPr>
            <p:nvPr/>
          </p:nvSpPr>
          <p:spPr bwMode="auto">
            <a:xfrm>
              <a:off x="11293109" y="9111031"/>
              <a:ext cx="186836" cy="159363"/>
            </a:xfrm>
            <a:custGeom>
              <a:avLst/>
              <a:gdLst>
                <a:gd name="T0" fmla="*/ 147 w 148"/>
                <a:gd name="T1" fmla="*/ 0 h 127"/>
                <a:gd name="T2" fmla="*/ 0 w 148"/>
                <a:gd name="T3" fmla="*/ 84 h 127"/>
                <a:gd name="T4" fmla="*/ 0 w 148"/>
                <a:gd name="T5" fmla="*/ 126 h 127"/>
                <a:gd name="T6" fmla="*/ 143 w 148"/>
                <a:gd name="T7" fmla="*/ 43 h 127"/>
                <a:gd name="T8" fmla="*/ 147 w 148"/>
                <a:gd name="T9" fmla="*/ 0 h 127"/>
              </a:gdLst>
              <a:ahLst/>
              <a:cxnLst>
                <a:cxn ang="0">
                  <a:pos x="T0" y="T1"/>
                </a:cxn>
                <a:cxn ang="0">
                  <a:pos x="T2" y="T3"/>
                </a:cxn>
                <a:cxn ang="0">
                  <a:pos x="T4" y="T5"/>
                </a:cxn>
                <a:cxn ang="0">
                  <a:pos x="T6" y="T7"/>
                </a:cxn>
                <a:cxn ang="0">
                  <a:pos x="T8" y="T9"/>
                </a:cxn>
              </a:cxnLst>
              <a:rect l="0" t="0" r="r" b="b"/>
              <a:pathLst>
                <a:path w="148" h="127">
                  <a:moveTo>
                    <a:pt x="147" y="0"/>
                  </a:moveTo>
                  <a:lnTo>
                    <a:pt x="0" y="84"/>
                  </a:lnTo>
                  <a:lnTo>
                    <a:pt x="0" y="126"/>
                  </a:lnTo>
                  <a:lnTo>
                    <a:pt x="143" y="43"/>
                  </a:lnTo>
                  <a:lnTo>
                    <a:pt x="147" y="0"/>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4" name="Freeform 283">
              <a:extLst>
                <a:ext uri="{FF2B5EF4-FFF2-40B4-BE49-F238E27FC236}">
                  <a16:creationId xmlns:a16="http://schemas.microsoft.com/office/drawing/2014/main" id="{08355D34-C16E-2344-BD46-F5916D9CA0F5}"/>
                </a:ext>
              </a:extLst>
            </p:cNvPr>
            <p:cNvSpPr>
              <a:spLocks noChangeArrowheads="1"/>
            </p:cNvSpPr>
            <p:nvPr/>
          </p:nvSpPr>
          <p:spPr bwMode="auto">
            <a:xfrm>
              <a:off x="13584602" y="6385415"/>
              <a:ext cx="626451" cy="357190"/>
            </a:xfrm>
            <a:custGeom>
              <a:avLst/>
              <a:gdLst>
                <a:gd name="T0" fmla="*/ 429 w 503"/>
                <a:gd name="T1" fmla="*/ 218 h 285"/>
                <a:gd name="T2" fmla="*/ 429 w 503"/>
                <a:gd name="T3" fmla="*/ 218 h 285"/>
                <a:gd name="T4" fmla="*/ 385 w 503"/>
                <a:gd name="T5" fmla="*/ 42 h 285"/>
                <a:gd name="T6" fmla="*/ 385 w 503"/>
                <a:gd name="T7" fmla="*/ 42 h 285"/>
                <a:gd name="T8" fmla="*/ 74 w 503"/>
                <a:gd name="T9" fmla="*/ 66 h 285"/>
                <a:gd name="T10" fmla="*/ 74 w 503"/>
                <a:gd name="T11" fmla="*/ 66 h 285"/>
                <a:gd name="T12" fmla="*/ 118 w 503"/>
                <a:gd name="T13" fmla="*/ 243 h 285"/>
                <a:gd name="T14" fmla="*/ 118 w 503"/>
                <a:gd name="T15" fmla="*/ 243 h 285"/>
                <a:gd name="T16" fmla="*/ 429 w 503"/>
                <a:gd name="T17" fmla="*/ 218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3" h="285">
                  <a:moveTo>
                    <a:pt x="429" y="218"/>
                  </a:moveTo>
                  <a:lnTo>
                    <a:pt x="429" y="218"/>
                  </a:lnTo>
                  <a:cubicBezTo>
                    <a:pt x="502" y="162"/>
                    <a:pt x="482" y="84"/>
                    <a:pt x="385" y="42"/>
                  </a:cubicBezTo>
                  <a:lnTo>
                    <a:pt x="385" y="42"/>
                  </a:lnTo>
                  <a:cubicBezTo>
                    <a:pt x="287" y="0"/>
                    <a:pt x="148" y="11"/>
                    <a:pt x="74" y="66"/>
                  </a:cubicBezTo>
                  <a:lnTo>
                    <a:pt x="74" y="66"/>
                  </a:lnTo>
                  <a:cubicBezTo>
                    <a:pt x="0" y="122"/>
                    <a:pt x="20" y="201"/>
                    <a:pt x="118" y="243"/>
                  </a:cubicBezTo>
                  <a:lnTo>
                    <a:pt x="118" y="243"/>
                  </a:lnTo>
                  <a:cubicBezTo>
                    <a:pt x="216" y="284"/>
                    <a:pt x="355" y="273"/>
                    <a:pt x="429" y="218"/>
                  </a:cubicBezTo>
                </a:path>
              </a:pathLst>
            </a:custGeom>
            <a:solidFill>
              <a:srgbClr val="91C3ED">
                <a:alpha val="70000"/>
              </a:srgbClr>
            </a:solidFill>
            <a:ln>
              <a:noFill/>
            </a:ln>
            <a:effectLst/>
          </p:spPr>
          <p:txBody>
            <a:bodyPr wrap="none" anchor="ctr"/>
            <a:lstStyle/>
            <a:p>
              <a:endParaRPr lang="en-US" sz="6532" dirty="0">
                <a:latin typeface="Poppins" pitchFamily="2" charset="77"/>
              </a:endParaRPr>
            </a:p>
          </p:txBody>
        </p:sp>
        <p:sp>
          <p:nvSpPr>
            <p:cNvPr id="45" name="Freeform 284">
              <a:extLst>
                <a:ext uri="{FF2B5EF4-FFF2-40B4-BE49-F238E27FC236}">
                  <a16:creationId xmlns:a16="http://schemas.microsoft.com/office/drawing/2014/main" id="{4B630258-BD33-1444-A944-D37334586AEA}"/>
                </a:ext>
              </a:extLst>
            </p:cNvPr>
            <p:cNvSpPr>
              <a:spLocks noChangeArrowheads="1"/>
            </p:cNvSpPr>
            <p:nvPr/>
          </p:nvSpPr>
          <p:spPr bwMode="auto">
            <a:xfrm>
              <a:off x="13925303" y="6116153"/>
              <a:ext cx="137381" cy="395654"/>
            </a:xfrm>
            <a:custGeom>
              <a:avLst/>
              <a:gdLst>
                <a:gd name="T0" fmla="*/ 42 w 112"/>
                <a:gd name="T1" fmla="*/ 310 h 319"/>
                <a:gd name="T2" fmla="*/ 42 w 112"/>
                <a:gd name="T3" fmla="*/ 310 h 319"/>
                <a:gd name="T4" fmla="*/ 83 w 112"/>
                <a:gd name="T5" fmla="*/ 272 h 319"/>
                <a:gd name="T6" fmla="*/ 111 w 112"/>
                <a:gd name="T7" fmla="*/ 3 h 319"/>
                <a:gd name="T8" fmla="*/ 33 w 112"/>
                <a:gd name="T9" fmla="*/ 0 h 319"/>
                <a:gd name="T10" fmla="*/ 42 w 112"/>
                <a:gd name="T11" fmla="*/ 280 h 319"/>
                <a:gd name="T12" fmla="*/ 42 w 112"/>
                <a:gd name="T13" fmla="*/ 280 h 319"/>
                <a:gd name="T14" fmla="*/ 8 w 112"/>
                <a:gd name="T15" fmla="*/ 309 h 319"/>
                <a:gd name="T16" fmla="*/ 8 w 112"/>
                <a:gd name="T17" fmla="*/ 309 h 319"/>
                <a:gd name="T18" fmla="*/ 0 w 112"/>
                <a:gd name="T19" fmla="*/ 310 h 319"/>
                <a:gd name="T20" fmla="*/ 0 w 112"/>
                <a:gd name="T21" fmla="*/ 310 h 319"/>
                <a:gd name="T22" fmla="*/ 42 w 112"/>
                <a:gd name="T23" fmla="*/ 310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2" h="319">
                  <a:moveTo>
                    <a:pt x="42" y="310"/>
                  </a:moveTo>
                  <a:lnTo>
                    <a:pt x="42" y="310"/>
                  </a:lnTo>
                  <a:cubicBezTo>
                    <a:pt x="64" y="296"/>
                    <a:pt x="63" y="277"/>
                    <a:pt x="83" y="272"/>
                  </a:cubicBezTo>
                  <a:lnTo>
                    <a:pt x="111" y="3"/>
                  </a:lnTo>
                  <a:lnTo>
                    <a:pt x="33" y="0"/>
                  </a:lnTo>
                  <a:lnTo>
                    <a:pt x="42" y="280"/>
                  </a:lnTo>
                  <a:lnTo>
                    <a:pt x="42" y="280"/>
                  </a:lnTo>
                  <a:cubicBezTo>
                    <a:pt x="42" y="280"/>
                    <a:pt x="21" y="305"/>
                    <a:pt x="8" y="309"/>
                  </a:cubicBezTo>
                  <a:lnTo>
                    <a:pt x="8" y="309"/>
                  </a:lnTo>
                  <a:cubicBezTo>
                    <a:pt x="6" y="310"/>
                    <a:pt x="3" y="310"/>
                    <a:pt x="0" y="310"/>
                  </a:cubicBezTo>
                  <a:lnTo>
                    <a:pt x="0" y="310"/>
                  </a:lnTo>
                  <a:cubicBezTo>
                    <a:pt x="7" y="316"/>
                    <a:pt x="30" y="318"/>
                    <a:pt x="42" y="310"/>
                  </a:cubicBez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6" name="Freeform 285">
              <a:extLst>
                <a:ext uri="{FF2B5EF4-FFF2-40B4-BE49-F238E27FC236}">
                  <a16:creationId xmlns:a16="http://schemas.microsoft.com/office/drawing/2014/main" id="{B75F1C2F-204A-8B4F-A75F-2E6F7E5C0314}"/>
                </a:ext>
              </a:extLst>
            </p:cNvPr>
            <p:cNvSpPr>
              <a:spLocks noChangeArrowheads="1"/>
            </p:cNvSpPr>
            <p:nvPr/>
          </p:nvSpPr>
          <p:spPr bwMode="auto">
            <a:xfrm>
              <a:off x="13875848" y="6456855"/>
              <a:ext cx="170348" cy="126388"/>
            </a:xfrm>
            <a:custGeom>
              <a:avLst/>
              <a:gdLst>
                <a:gd name="T0" fmla="*/ 123 w 138"/>
                <a:gd name="T1" fmla="*/ 0 h 102"/>
                <a:gd name="T2" fmla="*/ 123 w 138"/>
                <a:gd name="T3" fmla="*/ 0 h 102"/>
                <a:gd name="T4" fmla="*/ 82 w 138"/>
                <a:gd name="T5" fmla="*/ 38 h 102"/>
                <a:gd name="T6" fmla="*/ 82 w 138"/>
                <a:gd name="T7" fmla="*/ 38 h 102"/>
                <a:gd name="T8" fmla="*/ 40 w 138"/>
                <a:gd name="T9" fmla="*/ 38 h 102"/>
                <a:gd name="T10" fmla="*/ 40 w 138"/>
                <a:gd name="T11" fmla="*/ 38 h 102"/>
                <a:gd name="T12" fmla="*/ 11 w 138"/>
                <a:gd name="T13" fmla="*/ 41 h 102"/>
                <a:gd name="T14" fmla="*/ 11 w 138"/>
                <a:gd name="T15" fmla="*/ 41 h 102"/>
                <a:gd name="T16" fmla="*/ 53 w 138"/>
                <a:gd name="T17" fmla="*/ 82 h 102"/>
                <a:gd name="T18" fmla="*/ 53 w 138"/>
                <a:gd name="T19" fmla="*/ 82 h 102"/>
                <a:gd name="T20" fmla="*/ 79 w 138"/>
                <a:gd name="T21" fmla="*/ 77 h 102"/>
                <a:gd name="T22" fmla="*/ 109 w 138"/>
                <a:gd name="T23" fmla="*/ 57 h 102"/>
                <a:gd name="T24" fmla="*/ 114 w 138"/>
                <a:gd name="T25" fmla="*/ 101 h 102"/>
                <a:gd name="T26" fmla="*/ 123 w 138"/>
                <a:gd name="T27" fmla="*/ 101 h 102"/>
                <a:gd name="T28" fmla="*/ 123 w 138"/>
                <a:gd name="T29" fmla="*/ 101 h 102"/>
                <a:gd name="T30" fmla="*/ 134 w 138"/>
                <a:gd name="T31" fmla="*/ 38 h 102"/>
                <a:gd name="T32" fmla="*/ 134 w 138"/>
                <a:gd name="T33" fmla="*/ 38 h 102"/>
                <a:gd name="T34" fmla="*/ 123 w 138"/>
                <a:gd name="T35"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8" h="102">
                  <a:moveTo>
                    <a:pt x="123" y="0"/>
                  </a:moveTo>
                  <a:lnTo>
                    <a:pt x="123" y="0"/>
                  </a:lnTo>
                  <a:cubicBezTo>
                    <a:pt x="103" y="5"/>
                    <a:pt x="104" y="24"/>
                    <a:pt x="82" y="38"/>
                  </a:cubicBezTo>
                  <a:lnTo>
                    <a:pt x="82" y="38"/>
                  </a:lnTo>
                  <a:cubicBezTo>
                    <a:pt x="70" y="46"/>
                    <a:pt x="47" y="44"/>
                    <a:pt x="40" y="38"/>
                  </a:cubicBezTo>
                  <a:lnTo>
                    <a:pt x="40" y="38"/>
                  </a:lnTo>
                  <a:cubicBezTo>
                    <a:pt x="31" y="38"/>
                    <a:pt x="20" y="36"/>
                    <a:pt x="11" y="41"/>
                  </a:cubicBezTo>
                  <a:lnTo>
                    <a:pt x="11" y="41"/>
                  </a:lnTo>
                  <a:cubicBezTo>
                    <a:pt x="0" y="47"/>
                    <a:pt x="11" y="69"/>
                    <a:pt x="53" y="82"/>
                  </a:cubicBezTo>
                  <a:lnTo>
                    <a:pt x="53" y="82"/>
                  </a:lnTo>
                  <a:cubicBezTo>
                    <a:pt x="62" y="84"/>
                    <a:pt x="71" y="82"/>
                    <a:pt x="79" y="77"/>
                  </a:cubicBezTo>
                  <a:lnTo>
                    <a:pt x="109" y="57"/>
                  </a:lnTo>
                  <a:lnTo>
                    <a:pt x="114" y="101"/>
                  </a:lnTo>
                  <a:lnTo>
                    <a:pt x="123" y="101"/>
                  </a:lnTo>
                  <a:lnTo>
                    <a:pt x="123" y="101"/>
                  </a:lnTo>
                  <a:cubicBezTo>
                    <a:pt x="123" y="101"/>
                    <a:pt x="128" y="75"/>
                    <a:pt x="134" y="38"/>
                  </a:cubicBezTo>
                  <a:lnTo>
                    <a:pt x="134" y="38"/>
                  </a:lnTo>
                  <a:cubicBezTo>
                    <a:pt x="137" y="24"/>
                    <a:pt x="133" y="6"/>
                    <a:pt x="123" y="0"/>
                  </a:cubicBezTo>
                </a:path>
              </a:pathLst>
            </a:custGeom>
            <a:solidFill>
              <a:srgbClr val="6637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7" name="Freeform 286">
              <a:extLst>
                <a:ext uri="{FF2B5EF4-FFF2-40B4-BE49-F238E27FC236}">
                  <a16:creationId xmlns:a16="http://schemas.microsoft.com/office/drawing/2014/main" id="{BB8F09F2-D47A-AF48-B126-87B54B9B4256}"/>
                </a:ext>
              </a:extLst>
            </p:cNvPr>
            <p:cNvSpPr>
              <a:spLocks noChangeArrowheads="1"/>
            </p:cNvSpPr>
            <p:nvPr/>
          </p:nvSpPr>
          <p:spPr bwMode="auto">
            <a:xfrm>
              <a:off x="13787926" y="6149126"/>
              <a:ext cx="137379" cy="401147"/>
            </a:xfrm>
            <a:custGeom>
              <a:avLst/>
              <a:gdLst>
                <a:gd name="T0" fmla="*/ 43 w 112"/>
                <a:gd name="T1" fmla="*/ 311 h 320"/>
                <a:gd name="T2" fmla="*/ 43 w 112"/>
                <a:gd name="T3" fmla="*/ 311 h 320"/>
                <a:gd name="T4" fmla="*/ 83 w 112"/>
                <a:gd name="T5" fmla="*/ 274 h 320"/>
                <a:gd name="T6" fmla="*/ 111 w 112"/>
                <a:gd name="T7" fmla="*/ 4 h 320"/>
                <a:gd name="T8" fmla="*/ 33 w 112"/>
                <a:gd name="T9" fmla="*/ 0 h 320"/>
                <a:gd name="T10" fmla="*/ 42 w 112"/>
                <a:gd name="T11" fmla="*/ 281 h 320"/>
                <a:gd name="T12" fmla="*/ 42 w 112"/>
                <a:gd name="T13" fmla="*/ 281 h 320"/>
                <a:gd name="T14" fmla="*/ 8 w 112"/>
                <a:gd name="T15" fmla="*/ 309 h 320"/>
                <a:gd name="T16" fmla="*/ 8 w 112"/>
                <a:gd name="T17" fmla="*/ 309 h 320"/>
                <a:gd name="T18" fmla="*/ 0 w 112"/>
                <a:gd name="T19" fmla="*/ 311 h 320"/>
                <a:gd name="T20" fmla="*/ 0 w 112"/>
                <a:gd name="T21" fmla="*/ 311 h 320"/>
                <a:gd name="T22" fmla="*/ 43 w 112"/>
                <a:gd name="T23" fmla="*/ 311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2" h="320">
                  <a:moveTo>
                    <a:pt x="43" y="311"/>
                  </a:moveTo>
                  <a:lnTo>
                    <a:pt x="43" y="311"/>
                  </a:lnTo>
                  <a:cubicBezTo>
                    <a:pt x="64" y="296"/>
                    <a:pt x="63" y="278"/>
                    <a:pt x="83" y="274"/>
                  </a:cubicBezTo>
                  <a:lnTo>
                    <a:pt x="111" y="4"/>
                  </a:lnTo>
                  <a:lnTo>
                    <a:pt x="33" y="0"/>
                  </a:lnTo>
                  <a:lnTo>
                    <a:pt x="42" y="281"/>
                  </a:lnTo>
                  <a:lnTo>
                    <a:pt x="42" y="281"/>
                  </a:lnTo>
                  <a:cubicBezTo>
                    <a:pt x="42" y="281"/>
                    <a:pt x="21" y="307"/>
                    <a:pt x="8" y="309"/>
                  </a:cubicBezTo>
                  <a:lnTo>
                    <a:pt x="8" y="309"/>
                  </a:lnTo>
                  <a:cubicBezTo>
                    <a:pt x="6" y="310"/>
                    <a:pt x="3" y="311"/>
                    <a:pt x="0" y="311"/>
                  </a:cubicBezTo>
                  <a:lnTo>
                    <a:pt x="0" y="311"/>
                  </a:lnTo>
                  <a:cubicBezTo>
                    <a:pt x="6" y="316"/>
                    <a:pt x="30" y="319"/>
                    <a:pt x="43" y="311"/>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8" name="Freeform 287">
              <a:extLst>
                <a:ext uri="{FF2B5EF4-FFF2-40B4-BE49-F238E27FC236}">
                  <a16:creationId xmlns:a16="http://schemas.microsoft.com/office/drawing/2014/main" id="{3971DEA4-FE60-FD43-AED6-AB1C088842D6}"/>
                </a:ext>
              </a:extLst>
            </p:cNvPr>
            <p:cNvSpPr>
              <a:spLocks noChangeArrowheads="1"/>
            </p:cNvSpPr>
            <p:nvPr/>
          </p:nvSpPr>
          <p:spPr bwMode="auto">
            <a:xfrm>
              <a:off x="13738469" y="6489826"/>
              <a:ext cx="170352" cy="126388"/>
            </a:xfrm>
            <a:custGeom>
              <a:avLst/>
              <a:gdLst>
                <a:gd name="T0" fmla="*/ 123 w 138"/>
                <a:gd name="T1" fmla="*/ 0 h 100"/>
                <a:gd name="T2" fmla="*/ 123 w 138"/>
                <a:gd name="T3" fmla="*/ 0 h 100"/>
                <a:gd name="T4" fmla="*/ 83 w 138"/>
                <a:gd name="T5" fmla="*/ 37 h 100"/>
                <a:gd name="T6" fmla="*/ 83 w 138"/>
                <a:gd name="T7" fmla="*/ 37 h 100"/>
                <a:gd name="T8" fmla="*/ 40 w 138"/>
                <a:gd name="T9" fmla="*/ 37 h 100"/>
                <a:gd name="T10" fmla="*/ 40 w 138"/>
                <a:gd name="T11" fmla="*/ 37 h 100"/>
                <a:gd name="T12" fmla="*/ 11 w 138"/>
                <a:gd name="T13" fmla="*/ 40 h 100"/>
                <a:gd name="T14" fmla="*/ 11 w 138"/>
                <a:gd name="T15" fmla="*/ 40 h 100"/>
                <a:gd name="T16" fmla="*/ 53 w 138"/>
                <a:gd name="T17" fmla="*/ 81 h 100"/>
                <a:gd name="T18" fmla="*/ 53 w 138"/>
                <a:gd name="T19" fmla="*/ 81 h 100"/>
                <a:gd name="T20" fmla="*/ 79 w 138"/>
                <a:gd name="T21" fmla="*/ 76 h 100"/>
                <a:gd name="T22" fmla="*/ 109 w 138"/>
                <a:gd name="T23" fmla="*/ 55 h 100"/>
                <a:gd name="T24" fmla="*/ 115 w 138"/>
                <a:gd name="T25" fmla="*/ 99 h 100"/>
                <a:gd name="T26" fmla="*/ 124 w 138"/>
                <a:gd name="T27" fmla="*/ 99 h 100"/>
                <a:gd name="T28" fmla="*/ 124 w 138"/>
                <a:gd name="T29" fmla="*/ 99 h 100"/>
                <a:gd name="T30" fmla="*/ 134 w 138"/>
                <a:gd name="T31" fmla="*/ 37 h 100"/>
                <a:gd name="T32" fmla="*/ 134 w 138"/>
                <a:gd name="T33" fmla="*/ 37 h 100"/>
                <a:gd name="T34" fmla="*/ 123 w 138"/>
                <a:gd name="T35"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8" h="100">
                  <a:moveTo>
                    <a:pt x="123" y="0"/>
                  </a:moveTo>
                  <a:lnTo>
                    <a:pt x="123" y="0"/>
                  </a:lnTo>
                  <a:cubicBezTo>
                    <a:pt x="103" y="4"/>
                    <a:pt x="104" y="22"/>
                    <a:pt x="83" y="37"/>
                  </a:cubicBezTo>
                  <a:lnTo>
                    <a:pt x="83" y="37"/>
                  </a:lnTo>
                  <a:cubicBezTo>
                    <a:pt x="70" y="45"/>
                    <a:pt x="46" y="42"/>
                    <a:pt x="40" y="37"/>
                  </a:cubicBezTo>
                  <a:lnTo>
                    <a:pt x="40" y="37"/>
                  </a:lnTo>
                  <a:cubicBezTo>
                    <a:pt x="31" y="37"/>
                    <a:pt x="20" y="34"/>
                    <a:pt x="11" y="40"/>
                  </a:cubicBezTo>
                  <a:lnTo>
                    <a:pt x="11" y="40"/>
                  </a:lnTo>
                  <a:cubicBezTo>
                    <a:pt x="0" y="45"/>
                    <a:pt x="11" y="69"/>
                    <a:pt x="53" y="81"/>
                  </a:cubicBezTo>
                  <a:lnTo>
                    <a:pt x="53" y="81"/>
                  </a:lnTo>
                  <a:cubicBezTo>
                    <a:pt x="62" y="83"/>
                    <a:pt x="71" y="81"/>
                    <a:pt x="79" y="76"/>
                  </a:cubicBezTo>
                  <a:lnTo>
                    <a:pt x="109" y="55"/>
                  </a:lnTo>
                  <a:lnTo>
                    <a:pt x="115" y="99"/>
                  </a:lnTo>
                  <a:lnTo>
                    <a:pt x="124" y="99"/>
                  </a:lnTo>
                  <a:lnTo>
                    <a:pt x="124" y="99"/>
                  </a:lnTo>
                  <a:cubicBezTo>
                    <a:pt x="124" y="99"/>
                    <a:pt x="127" y="74"/>
                    <a:pt x="134" y="37"/>
                  </a:cubicBezTo>
                  <a:lnTo>
                    <a:pt x="134" y="37"/>
                  </a:lnTo>
                  <a:cubicBezTo>
                    <a:pt x="137" y="23"/>
                    <a:pt x="133" y="5"/>
                    <a:pt x="123" y="0"/>
                  </a:cubicBezTo>
                </a:path>
              </a:pathLst>
            </a:custGeom>
            <a:solidFill>
              <a:srgbClr val="7651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49" name="Freeform 288">
              <a:extLst>
                <a:ext uri="{FF2B5EF4-FFF2-40B4-BE49-F238E27FC236}">
                  <a16:creationId xmlns:a16="http://schemas.microsoft.com/office/drawing/2014/main" id="{04402C46-BE21-3D4F-8473-2A116E8CC7D7}"/>
                </a:ext>
              </a:extLst>
            </p:cNvPr>
            <p:cNvSpPr>
              <a:spLocks noChangeArrowheads="1"/>
            </p:cNvSpPr>
            <p:nvPr/>
          </p:nvSpPr>
          <p:spPr bwMode="auto">
            <a:xfrm>
              <a:off x="13579110" y="5192960"/>
              <a:ext cx="159359" cy="170348"/>
            </a:xfrm>
            <a:custGeom>
              <a:avLst/>
              <a:gdLst>
                <a:gd name="T0" fmla="*/ 0 w 129"/>
                <a:gd name="T1" fmla="*/ 36 h 135"/>
                <a:gd name="T2" fmla="*/ 67 w 129"/>
                <a:gd name="T3" fmla="*/ 134 h 135"/>
                <a:gd name="T4" fmla="*/ 128 w 129"/>
                <a:gd name="T5" fmla="*/ 98 h 135"/>
                <a:gd name="T6" fmla="*/ 61 w 129"/>
                <a:gd name="T7" fmla="*/ 0 h 135"/>
                <a:gd name="T8" fmla="*/ 0 w 129"/>
                <a:gd name="T9" fmla="*/ 36 h 135"/>
              </a:gdLst>
              <a:ahLst/>
              <a:cxnLst>
                <a:cxn ang="0">
                  <a:pos x="T0" y="T1"/>
                </a:cxn>
                <a:cxn ang="0">
                  <a:pos x="T2" y="T3"/>
                </a:cxn>
                <a:cxn ang="0">
                  <a:pos x="T4" y="T5"/>
                </a:cxn>
                <a:cxn ang="0">
                  <a:pos x="T6" y="T7"/>
                </a:cxn>
                <a:cxn ang="0">
                  <a:pos x="T8" y="T9"/>
                </a:cxn>
              </a:cxnLst>
              <a:rect l="0" t="0" r="r" b="b"/>
              <a:pathLst>
                <a:path w="129" h="135">
                  <a:moveTo>
                    <a:pt x="0" y="36"/>
                  </a:moveTo>
                  <a:lnTo>
                    <a:pt x="67" y="134"/>
                  </a:lnTo>
                  <a:lnTo>
                    <a:pt x="128" y="98"/>
                  </a:lnTo>
                  <a:lnTo>
                    <a:pt x="61" y="0"/>
                  </a:lnTo>
                  <a:lnTo>
                    <a:pt x="0" y="36"/>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0" name="Freeform 289">
              <a:extLst>
                <a:ext uri="{FF2B5EF4-FFF2-40B4-BE49-F238E27FC236}">
                  <a16:creationId xmlns:a16="http://schemas.microsoft.com/office/drawing/2014/main" id="{E8137859-6437-4341-925B-19591338050F}"/>
                </a:ext>
              </a:extLst>
            </p:cNvPr>
            <p:cNvSpPr>
              <a:spLocks noChangeArrowheads="1"/>
            </p:cNvSpPr>
            <p:nvPr/>
          </p:nvSpPr>
          <p:spPr bwMode="auto">
            <a:xfrm>
              <a:off x="13590099" y="5203953"/>
              <a:ext cx="131884" cy="137379"/>
            </a:xfrm>
            <a:custGeom>
              <a:avLst/>
              <a:gdLst>
                <a:gd name="T0" fmla="*/ 0 w 105"/>
                <a:gd name="T1" fmla="*/ 28 h 111"/>
                <a:gd name="T2" fmla="*/ 57 w 105"/>
                <a:gd name="T3" fmla="*/ 110 h 111"/>
                <a:gd name="T4" fmla="*/ 104 w 105"/>
                <a:gd name="T5" fmla="*/ 83 h 111"/>
                <a:gd name="T6" fmla="*/ 47 w 105"/>
                <a:gd name="T7" fmla="*/ 0 h 111"/>
                <a:gd name="T8" fmla="*/ 0 w 105"/>
                <a:gd name="T9" fmla="*/ 28 h 111"/>
              </a:gdLst>
              <a:ahLst/>
              <a:cxnLst>
                <a:cxn ang="0">
                  <a:pos x="T0" y="T1"/>
                </a:cxn>
                <a:cxn ang="0">
                  <a:pos x="T2" y="T3"/>
                </a:cxn>
                <a:cxn ang="0">
                  <a:pos x="T4" y="T5"/>
                </a:cxn>
                <a:cxn ang="0">
                  <a:pos x="T6" y="T7"/>
                </a:cxn>
                <a:cxn ang="0">
                  <a:pos x="T8" y="T9"/>
                </a:cxn>
              </a:cxnLst>
              <a:rect l="0" t="0" r="r" b="b"/>
              <a:pathLst>
                <a:path w="105" h="111">
                  <a:moveTo>
                    <a:pt x="0" y="28"/>
                  </a:moveTo>
                  <a:lnTo>
                    <a:pt x="57" y="110"/>
                  </a:lnTo>
                  <a:lnTo>
                    <a:pt x="104" y="83"/>
                  </a:lnTo>
                  <a:lnTo>
                    <a:pt x="47" y="0"/>
                  </a:lnTo>
                  <a:lnTo>
                    <a:pt x="0" y="28"/>
                  </a:ln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1" name="Freeform 290">
              <a:extLst>
                <a:ext uri="{FF2B5EF4-FFF2-40B4-BE49-F238E27FC236}">
                  <a16:creationId xmlns:a16="http://schemas.microsoft.com/office/drawing/2014/main" id="{9223918B-9924-2041-B36E-60B3EA3EEF8C}"/>
                </a:ext>
              </a:extLst>
            </p:cNvPr>
            <p:cNvSpPr>
              <a:spLocks noChangeArrowheads="1"/>
            </p:cNvSpPr>
            <p:nvPr/>
          </p:nvSpPr>
          <p:spPr bwMode="auto">
            <a:xfrm>
              <a:off x="13689014" y="5275389"/>
              <a:ext cx="98913" cy="104411"/>
            </a:xfrm>
            <a:custGeom>
              <a:avLst/>
              <a:gdLst>
                <a:gd name="T0" fmla="*/ 80 w 81"/>
                <a:gd name="T1" fmla="*/ 44 h 82"/>
                <a:gd name="T2" fmla="*/ 57 w 81"/>
                <a:gd name="T3" fmla="*/ 34 h 82"/>
                <a:gd name="T4" fmla="*/ 51 w 81"/>
                <a:gd name="T5" fmla="*/ 15 h 82"/>
                <a:gd name="T6" fmla="*/ 25 w 81"/>
                <a:gd name="T7" fmla="*/ 0 h 82"/>
                <a:gd name="T8" fmla="*/ 0 w 81"/>
                <a:gd name="T9" fmla="*/ 7 h 82"/>
                <a:gd name="T10" fmla="*/ 0 w 81"/>
                <a:gd name="T11" fmla="*/ 7 h 82"/>
                <a:gd name="T12" fmla="*/ 20 w 81"/>
                <a:gd name="T13" fmla="*/ 14 h 82"/>
                <a:gd name="T14" fmla="*/ 30 w 81"/>
                <a:gd name="T15" fmla="*/ 18 h 82"/>
                <a:gd name="T16" fmla="*/ 37 w 81"/>
                <a:gd name="T17" fmla="*/ 34 h 82"/>
                <a:gd name="T18" fmla="*/ 3 w 81"/>
                <a:gd name="T19" fmla="*/ 53 h 82"/>
                <a:gd name="T20" fmla="*/ 3 w 81"/>
                <a:gd name="T21" fmla="*/ 53 h 82"/>
                <a:gd name="T22" fmla="*/ 46 w 81"/>
                <a:gd name="T23" fmla="*/ 70 h 82"/>
                <a:gd name="T24" fmla="*/ 67 w 81"/>
                <a:gd name="T25" fmla="*/ 81 h 82"/>
                <a:gd name="T26" fmla="*/ 80 w 81"/>
                <a:gd name="T27" fmla="*/ 4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2">
                  <a:moveTo>
                    <a:pt x="80" y="44"/>
                  </a:moveTo>
                  <a:lnTo>
                    <a:pt x="57" y="34"/>
                  </a:lnTo>
                  <a:lnTo>
                    <a:pt x="51" y="15"/>
                  </a:lnTo>
                  <a:lnTo>
                    <a:pt x="25" y="0"/>
                  </a:lnTo>
                  <a:lnTo>
                    <a:pt x="0" y="7"/>
                  </a:lnTo>
                  <a:lnTo>
                    <a:pt x="0" y="7"/>
                  </a:lnTo>
                  <a:cubicBezTo>
                    <a:pt x="0" y="7"/>
                    <a:pt x="7" y="21"/>
                    <a:pt x="20" y="14"/>
                  </a:cubicBezTo>
                  <a:lnTo>
                    <a:pt x="30" y="18"/>
                  </a:lnTo>
                  <a:lnTo>
                    <a:pt x="37" y="34"/>
                  </a:lnTo>
                  <a:lnTo>
                    <a:pt x="3" y="53"/>
                  </a:lnTo>
                  <a:lnTo>
                    <a:pt x="3" y="53"/>
                  </a:lnTo>
                  <a:cubicBezTo>
                    <a:pt x="3" y="53"/>
                    <a:pt x="12" y="72"/>
                    <a:pt x="46" y="70"/>
                  </a:cubicBezTo>
                  <a:lnTo>
                    <a:pt x="67" y="81"/>
                  </a:lnTo>
                  <a:lnTo>
                    <a:pt x="80" y="44"/>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2" name="Freeform 291">
              <a:extLst>
                <a:ext uri="{FF2B5EF4-FFF2-40B4-BE49-F238E27FC236}">
                  <a16:creationId xmlns:a16="http://schemas.microsoft.com/office/drawing/2014/main" id="{1F004791-934B-2B43-9DFC-70314458CCED}"/>
                </a:ext>
              </a:extLst>
            </p:cNvPr>
            <p:cNvSpPr>
              <a:spLocks noChangeArrowheads="1"/>
            </p:cNvSpPr>
            <p:nvPr/>
          </p:nvSpPr>
          <p:spPr bwMode="auto">
            <a:xfrm>
              <a:off x="13590099" y="5269896"/>
              <a:ext cx="164856" cy="406643"/>
            </a:xfrm>
            <a:custGeom>
              <a:avLst/>
              <a:gdLst>
                <a:gd name="T0" fmla="*/ 77 w 132"/>
                <a:gd name="T1" fmla="*/ 212 h 328"/>
                <a:gd name="T2" fmla="*/ 51 w 132"/>
                <a:gd name="T3" fmla="*/ 71 h 328"/>
                <a:gd name="T4" fmla="*/ 59 w 132"/>
                <a:gd name="T5" fmla="*/ 39 h 328"/>
                <a:gd name="T6" fmla="*/ 46 w 132"/>
                <a:gd name="T7" fmla="*/ 11 h 328"/>
                <a:gd name="T8" fmla="*/ 46 w 132"/>
                <a:gd name="T9" fmla="*/ 11 h 328"/>
                <a:gd name="T10" fmla="*/ 43 w 132"/>
                <a:gd name="T11" fmla="*/ 28 h 328"/>
                <a:gd name="T12" fmla="*/ 45 w 132"/>
                <a:gd name="T13" fmla="*/ 36 h 328"/>
                <a:gd name="T14" fmla="*/ 39 w 132"/>
                <a:gd name="T15" fmla="*/ 42 h 328"/>
                <a:gd name="T16" fmla="*/ 29 w 132"/>
                <a:gd name="T17" fmla="*/ 33 h 328"/>
                <a:gd name="T18" fmla="*/ 23 w 132"/>
                <a:gd name="T19" fmla="*/ 18 h 328"/>
                <a:gd name="T20" fmla="*/ 18 w 132"/>
                <a:gd name="T21" fmla="*/ 12 h 328"/>
                <a:gd name="T22" fmla="*/ 10 w 132"/>
                <a:gd name="T23" fmla="*/ 0 h 328"/>
                <a:gd name="T24" fmla="*/ 6 w 132"/>
                <a:gd name="T25" fmla="*/ 11 h 328"/>
                <a:gd name="T26" fmla="*/ 6 w 132"/>
                <a:gd name="T27" fmla="*/ 11 h 328"/>
                <a:gd name="T28" fmla="*/ 4 w 132"/>
                <a:gd name="T29" fmla="*/ 24 h 328"/>
                <a:gd name="T30" fmla="*/ 8 w 132"/>
                <a:gd name="T31" fmla="*/ 50 h 328"/>
                <a:gd name="T32" fmla="*/ 23 w 132"/>
                <a:gd name="T33" fmla="*/ 74 h 328"/>
                <a:gd name="T34" fmla="*/ 23 w 132"/>
                <a:gd name="T35" fmla="*/ 74 h 328"/>
                <a:gd name="T36" fmla="*/ 51 w 132"/>
                <a:gd name="T37" fmla="*/ 316 h 328"/>
                <a:gd name="T38" fmla="*/ 51 w 132"/>
                <a:gd name="T39" fmla="*/ 316 h 328"/>
                <a:gd name="T40" fmla="*/ 131 w 132"/>
                <a:gd name="T41" fmla="*/ 277 h 328"/>
                <a:gd name="T42" fmla="*/ 77 w 132"/>
                <a:gd name="T43" fmla="*/ 212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2" h="328">
                  <a:moveTo>
                    <a:pt x="77" y="212"/>
                  </a:moveTo>
                  <a:lnTo>
                    <a:pt x="51" y="71"/>
                  </a:lnTo>
                  <a:lnTo>
                    <a:pt x="59" y="39"/>
                  </a:lnTo>
                  <a:lnTo>
                    <a:pt x="46" y="11"/>
                  </a:lnTo>
                  <a:lnTo>
                    <a:pt x="46" y="11"/>
                  </a:lnTo>
                  <a:cubicBezTo>
                    <a:pt x="46" y="11"/>
                    <a:pt x="38" y="15"/>
                    <a:pt x="43" y="28"/>
                  </a:cubicBezTo>
                  <a:lnTo>
                    <a:pt x="45" y="36"/>
                  </a:lnTo>
                  <a:lnTo>
                    <a:pt x="39" y="42"/>
                  </a:lnTo>
                  <a:lnTo>
                    <a:pt x="29" y="33"/>
                  </a:lnTo>
                  <a:lnTo>
                    <a:pt x="23" y="18"/>
                  </a:lnTo>
                  <a:lnTo>
                    <a:pt x="18" y="12"/>
                  </a:lnTo>
                  <a:lnTo>
                    <a:pt x="10" y="0"/>
                  </a:lnTo>
                  <a:lnTo>
                    <a:pt x="6" y="11"/>
                  </a:lnTo>
                  <a:lnTo>
                    <a:pt x="6" y="11"/>
                  </a:lnTo>
                  <a:cubicBezTo>
                    <a:pt x="4" y="15"/>
                    <a:pt x="3" y="20"/>
                    <a:pt x="4" y="24"/>
                  </a:cubicBezTo>
                  <a:lnTo>
                    <a:pt x="8" y="50"/>
                  </a:lnTo>
                  <a:lnTo>
                    <a:pt x="23" y="74"/>
                  </a:lnTo>
                  <a:lnTo>
                    <a:pt x="23" y="74"/>
                  </a:lnTo>
                  <a:cubicBezTo>
                    <a:pt x="23" y="74"/>
                    <a:pt x="0" y="293"/>
                    <a:pt x="51" y="316"/>
                  </a:cubicBezTo>
                  <a:lnTo>
                    <a:pt x="51" y="316"/>
                  </a:lnTo>
                  <a:cubicBezTo>
                    <a:pt x="76" y="327"/>
                    <a:pt x="131" y="277"/>
                    <a:pt x="131" y="277"/>
                  </a:cubicBezTo>
                  <a:lnTo>
                    <a:pt x="77" y="212"/>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3" name="Freeform 292">
              <a:extLst>
                <a:ext uri="{FF2B5EF4-FFF2-40B4-BE49-F238E27FC236}">
                  <a16:creationId xmlns:a16="http://schemas.microsoft.com/office/drawing/2014/main" id="{11F71983-8AB6-0E4B-AC46-A19A8502C0CA}"/>
                </a:ext>
              </a:extLst>
            </p:cNvPr>
            <p:cNvSpPr>
              <a:spLocks noChangeArrowheads="1"/>
            </p:cNvSpPr>
            <p:nvPr/>
          </p:nvSpPr>
          <p:spPr bwMode="auto">
            <a:xfrm>
              <a:off x="13749456" y="5539157"/>
              <a:ext cx="401151" cy="719873"/>
            </a:xfrm>
            <a:custGeom>
              <a:avLst/>
              <a:gdLst>
                <a:gd name="T0" fmla="*/ 60 w 321"/>
                <a:gd name="T1" fmla="*/ 25 h 579"/>
                <a:gd name="T2" fmla="*/ 60 w 321"/>
                <a:gd name="T3" fmla="*/ 25 h 579"/>
                <a:gd name="T4" fmla="*/ 19 w 321"/>
                <a:gd name="T5" fmla="*/ 238 h 579"/>
                <a:gd name="T6" fmla="*/ 19 w 321"/>
                <a:gd name="T7" fmla="*/ 238 h 579"/>
                <a:gd name="T8" fmla="*/ 34 w 321"/>
                <a:gd name="T9" fmla="*/ 514 h 579"/>
                <a:gd name="T10" fmla="*/ 34 w 321"/>
                <a:gd name="T11" fmla="*/ 514 h 579"/>
                <a:gd name="T12" fmla="*/ 268 w 321"/>
                <a:gd name="T13" fmla="*/ 454 h 579"/>
                <a:gd name="T14" fmla="*/ 268 w 321"/>
                <a:gd name="T15" fmla="*/ 454 h 579"/>
                <a:gd name="T16" fmla="*/ 269 w 321"/>
                <a:gd name="T17" fmla="*/ 245 h 579"/>
                <a:gd name="T18" fmla="*/ 269 w 321"/>
                <a:gd name="T19" fmla="*/ 245 h 579"/>
                <a:gd name="T20" fmla="*/ 250 w 321"/>
                <a:gd name="T21" fmla="*/ 0 h 579"/>
                <a:gd name="T22" fmla="*/ 60 w 321"/>
                <a:gd name="T23" fmla="*/ 25 h 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1" h="579">
                  <a:moveTo>
                    <a:pt x="60" y="25"/>
                  </a:moveTo>
                  <a:lnTo>
                    <a:pt x="60" y="25"/>
                  </a:lnTo>
                  <a:cubicBezTo>
                    <a:pt x="60" y="25"/>
                    <a:pt x="0" y="84"/>
                    <a:pt x="19" y="238"/>
                  </a:cubicBezTo>
                  <a:lnTo>
                    <a:pt x="19" y="238"/>
                  </a:lnTo>
                  <a:cubicBezTo>
                    <a:pt x="36" y="372"/>
                    <a:pt x="34" y="514"/>
                    <a:pt x="34" y="514"/>
                  </a:cubicBezTo>
                  <a:lnTo>
                    <a:pt x="34" y="514"/>
                  </a:lnTo>
                  <a:cubicBezTo>
                    <a:pt x="34" y="514"/>
                    <a:pt x="187" y="578"/>
                    <a:pt x="268" y="454"/>
                  </a:cubicBezTo>
                  <a:lnTo>
                    <a:pt x="268" y="454"/>
                  </a:lnTo>
                  <a:cubicBezTo>
                    <a:pt x="268" y="454"/>
                    <a:pt x="238" y="346"/>
                    <a:pt x="269" y="245"/>
                  </a:cubicBezTo>
                  <a:lnTo>
                    <a:pt x="269" y="245"/>
                  </a:lnTo>
                  <a:cubicBezTo>
                    <a:pt x="320" y="77"/>
                    <a:pt x="250" y="0"/>
                    <a:pt x="250" y="0"/>
                  </a:cubicBezTo>
                  <a:lnTo>
                    <a:pt x="60" y="25"/>
                  </a:lnTo>
                </a:path>
              </a:pathLst>
            </a:custGeom>
            <a:solidFill>
              <a:srgbClr val="415D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4" name="Freeform 293">
              <a:extLst>
                <a:ext uri="{FF2B5EF4-FFF2-40B4-BE49-F238E27FC236}">
                  <a16:creationId xmlns:a16="http://schemas.microsoft.com/office/drawing/2014/main" id="{6A0EE50E-FDFA-7B4C-AA4D-997BB28B7B16}"/>
                </a:ext>
              </a:extLst>
            </p:cNvPr>
            <p:cNvSpPr>
              <a:spLocks noChangeArrowheads="1"/>
            </p:cNvSpPr>
            <p:nvPr/>
          </p:nvSpPr>
          <p:spPr bwMode="auto">
            <a:xfrm>
              <a:off x="13991246" y="5127017"/>
              <a:ext cx="131884" cy="390158"/>
            </a:xfrm>
            <a:custGeom>
              <a:avLst/>
              <a:gdLst>
                <a:gd name="T0" fmla="*/ 21 w 108"/>
                <a:gd name="T1" fmla="*/ 0 h 313"/>
                <a:gd name="T2" fmla="*/ 21 w 108"/>
                <a:gd name="T3" fmla="*/ 0 h 313"/>
                <a:gd name="T4" fmla="*/ 80 w 108"/>
                <a:gd name="T5" fmla="*/ 79 h 313"/>
                <a:gd name="T6" fmla="*/ 80 w 108"/>
                <a:gd name="T7" fmla="*/ 79 h 313"/>
                <a:gd name="T8" fmla="*/ 63 w 108"/>
                <a:gd name="T9" fmla="*/ 300 h 313"/>
                <a:gd name="T10" fmla="*/ 63 w 108"/>
                <a:gd name="T11" fmla="*/ 300 h 313"/>
                <a:gd name="T12" fmla="*/ 0 w 108"/>
                <a:gd name="T13" fmla="*/ 252 h 313"/>
                <a:gd name="T14" fmla="*/ 21 w 108"/>
                <a:gd name="T15" fmla="*/ 0 h 3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313">
                  <a:moveTo>
                    <a:pt x="21" y="0"/>
                  </a:moveTo>
                  <a:lnTo>
                    <a:pt x="21" y="0"/>
                  </a:lnTo>
                  <a:cubicBezTo>
                    <a:pt x="21" y="0"/>
                    <a:pt x="52" y="1"/>
                    <a:pt x="80" y="79"/>
                  </a:cubicBezTo>
                  <a:lnTo>
                    <a:pt x="80" y="79"/>
                  </a:lnTo>
                  <a:cubicBezTo>
                    <a:pt x="107" y="154"/>
                    <a:pt x="101" y="288"/>
                    <a:pt x="63" y="300"/>
                  </a:cubicBezTo>
                  <a:lnTo>
                    <a:pt x="63" y="300"/>
                  </a:lnTo>
                  <a:cubicBezTo>
                    <a:pt x="26" y="312"/>
                    <a:pt x="0" y="252"/>
                    <a:pt x="0" y="252"/>
                  </a:cubicBezTo>
                  <a:lnTo>
                    <a:pt x="21" y="0"/>
                  </a:lnTo>
                </a:path>
              </a:pathLst>
            </a:custGeom>
            <a:solidFill>
              <a:srgbClr val="4F62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5" name="Freeform 294">
              <a:extLst>
                <a:ext uri="{FF2B5EF4-FFF2-40B4-BE49-F238E27FC236}">
                  <a16:creationId xmlns:a16="http://schemas.microsoft.com/office/drawing/2014/main" id="{0F1D0617-8906-AC48-8BD7-DC3BF61F1B90}"/>
                </a:ext>
              </a:extLst>
            </p:cNvPr>
            <p:cNvSpPr>
              <a:spLocks noChangeArrowheads="1"/>
            </p:cNvSpPr>
            <p:nvPr/>
          </p:nvSpPr>
          <p:spPr bwMode="auto">
            <a:xfrm>
              <a:off x="13793419" y="4885231"/>
              <a:ext cx="181343" cy="269263"/>
            </a:xfrm>
            <a:custGeom>
              <a:avLst/>
              <a:gdLst>
                <a:gd name="T0" fmla="*/ 145 w 146"/>
                <a:gd name="T1" fmla="*/ 72 h 218"/>
                <a:gd name="T2" fmla="*/ 145 w 146"/>
                <a:gd name="T3" fmla="*/ 72 h 218"/>
                <a:gd name="T4" fmla="*/ 41 w 146"/>
                <a:gd name="T5" fmla="*/ 202 h 218"/>
                <a:gd name="T6" fmla="*/ 41 w 146"/>
                <a:gd name="T7" fmla="*/ 202 h 218"/>
                <a:gd name="T8" fmla="*/ 1 w 146"/>
                <a:gd name="T9" fmla="*/ 72 h 218"/>
                <a:gd name="T10" fmla="*/ 1 w 146"/>
                <a:gd name="T11" fmla="*/ 72 h 218"/>
                <a:gd name="T12" fmla="*/ 73 w 146"/>
                <a:gd name="T13" fmla="*/ 0 h 218"/>
                <a:gd name="T14" fmla="*/ 73 w 146"/>
                <a:gd name="T15" fmla="*/ 0 h 218"/>
                <a:gd name="T16" fmla="*/ 145 w 146"/>
                <a:gd name="T17" fmla="*/ 72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 h="218">
                  <a:moveTo>
                    <a:pt x="145" y="72"/>
                  </a:moveTo>
                  <a:lnTo>
                    <a:pt x="145" y="72"/>
                  </a:lnTo>
                  <a:cubicBezTo>
                    <a:pt x="145" y="111"/>
                    <a:pt x="103" y="217"/>
                    <a:pt x="41" y="202"/>
                  </a:cubicBezTo>
                  <a:lnTo>
                    <a:pt x="41" y="202"/>
                  </a:lnTo>
                  <a:cubicBezTo>
                    <a:pt x="1" y="191"/>
                    <a:pt x="0" y="111"/>
                    <a:pt x="1" y="72"/>
                  </a:cubicBezTo>
                  <a:lnTo>
                    <a:pt x="1" y="72"/>
                  </a:lnTo>
                  <a:cubicBezTo>
                    <a:pt x="4" y="15"/>
                    <a:pt x="34" y="0"/>
                    <a:pt x="73" y="0"/>
                  </a:cubicBezTo>
                  <a:lnTo>
                    <a:pt x="73" y="0"/>
                  </a:lnTo>
                  <a:cubicBezTo>
                    <a:pt x="113" y="0"/>
                    <a:pt x="145" y="32"/>
                    <a:pt x="145" y="72"/>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6" name="Freeform 295">
              <a:extLst>
                <a:ext uri="{FF2B5EF4-FFF2-40B4-BE49-F238E27FC236}">
                  <a16:creationId xmlns:a16="http://schemas.microsoft.com/office/drawing/2014/main" id="{8283BF0B-68E6-A74A-AB39-60E5CB28EDEF}"/>
                </a:ext>
              </a:extLst>
            </p:cNvPr>
            <p:cNvSpPr>
              <a:spLocks noChangeArrowheads="1"/>
            </p:cNvSpPr>
            <p:nvPr/>
          </p:nvSpPr>
          <p:spPr bwMode="auto">
            <a:xfrm>
              <a:off x="13776937" y="5121520"/>
              <a:ext cx="296740" cy="511055"/>
            </a:xfrm>
            <a:custGeom>
              <a:avLst/>
              <a:gdLst>
                <a:gd name="T0" fmla="*/ 64 w 240"/>
                <a:gd name="T1" fmla="*/ 70 h 411"/>
                <a:gd name="T2" fmla="*/ 64 w 240"/>
                <a:gd name="T3" fmla="*/ 70 h 411"/>
                <a:gd name="T4" fmla="*/ 7 w 240"/>
                <a:gd name="T5" fmla="*/ 193 h 411"/>
                <a:gd name="T6" fmla="*/ 7 w 240"/>
                <a:gd name="T7" fmla="*/ 193 h 411"/>
                <a:gd name="T8" fmla="*/ 50 w 240"/>
                <a:gd name="T9" fmla="*/ 251 h 411"/>
                <a:gd name="T10" fmla="*/ 56 w 240"/>
                <a:gd name="T11" fmla="*/ 308 h 411"/>
                <a:gd name="T12" fmla="*/ 38 w 240"/>
                <a:gd name="T13" fmla="*/ 363 h 411"/>
                <a:gd name="T14" fmla="*/ 38 w 240"/>
                <a:gd name="T15" fmla="*/ 363 h 411"/>
                <a:gd name="T16" fmla="*/ 228 w 240"/>
                <a:gd name="T17" fmla="*/ 338 h 411"/>
                <a:gd name="T18" fmla="*/ 222 w 240"/>
                <a:gd name="T19" fmla="*/ 222 h 411"/>
                <a:gd name="T20" fmla="*/ 236 w 240"/>
                <a:gd name="T21" fmla="*/ 111 h 411"/>
                <a:gd name="T22" fmla="*/ 236 w 240"/>
                <a:gd name="T23" fmla="*/ 111 h 411"/>
                <a:gd name="T24" fmla="*/ 203 w 240"/>
                <a:gd name="T25" fmla="*/ 10 h 411"/>
                <a:gd name="T26" fmla="*/ 203 w 240"/>
                <a:gd name="T27" fmla="*/ 10 h 411"/>
                <a:gd name="T28" fmla="*/ 174 w 240"/>
                <a:gd name="T29" fmla="*/ 5 h 411"/>
                <a:gd name="T30" fmla="*/ 64 w 240"/>
                <a:gd name="T31" fmla="*/ 70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0" h="411">
                  <a:moveTo>
                    <a:pt x="64" y="70"/>
                  </a:moveTo>
                  <a:lnTo>
                    <a:pt x="64" y="70"/>
                  </a:lnTo>
                  <a:cubicBezTo>
                    <a:pt x="64" y="70"/>
                    <a:pt x="23" y="129"/>
                    <a:pt x="7" y="193"/>
                  </a:cubicBezTo>
                  <a:lnTo>
                    <a:pt x="7" y="193"/>
                  </a:lnTo>
                  <a:cubicBezTo>
                    <a:pt x="0" y="226"/>
                    <a:pt x="50" y="251"/>
                    <a:pt x="50" y="251"/>
                  </a:cubicBezTo>
                  <a:lnTo>
                    <a:pt x="56" y="308"/>
                  </a:lnTo>
                  <a:lnTo>
                    <a:pt x="38" y="363"/>
                  </a:lnTo>
                  <a:lnTo>
                    <a:pt x="38" y="363"/>
                  </a:lnTo>
                  <a:cubicBezTo>
                    <a:pt x="38" y="363"/>
                    <a:pt x="137" y="410"/>
                    <a:pt x="228" y="338"/>
                  </a:cubicBezTo>
                  <a:lnTo>
                    <a:pt x="222" y="222"/>
                  </a:lnTo>
                  <a:lnTo>
                    <a:pt x="236" y="111"/>
                  </a:lnTo>
                  <a:lnTo>
                    <a:pt x="236" y="111"/>
                  </a:lnTo>
                  <a:cubicBezTo>
                    <a:pt x="239" y="74"/>
                    <a:pt x="227" y="38"/>
                    <a:pt x="203" y="10"/>
                  </a:cubicBezTo>
                  <a:lnTo>
                    <a:pt x="203" y="10"/>
                  </a:lnTo>
                  <a:cubicBezTo>
                    <a:pt x="196" y="2"/>
                    <a:pt x="184" y="0"/>
                    <a:pt x="174" y="5"/>
                  </a:cubicBezTo>
                  <a:lnTo>
                    <a:pt x="64" y="70"/>
                  </a:lnTo>
                </a:path>
              </a:pathLst>
            </a:custGeom>
            <a:solidFill>
              <a:srgbClr val="4D73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7" name="Freeform 296">
              <a:extLst>
                <a:ext uri="{FF2B5EF4-FFF2-40B4-BE49-F238E27FC236}">
                  <a16:creationId xmlns:a16="http://schemas.microsoft.com/office/drawing/2014/main" id="{13EA86A1-06B8-C54E-BDCE-42A175CD4DFD}"/>
                </a:ext>
              </a:extLst>
            </p:cNvPr>
            <p:cNvSpPr>
              <a:spLocks noChangeArrowheads="1"/>
            </p:cNvSpPr>
            <p:nvPr/>
          </p:nvSpPr>
          <p:spPr bwMode="auto">
            <a:xfrm>
              <a:off x="13683515" y="5209446"/>
              <a:ext cx="230799" cy="412142"/>
            </a:xfrm>
            <a:custGeom>
              <a:avLst/>
              <a:gdLst>
                <a:gd name="T0" fmla="*/ 137 w 184"/>
                <a:gd name="T1" fmla="*/ 0 h 330"/>
                <a:gd name="T2" fmla="*/ 137 w 184"/>
                <a:gd name="T3" fmla="*/ 0 h 330"/>
                <a:gd name="T4" fmla="*/ 59 w 184"/>
                <a:gd name="T5" fmla="*/ 116 h 330"/>
                <a:gd name="T6" fmla="*/ 59 w 184"/>
                <a:gd name="T7" fmla="*/ 116 h 330"/>
                <a:gd name="T8" fmla="*/ 0 w 184"/>
                <a:gd name="T9" fmla="*/ 264 h 330"/>
                <a:gd name="T10" fmla="*/ 0 w 184"/>
                <a:gd name="T11" fmla="*/ 264 h 330"/>
                <a:gd name="T12" fmla="*/ 54 w 184"/>
                <a:gd name="T13" fmla="*/ 329 h 330"/>
                <a:gd name="T14" fmla="*/ 54 w 184"/>
                <a:gd name="T15" fmla="*/ 329 h 330"/>
                <a:gd name="T16" fmla="*/ 165 w 184"/>
                <a:gd name="T17" fmla="*/ 129 h 330"/>
                <a:gd name="T18" fmla="*/ 165 w 184"/>
                <a:gd name="T19" fmla="*/ 129 h 330"/>
                <a:gd name="T20" fmla="*/ 137 w 184"/>
                <a:gd name="T21"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4" h="330">
                  <a:moveTo>
                    <a:pt x="137" y="0"/>
                  </a:moveTo>
                  <a:lnTo>
                    <a:pt x="137" y="0"/>
                  </a:lnTo>
                  <a:cubicBezTo>
                    <a:pt x="137" y="0"/>
                    <a:pt x="84" y="14"/>
                    <a:pt x="59" y="116"/>
                  </a:cubicBezTo>
                  <a:lnTo>
                    <a:pt x="59" y="116"/>
                  </a:lnTo>
                  <a:cubicBezTo>
                    <a:pt x="34" y="214"/>
                    <a:pt x="0" y="264"/>
                    <a:pt x="0" y="264"/>
                  </a:cubicBezTo>
                  <a:lnTo>
                    <a:pt x="0" y="264"/>
                  </a:lnTo>
                  <a:cubicBezTo>
                    <a:pt x="0" y="264"/>
                    <a:pt x="13" y="321"/>
                    <a:pt x="54" y="329"/>
                  </a:cubicBezTo>
                  <a:lnTo>
                    <a:pt x="54" y="329"/>
                  </a:lnTo>
                  <a:cubicBezTo>
                    <a:pt x="54" y="329"/>
                    <a:pt x="150" y="220"/>
                    <a:pt x="165" y="129"/>
                  </a:cubicBezTo>
                  <a:lnTo>
                    <a:pt x="165" y="129"/>
                  </a:lnTo>
                  <a:cubicBezTo>
                    <a:pt x="183" y="24"/>
                    <a:pt x="137" y="0"/>
                    <a:pt x="137" y="0"/>
                  </a:cubicBezTo>
                </a:path>
              </a:pathLst>
            </a:custGeom>
            <a:solidFill>
              <a:srgbClr val="4D73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8" name="Freeform 297">
              <a:extLst>
                <a:ext uri="{FF2B5EF4-FFF2-40B4-BE49-F238E27FC236}">
                  <a16:creationId xmlns:a16="http://schemas.microsoft.com/office/drawing/2014/main" id="{27A81E91-BEC8-1244-BB2E-DE4E67CCC942}"/>
                </a:ext>
              </a:extLst>
            </p:cNvPr>
            <p:cNvSpPr>
              <a:spLocks noChangeArrowheads="1"/>
            </p:cNvSpPr>
            <p:nvPr/>
          </p:nvSpPr>
          <p:spPr bwMode="auto">
            <a:xfrm>
              <a:off x="13754955" y="4786318"/>
              <a:ext cx="357186" cy="708878"/>
            </a:xfrm>
            <a:custGeom>
              <a:avLst/>
              <a:gdLst>
                <a:gd name="T0" fmla="*/ 130 w 286"/>
                <a:gd name="T1" fmla="*/ 44 h 568"/>
                <a:gd name="T2" fmla="*/ 130 w 286"/>
                <a:gd name="T3" fmla="*/ 44 h 568"/>
                <a:gd name="T4" fmla="*/ 32 w 286"/>
                <a:gd name="T5" fmla="*/ 63 h 568"/>
                <a:gd name="T6" fmla="*/ 32 w 286"/>
                <a:gd name="T7" fmla="*/ 63 h 568"/>
                <a:gd name="T8" fmla="*/ 83 w 286"/>
                <a:gd name="T9" fmla="*/ 177 h 568"/>
                <a:gd name="T10" fmla="*/ 83 w 286"/>
                <a:gd name="T11" fmla="*/ 336 h 568"/>
                <a:gd name="T12" fmla="*/ 83 w 286"/>
                <a:gd name="T13" fmla="*/ 336 h 568"/>
                <a:gd name="T14" fmla="*/ 124 w 286"/>
                <a:gd name="T15" fmla="*/ 397 h 568"/>
                <a:gd name="T16" fmla="*/ 124 w 286"/>
                <a:gd name="T17" fmla="*/ 397 h 568"/>
                <a:gd name="T18" fmla="*/ 203 w 286"/>
                <a:gd name="T19" fmla="*/ 566 h 568"/>
                <a:gd name="T20" fmla="*/ 203 w 286"/>
                <a:gd name="T21" fmla="*/ 566 h 568"/>
                <a:gd name="T22" fmla="*/ 251 w 286"/>
                <a:gd name="T23" fmla="*/ 84 h 568"/>
                <a:gd name="T24" fmla="*/ 251 w 286"/>
                <a:gd name="T25" fmla="*/ 84 h 568"/>
                <a:gd name="T26" fmla="*/ 130 w 286"/>
                <a:gd name="T27" fmla="*/ 44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6" h="568">
                  <a:moveTo>
                    <a:pt x="130" y="44"/>
                  </a:moveTo>
                  <a:lnTo>
                    <a:pt x="130" y="44"/>
                  </a:lnTo>
                  <a:cubicBezTo>
                    <a:pt x="130" y="44"/>
                    <a:pt x="64" y="21"/>
                    <a:pt x="32" y="63"/>
                  </a:cubicBezTo>
                  <a:lnTo>
                    <a:pt x="32" y="63"/>
                  </a:lnTo>
                  <a:cubicBezTo>
                    <a:pt x="0" y="106"/>
                    <a:pt x="17" y="184"/>
                    <a:pt x="83" y="177"/>
                  </a:cubicBezTo>
                  <a:lnTo>
                    <a:pt x="83" y="336"/>
                  </a:lnTo>
                  <a:lnTo>
                    <a:pt x="83" y="336"/>
                  </a:lnTo>
                  <a:cubicBezTo>
                    <a:pt x="83" y="336"/>
                    <a:pt x="132" y="334"/>
                    <a:pt x="124" y="397"/>
                  </a:cubicBezTo>
                  <a:lnTo>
                    <a:pt x="124" y="397"/>
                  </a:lnTo>
                  <a:cubicBezTo>
                    <a:pt x="115" y="460"/>
                    <a:pt x="120" y="567"/>
                    <a:pt x="203" y="566"/>
                  </a:cubicBezTo>
                  <a:lnTo>
                    <a:pt x="203" y="566"/>
                  </a:lnTo>
                  <a:cubicBezTo>
                    <a:pt x="285" y="565"/>
                    <a:pt x="278" y="164"/>
                    <a:pt x="251" y="84"/>
                  </a:cubicBezTo>
                  <a:lnTo>
                    <a:pt x="251" y="84"/>
                  </a:lnTo>
                  <a:cubicBezTo>
                    <a:pt x="224" y="0"/>
                    <a:pt x="130" y="44"/>
                    <a:pt x="130" y="44"/>
                  </a:cubicBezTo>
                </a:path>
              </a:pathLst>
            </a:custGeom>
            <a:solidFill>
              <a:srgbClr val="7651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59" name="Freeform 298">
              <a:extLst>
                <a:ext uri="{FF2B5EF4-FFF2-40B4-BE49-F238E27FC236}">
                  <a16:creationId xmlns:a16="http://schemas.microsoft.com/office/drawing/2014/main" id="{336D3432-31F4-B540-AEED-B0834950185C}"/>
                </a:ext>
              </a:extLst>
            </p:cNvPr>
            <p:cNvSpPr>
              <a:spLocks noChangeArrowheads="1"/>
            </p:cNvSpPr>
            <p:nvPr/>
          </p:nvSpPr>
          <p:spPr bwMode="auto">
            <a:xfrm>
              <a:off x="13837380" y="4978647"/>
              <a:ext cx="49459" cy="60448"/>
            </a:xfrm>
            <a:custGeom>
              <a:avLst/>
              <a:gdLst>
                <a:gd name="T0" fmla="*/ 33 w 38"/>
                <a:gd name="T1" fmla="*/ 30 h 49"/>
                <a:gd name="T2" fmla="*/ 33 w 38"/>
                <a:gd name="T3" fmla="*/ 30 h 49"/>
                <a:gd name="T4" fmla="*/ 11 w 38"/>
                <a:gd name="T5" fmla="*/ 46 h 49"/>
                <a:gd name="T6" fmla="*/ 11 w 38"/>
                <a:gd name="T7" fmla="*/ 46 h 49"/>
                <a:gd name="T8" fmla="*/ 5 w 38"/>
                <a:gd name="T9" fmla="*/ 19 h 49"/>
                <a:gd name="T10" fmla="*/ 5 w 38"/>
                <a:gd name="T11" fmla="*/ 19 h 49"/>
                <a:gd name="T12" fmla="*/ 27 w 38"/>
                <a:gd name="T13" fmla="*/ 3 h 49"/>
                <a:gd name="T14" fmla="*/ 27 w 38"/>
                <a:gd name="T15" fmla="*/ 3 h 49"/>
                <a:gd name="T16" fmla="*/ 33 w 38"/>
                <a:gd name="T17" fmla="*/ 3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49">
                  <a:moveTo>
                    <a:pt x="33" y="30"/>
                  </a:moveTo>
                  <a:lnTo>
                    <a:pt x="33" y="30"/>
                  </a:lnTo>
                  <a:cubicBezTo>
                    <a:pt x="28" y="41"/>
                    <a:pt x="18" y="48"/>
                    <a:pt x="11" y="46"/>
                  </a:cubicBezTo>
                  <a:lnTo>
                    <a:pt x="11" y="46"/>
                  </a:lnTo>
                  <a:cubicBezTo>
                    <a:pt x="3" y="43"/>
                    <a:pt x="0" y="31"/>
                    <a:pt x="5" y="19"/>
                  </a:cubicBezTo>
                  <a:lnTo>
                    <a:pt x="5" y="19"/>
                  </a:lnTo>
                  <a:cubicBezTo>
                    <a:pt x="10" y="7"/>
                    <a:pt x="19" y="0"/>
                    <a:pt x="27" y="3"/>
                  </a:cubicBezTo>
                  <a:lnTo>
                    <a:pt x="27" y="3"/>
                  </a:lnTo>
                  <a:cubicBezTo>
                    <a:pt x="34" y="6"/>
                    <a:pt x="37" y="18"/>
                    <a:pt x="33" y="30"/>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0" name="Freeform 299">
              <a:extLst>
                <a:ext uri="{FF2B5EF4-FFF2-40B4-BE49-F238E27FC236}">
                  <a16:creationId xmlns:a16="http://schemas.microsoft.com/office/drawing/2014/main" id="{BBB6CBDA-249A-F64E-973F-A3E37980FCB7}"/>
                </a:ext>
              </a:extLst>
            </p:cNvPr>
            <p:cNvSpPr>
              <a:spLocks noChangeArrowheads="1"/>
            </p:cNvSpPr>
            <p:nvPr/>
          </p:nvSpPr>
          <p:spPr bwMode="auto">
            <a:xfrm>
              <a:off x="10320457" y="6176597"/>
              <a:ext cx="4643439" cy="2906959"/>
            </a:xfrm>
            <a:custGeom>
              <a:avLst/>
              <a:gdLst>
                <a:gd name="T0" fmla="*/ 195 w 3728"/>
                <a:gd name="T1" fmla="*/ 1156 h 2333"/>
                <a:gd name="T2" fmla="*/ 2053 w 3728"/>
                <a:gd name="T3" fmla="*/ 2230 h 2333"/>
                <a:gd name="T4" fmla="*/ 2053 w 3728"/>
                <a:gd name="T5" fmla="*/ 2230 h 2333"/>
                <a:gd name="T6" fmla="*/ 2622 w 3728"/>
                <a:gd name="T7" fmla="*/ 2230 h 2333"/>
                <a:gd name="T8" fmla="*/ 3343 w 3728"/>
                <a:gd name="T9" fmla="*/ 1812 h 2333"/>
                <a:gd name="T10" fmla="*/ 3343 w 3728"/>
                <a:gd name="T11" fmla="*/ 1812 h 2333"/>
                <a:gd name="T12" fmla="*/ 3158 w 3728"/>
                <a:gd name="T13" fmla="*/ 955 h 2333"/>
                <a:gd name="T14" fmla="*/ 1708 w 3728"/>
                <a:gd name="T15" fmla="*/ 119 h 2333"/>
                <a:gd name="T16" fmla="*/ 1502 w 3728"/>
                <a:gd name="T17" fmla="*/ 0 h 2333"/>
                <a:gd name="T18" fmla="*/ 881 w 3728"/>
                <a:gd name="T19" fmla="*/ 358 h 2333"/>
                <a:gd name="T20" fmla="*/ 1088 w 3728"/>
                <a:gd name="T21" fmla="*/ 478 h 2333"/>
                <a:gd name="T22" fmla="*/ 0 w 3728"/>
                <a:gd name="T23" fmla="*/ 920 h 2333"/>
                <a:gd name="T24" fmla="*/ 0 w 3728"/>
                <a:gd name="T25" fmla="*/ 920 h 2333"/>
                <a:gd name="T26" fmla="*/ 195 w 3728"/>
                <a:gd name="T27" fmla="*/ 1156 h 2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28" h="2333">
                  <a:moveTo>
                    <a:pt x="195" y="1156"/>
                  </a:moveTo>
                  <a:lnTo>
                    <a:pt x="2053" y="2230"/>
                  </a:lnTo>
                  <a:lnTo>
                    <a:pt x="2053" y="2230"/>
                  </a:lnTo>
                  <a:cubicBezTo>
                    <a:pt x="2230" y="2332"/>
                    <a:pt x="2446" y="2332"/>
                    <a:pt x="2622" y="2230"/>
                  </a:cubicBezTo>
                  <a:lnTo>
                    <a:pt x="3343" y="1812"/>
                  </a:lnTo>
                  <a:lnTo>
                    <a:pt x="3343" y="1812"/>
                  </a:lnTo>
                  <a:cubicBezTo>
                    <a:pt x="3514" y="1732"/>
                    <a:pt x="3727" y="1284"/>
                    <a:pt x="3158" y="955"/>
                  </a:cubicBezTo>
                  <a:lnTo>
                    <a:pt x="1708" y="119"/>
                  </a:lnTo>
                  <a:lnTo>
                    <a:pt x="1502" y="0"/>
                  </a:lnTo>
                  <a:lnTo>
                    <a:pt x="881" y="358"/>
                  </a:lnTo>
                  <a:lnTo>
                    <a:pt x="1088" y="478"/>
                  </a:lnTo>
                  <a:lnTo>
                    <a:pt x="0" y="920"/>
                  </a:lnTo>
                  <a:lnTo>
                    <a:pt x="0" y="920"/>
                  </a:lnTo>
                  <a:cubicBezTo>
                    <a:pt x="34" y="1020"/>
                    <a:pt x="104" y="1103"/>
                    <a:pt x="195" y="1156"/>
                  </a:cubicBezTo>
                </a:path>
              </a:pathLst>
            </a:custGeom>
            <a:solidFill>
              <a:srgbClr val="91C3ED">
                <a:alpha val="50000"/>
              </a:srgbClr>
            </a:solidFill>
            <a:ln>
              <a:noFill/>
            </a:ln>
            <a:effectLst/>
          </p:spPr>
          <p:txBody>
            <a:bodyPr wrap="none" anchor="ctr"/>
            <a:lstStyle/>
            <a:p>
              <a:endParaRPr lang="en-US" sz="6532" dirty="0">
                <a:latin typeface="Poppins" pitchFamily="2" charset="77"/>
              </a:endParaRPr>
            </a:p>
          </p:txBody>
        </p:sp>
        <p:sp>
          <p:nvSpPr>
            <p:cNvPr id="61" name="Freeform 300">
              <a:extLst>
                <a:ext uri="{FF2B5EF4-FFF2-40B4-BE49-F238E27FC236}">
                  <a16:creationId xmlns:a16="http://schemas.microsoft.com/office/drawing/2014/main" id="{281A8E1A-DDB6-6D4A-BBC2-8C20A469D9F6}"/>
                </a:ext>
              </a:extLst>
            </p:cNvPr>
            <p:cNvSpPr>
              <a:spLocks noChangeArrowheads="1"/>
            </p:cNvSpPr>
            <p:nvPr/>
          </p:nvSpPr>
          <p:spPr bwMode="auto">
            <a:xfrm>
              <a:off x="10512790" y="6506310"/>
              <a:ext cx="131884" cy="637442"/>
            </a:xfrm>
            <a:custGeom>
              <a:avLst/>
              <a:gdLst>
                <a:gd name="T0" fmla="*/ 29 w 108"/>
                <a:gd name="T1" fmla="*/ 493 h 510"/>
                <a:gd name="T2" fmla="*/ 29 w 108"/>
                <a:gd name="T3" fmla="*/ 493 h 510"/>
                <a:gd name="T4" fmla="*/ 107 w 108"/>
                <a:gd name="T5" fmla="*/ 360 h 510"/>
                <a:gd name="T6" fmla="*/ 89 w 108"/>
                <a:gd name="T7" fmla="*/ 0 h 510"/>
                <a:gd name="T8" fmla="*/ 89 w 108"/>
                <a:gd name="T9" fmla="*/ 0 h 510"/>
                <a:gd name="T10" fmla="*/ 14 w 108"/>
                <a:gd name="T11" fmla="*/ 114 h 510"/>
                <a:gd name="T12" fmla="*/ 14 w 108"/>
                <a:gd name="T13" fmla="*/ 114 h 510"/>
                <a:gd name="T14" fmla="*/ 28 w 108"/>
                <a:gd name="T15" fmla="*/ 509 h 510"/>
                <a:gd name="T16" fmla="*/ 28 w 108"/>
                <a:gd name="T17" fmla="*/ 509 h 510"/>
                <a:gd name="T18" fmla="*/ 29 w 108"/>
                <a:gd name="T19" fmla="*/ 493 h 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510">
                  <a:moveTo>
                    <a:pt x="29" y="493"/>
                  </a:moveTo>
                  <a:lnTo>
                    <a:pt x="29" y="493"/>
                  </a:lnTo>
                  <a:cubicBezTo>
                    <a:pt x="32" y="439"/>
                    <a:pt x="68" y="395"/>
                    <a:pt x="107" y="360"/>
                  </a:cubicBezTo>
                  <a:lnTo>
                    <a:pt x="89" y="0"/>
                  </a:lnTo>
                  <a:lnTo>
                    <a:pt x="89" y="0"/>
                  </a:lnTo>
                  <a:cubicBezTo>
                    <a:pt x="55" y="31"/>
                    <a:pt x="24" y="68"/>
                    <a:pt x="14" y="114"/>
                  </a:cubicBezTo>
                  <a:lnTo>
                    <a:pt x="14" y="114"/>
                  </a:lnTo>
                  <a:cubicBezTo>
                    <a:pt x="0" y="180"/>
                    <a:pt x="30" y="496"/>
                    <a:pt x="28" y="509"/>
                  </a:cubicBezTo>
                  <a:lnTo>
                    <a:pt x="28" y="509"/>
                  </a:lnTo>
                  <a:cubicBezTo>
                    <a:pt x="28" y="504"/>
                    <a:pt x="28" y="499"/>
                    <a:pt x="29" y="493"/>
                  </a:cubicBez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2" name="Freeform 301">
              <a:extLst>
                <a:ext uri="{FF2B5EF4-FFF2-40B4-BE49-F238E27FC236}">
                  <a16:creationId xmlns:a16="http://schemas.microsoft.com/office/drawing/2014/main" id="{04EC278C-CEAD-884F-8F9D-0ED77997AB48}"/>
                </a:ext>
              </a:extLst>
            </p:cNvPr>
            <p:cNvSpPr>
              <a:spLocks noChangeArrowheads="1"/>
            </p:cNvSpPr>
            <p:nvPr/>
          </p:nvSpPr>
          <p:spPr bwMode="auto">
            <a:xfrm>
              <a:off x="11727226" y="5923820"/>
              <a:ext cx="681403" cy="868241"/>
            </a:xfrm>
            <a:custGeom>
              <a:avLst/>
              <a:gdLst>
                <a:gd name="T0" fmla="*/ 530 w 548"/>
                <a:gd name="T1" fmla="*/ 334 h 697"/>
                <a:gd name="T2" fmla="*/ 547 w 548"/>
                <a:gd name="T3" fmla="*/ 696 h 697"/>
                <a:gd name="T4" fmla="*/ 17 w 548"/>
                <a:gd name="T5" fmla="*/ 362 h 697"/>
                <a:gd name="T6" fmla="*/ 0 w 548"/>
                <a:gd name="T7" fmla="*/ 0 h 697"/>
                <a:gd name="T8" fmla="*/ 530 w 548"/>
                <a:gd name="T9" fmla="*/ 334 h 697"/>
              </a:gdLst>
              <a:ahLst/>
              <a:cxnLst>
                <a:cxn ang="0">
                  <a:pos x="T0" y="T1"/>
                </a:cxn>
                <a:cxn ang="0">
                  <a:pos x="T2" y="T3"/>
                </a:cxn>
                <a:cxn ang="0">
                  <a:pos x="T4" y="T5"/>
                </a:cxn>
                <a:cxn ang="0">
                  <a:pos x="T6" y="T7"/>
                </a:cxn>
                <a:cxn ang="0">
                  <a:pos x="T8" y="T9"/>
                </a:cxn>
              </a:cxnLst>
              <a:rect l="0" t="0" r="r" b="b"/>
              <a:pathLst>
                <a:path w="548" h="697">
                  <a:moveTo>
                    <a:pt x="530" y="334"/>
                  </a:moveTo>
                  <a:lnTo>
                    <a:pt x="547" y="696"/>
                  </a:lnTo>
                  <a:lnTo>
                    <a:pt x="17" y="362"/>
                  </a:lnTo>
                  <a:lnTo>
                    <a:pt x="0" y="0"/>
                  </a:lnTo>
                  <a:lnTo>
                    <a:pt x="530" y="334"/>
                  </a:ln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3" name="Freeform 302">
              <a:extLst>
                <a:ext uri="{FF2B5EF4-FFF2-40B4-BE49-F238E27FC236}">
                  <a16:creationId xmlns:a16="http://schemas.microsoft.com/office/drawing/2014/main" id="{B8A0F291-AA71-B64B-96B1-4FF6BF3859DF}"/>
                </a:ext>
              </a:extLst>
            </p:cNvPr>
            <p:cNvSpPr>
              <a:spLocks noChangeArrowheads="1"/>
            </p:cNvSpPr>
            <p:nvPr/>
          </p:nvSpPr>
          <p:spPr bwMode="auto">
            <a:xfrm>
              <a:off x="11359052" y="5923820"/>
              <a:ext cx="384663" cy="631949"/>
            </a:xfrm>
            <a:custGeom>
              <a:avLst/>
              <a:gdLst>
                <a:gd name="T0" fmla="*/ 292 w 310"/>
                <a:gd name="T1" fmla="*/ 0 h 507"/>
                <a:gd name="T2" fmla="*/ 309 w 310"/>
                <a:gd name="T3" fmla="*/ 362 h 507"/>
                <a:gd name="T4" fmla="*/ 18 w 310"/>
                <a:gd name="T5" fmla="*/ 506 h 507"/>
                <a:gd name="T6" fmla="*/ 0 w 310"/>
                <a:gd name="T7" fmla="*/ 145 h 507"/>
                <a:gd name="T8" fmla="*/ 292 w 310"/>
                <a:gd name="T9" fmla="*/ 0 h 507"/>
              </a:gdLst>
              <a:ahLst/>
              <a:cxnLst>
                <a:cxn ang="0">
                  <a:pos x="T0" y="T1"/>
                </a:cxn>
                <a:cxn ang="0">
                  <a:pos x="T2" y="T3"/>
                </a:cxn>
                <a:cxn ang="0">
                  <a:pos x="T4" y="T5"/>
                </a:cxn>
                <a:cxn ang="0">
                  <a:pos x="T6" y="T7"/>
                </a:cxn>
                <a:cxn ang="0">
                  <a:pos x="T8" y="T9"/>
                </a:cxn>
              </a:cxnLst>
              <a:rect l="0" t="0" r="r" b="b"/>
              <a:pathLst>
                <a:path w="310" h="507">
                  <a:moveTo>
                    <a:pt x="292" y="0"/>
                  </a:moveTo>
                  <a:lnTo>
                    <a:pt x="309" y="362"/>
                  </a:lnTo>
                  <a:lnTo>
                    <a:pt x="18" y="506"/>
                  </a:lnTo>
                  <a:lnTo>
                    <a:pt x="0" y="145"/>
                  </a:lnTo>
                  <a:lnTo>
                    <a:pt x="292" y="0"/>
                  </a:ln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4" name="Freeform 303">
              <a:extLst>
                <a:ext uri="{FF2B5EF4-FFF2-40B4-BE49-F238E27FC236}">
                  <a16:creationId xmlns:a16="http://schemas.microsoft.com/office/drawing/2014/main" id="{A92B78AC-6676-0948-AE89-98B6AC4CBE33}"/>
                </a:ext>
              </a:extLst>
            </p:cNvPr>
            <p:cNvSpPr>
              <a:spLocks noChangeArrowheads="1"/>
            </p:cNvSpPr>
            <p:nvPr/>
          </p:nvSpPr>
          <p:spPr bwMode="auto">
            <a:xfrm>
              <a:off x="10902947" y="6275514"/>
              <a:ext cx="538530" cy="697891"/>
            </a:xfrm>
            <a:custGeom>
              <a:avLst/>
              <a:gdLst>
                <a:gd name="T0" fmla="*/ 432 w 433"/>
                <a:gd name="T1" fmla="*/ 560 h 561"/>
                <a:gd name="T2" fmla="*/ 415 w 433"/>
                <a:gd name="T3" fmla="*/ 199 h 561"/>
                <a:gd name="T4" fmla="*/ 415 w 433"/>
                <a:gd name="T5" fmla="*/ 199 h 561"/>
                <a:gd name="T6" fmla="*/ 324 w 433"/>
                <a:gd name="T7" fmla="*/ 70 h 561"/>
                <a:gd name="T8" fmla="*/ 324 w 433"/>
                <a:gd name="T9" fmla="*/ 70 h 561"/>
                <a:gd name="T10" fmla="*/ 0 w 433"/>
                <a:gd name="T11" fmla="*/ 7 h 561"/>
                <a:gd name="T12" fmla="*/ 17 w 433"/>
                <a:gd name="T13" fmla="*/ 369 h 561"/>
                <a:gd name="T14" fmla="*/ 17 w 433"/>
                <a:gd name="T15" fmla="*/ 369 h 561"/>
                <a:gd name="T16" fmla="*/ 432 w 433"/>
                <a:gd name="T17" fmla="*/ 56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561">
                  <a:moveTo>
                    <a:pt x="432" y="560"/>
                  </a:moveTo>
                  <a:lnTo>
                    <a:pt x="415" y="199"/>
                  </a:lnTo>
                  <a:lnTo>
                    <a:pt x="415" y="199"/>
                  </a:lnTo>
                  <a:cubicBezTo>
                    <a:pt x="413" y="150"/>
                    <a:pt x="382" y="107"/>
                    <a:pt x="324" y="70"/>
                  </a:cubicBezTo>
                  <a:lnTo>
                    <a:pt x="324" y="70"/>
                  </a:lnTo>
                  <a:cubicBezTo>
                    <a:pt x="228" y="10"/>
                    <a:pt x="110" y="0"/>
                    <a:pt x="0" y="7"/>
                  </a:cubicBezTo>
                  <a:lnTo>
                    <a:pt x="17" y="369"/>
                  </a:lnTo>
                  <a:lnTo>
                    <a:pt x="17" y="369"/>
                  </a:lnTo>
                  <a:cubicBezTo>
                    <a:pt x="165" y="359"/>
                    <a:pt x="402" y="385"/>
                    <a:pt x="432" y="560"/>
                  </a:cubicBez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5" name="Freeform 304">
              <a:extLst>
                <a:ext uri="{FF2B5EF4-FFF2-40B4-BE49-F238E27FC236}">
                  <a16:creationId xmlns:a16="http://schemas.microsoft.com/office/drawing/2014/main" id="{35A79A75-60CB-9D48-80BE-8ECD6FDF64D4}"/>
                </a:ext>
              </a:extLst>
            </p:cNvPr>
            <p:cNvSpPr>
              <a:spLocks noChangeArrowheads="1"/>
            </p:cNvSpPr>
            <p:nvPr/>
          </p:nvSpPr>
          <p:spPr bwMode="auto">
            <a:xfrm>
              <a:off x="10661158" y="6077685"/>
              <a:ext cx="269267" cy="659423"/>
            </a:xfrm>
            <a:custGeom>
              <a:avLst/>
              <a:gdLst>
                <a:gd name="T0" fmla="*/ 196 w 214"/>
                <a:gd name="T1" fmla="*/ 166 h 529"/>
                <a:gd name="T2" fmla="*/ 213 w 214"/>
                <a:gd name="T3" fmla="*/ 528 h 529"/>
                <a:gd name="T4" fmla="*/ 17 w 214"/>
                <a:gd name="T5" fmla="*/ 361 h 529"/>
                <a:gd name="T6" fmla="*/ 0 w 214"/>
                <a:gd name="T7" fmla="*/ 0 h 529"/>
                <a:gd name="T8" fmla="*/ 196 w 214"/>
                <a:gd name="T9" fmla="*/ 166 h 529"/>
              </a:gdLst>
              <a:ahLst/>
              <a:cxnLst>
                <a:cxn ang="0">
                  <a:pos x="T0" y="T1"/>
                </a:cxn>
                <a:cxn ang="0">
                  <a:pos x="T2" y="T3"/>
                </a:cxn>
                <a:cxn ang="0">
                  <a:pos x="T4" y="T5"/>
                </a:cxn>
                <a:cxn ang="0">
                  <a:pos x="T6" y="T7"/>
                </a:cxn>
                <a:cxn ang="0">
                  <a:pos x="T8" y="T9"/>
                </a:cxn>
              </a:cxnLst>
              <a:rect l="0" t="0" r="r" b="b"/>
              <a:pathLst>
                <a:path w="214" h="529">
                  <a:moveTo>
                    <a:pt x="196" y="166"/>
                  </a:moveTo>
                  <a:lnTo>
                    <a:pt x="213" y="528"/>
                  </a:lnTo>
                  <a:lnTo>
                    <a:pt x="17" y="361"/>
                  </a:lnTo>
                  <a:lnTo>
                    <a:pt x="0" y="0"/>
                  </a:lnTo>
                  <a:lnTo>
                    <a:pt x="196" y="166"/>
                  </a:ln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6" name="Freeform 305">
              <a:extLst>
                <a:ext uri="{FF2B5EF4-FFF2-40B4-BE49-F238E27FC236}">
                  <a16:creationId xmlns:a16="http://schemas.microsoft.com/office/drawing/2014/main" id="{EA94F026-CA5F-DC4A-869E-7362FC79C9B1}"/>
                </a:ext>
              </a:extLst>
            </p:cNvPr>
            <p:cNvSpPr>
              <a:spLocks noChangeArrowheads="1"/>
            </p:cNvSpPr>
            <p:nvPr/>
          </p:nvSpPr>
          <p:spPr bwMode="auto">
            <a:xfrm>
              <a:off x="12386650" y="6116153"/>
              <a:ext cx="346199" cy="675906"/>
            </a:xfrm>
            <a:custGeom>
              <a:avLst/>
              <a:gdLst>
                <a:gd name="T0" fmla="*/ 261 w 280"/>
                <a:gd name="T1" fmla="*/ 0 h 544"/>
                <a:gd name="T2" fmla="*/ 279 w 280"/>
                <a:gd name="T3" fmla="*/ 361 h 544"/>
                <a:gd name="T4" fmla="*/ 17 w 280"/>
                <a:gd name="T5" fmla="*/ 543 h 544"/>
                <a:gd name="T6" fmla="*/ 0 w 280"/>
                <a:gd name="T7" fmla="*/ 181 h 544"/>
                <a:gd name="T8" fmla="*/ 261 w 280"/>
                <a:gd name="T9" fmla="*/ 0 h 544"/>
              </a:gdLst>
              <a:ahLst/>
              <a:cxnLst>
                <a:cxn ang="0">
                  <a:pos x="T0" y="T1"/>
                </a:cxn>
                <a:cxn ang="0">
                  <a:pos x="T2" y="T3"/>
                </a:cxn>
                <a:cxn ang="0">
                  <a:pos x="T4" y="T5"/>
                </a:cxn>
                <a:cxn ang="0">
                  <a:pos x="T6" y="T7"/>
                </a:cxn>
                <a:cxn ang="0">
                  <a:pos x="T8" y="T9"/>
                </a:cxn>
              </a:cxnLst>
              <a:rect l="0" t="0" r="r" b="b"/>
              <a:pathLst>
                <a:path w="280" h="544">
                  <a:moveTo>
                    <a:pt x="261" y="0"/>
                  </a:moveTo>
                  <a:lnTo>
                    <a:pt x="279" y="361"/>
                  </a:lnTo>
                  <a:lnTo>
                    <a:pt x="17" y="543"/>
                  </a:lnTo>
                  <a:lnTo>
                    <a:pt x="0" y="181"/>
                  </a:lnTo>
                  <a:lnTo>
                    <a:pt x="261" y="0"/>
                  </a:ln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7" name="Freeform 306">
              <a:extLst>
                <a:ext uri="{FF2B5EF4-FFF2-40B4-BE49-F238E27FC236}">
                  <a16:creationId xmlns:a16="http://schemas.microsoft.com/office/drawing/2014/main" id="{84022F89-113C-A04A-8AE8-0E11F6930CA0}"/>
                </a:ext>
              </a:extLst>
            </p:cNvPr>
            <p:cNvSpPr>
              <a:spLocks noChangeArrowheads="1"/>
            </p:cNvSpPr>
            <p:nvPr/>
          </p:nvSpPr>
          <p:spPr bwMode="auto">
            <a:xfrm>
              <a:off x="10062185" y="6555769"/>
              <a:ext cx="1857375" cy="1153991"/>
            </a:xfrm>
            <a:custGeom>
              <a:avLst/>
              <a:gdLst>
                <a:gd name="T0" fmla="*/ 1480 w 1490"/>
                <a:gd name="T1" fmla="*/ 360 h 926"/>
                <a:gd name="T2" fmla="*/ 1463 w 1490"/>
                <a:gd name="T3" fmla="*/ 0 h 926"/>
                <a:gd name="T4" fmla="*/ 1463 w 1490"/>
                <a:gd name="T5" fmla="*/ 0 h 926"/>
                <a:gd name="T6" fmla="*/ 992 w 1490"/>
                <a:gd name="T7" fmla="*/ 467 h 926"/>
                <a:gd name="T8" fmla="*/ 992 w 1490"/>
                <a:gd name="T9" fmla="*/ 467 h 926"/>
                <a:gd name="T10" fmla="*/ 475 w 1490"/>
                <a:gd name="T11" fmla="*/ 492 h 926"/>
                <a:gd name="T12" fmla="*/ 475 w 1490"/>
                <a:gd name="T13" fmla="*/ 492 h 926"/>
                <a:gd name="T14" fmla="*/ 0 w 1490"/>
                <a:gd name="T15" fmla="*/ 83 h 926"/>
                <a:gd name="T16" fmla="*/ 18 w 1490"/>
                <a:gd name="T17" fmla="*/ 443 h 926"/>
                <a:gd name="T18" fmla="*/ 18 w 1490"/>
                <a:gd name="T19" fmla="*/ 443 h 926"/>
                <a:gd name="T20" fmla="*/ 20 w 1490"/>
                <a:gd name="T21" fmla="*/ 465 h 926"/>
                <a:gd name="T22" fmla="*/ 20 w 1490"/>
                <a:gd name="T23" fmla="*/ 465 h 926"/>
                <a:gd name="T24" fmla="*/ 391 w 1490"/>
                <a:gd name="T25" fmla="*/ 823 h 926"/>
                <a:gd name="T26" fmla="*/ 391 w 1490"/>
                <a:gd name="T27" fmla="*/ 823 h 926"/>
                <a:gd name="T28" fmla="*/ 1261 w 1490"/>
                <a:gd name="T29" fmla="*/ 709 h 926"/>
                <a:gd name="T30" fmla="*/ 1261 w 1490"/>
                <a:gd name="T31" fmla="*/ 709 h 926"/>
                <a:gd name="T32" fmla="*/ 1480 w 1490"/>
                <a:gd name="T33" fmla="*/ 360 h 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90" h="926">
                  <a:moveTo>
                    <a:pt x="1480" y="360"/>
                  </a:moveTo>
                  <a:lnTo>
                    <a:pt x="1463" y="0"/>
                  </a:lnTo>
                  <a:lnTo>
                    <a:pt x="1463" y="0"/>
                  </a:lnTo>
                  <a:cubicBezTo>
                    <a:pt x="1476" y="236"/>
                    <a:pt x="1191" y="409"/>
                    <a:pt x="992" y="467"/>
                  </a:cubicBezTo>
                  <a:lnTo>
                    <a:pt x="992" y="467"/>
                  </a:lnTo>
                  <a:cubicBezTo>
                    <a:pt x="825" y="516"/>
                    <a:pt x="645" y="530"/>
                    <a:pt x="475" y="492"/>
                  </a:cubicBezTo>
                  <a:lnTo>
                    <a:pt x="475" y="492"/>
                  </a:lnTo>
                  <a:cubicBezTo>
                    <a:pt x="275" y="450"/>
                    <a:pt x="1" y="278"/>
                    <a:pt x="0" y="83"/>
                  </a:cubicBezTo>
                  <a:lnTo>
                    <a:pt x="18" y="443"/>
                  </a:lnTo>
                  <a:lnTo>
                    <a:pt x="18" y="443"/>
                  </a:lnTo>
                  <a:cubicBezTo>
                    <a:pt x="18" y="451"/>
                    <a:pt x="18" y="458"/>
                    <a:pt x="20" y="465"/>
                  </a:cubicBezTo>
                  <a:lnTo>
                    <a:pt x="20" y="465"/>
                  </a:lnTo>
                  <a:cubicBezTo>
                    <a:pt x="31" y="616"/>
                    <a:pt x="224" y="763"/>
                    <a:pt x="391" y="823"/>
                  </a:cubicBezTo>
                  <a:lnTo>
                    <a:pt x="391" y="823"/>
                  </a:lnTo>
                  <a:cubicBezTo>
                    <a:pt x="662" y="925"/>
                    <a:pt x="1024" y="874"/>
                    <a:pt x="1261" y="709"/>
                  </a:cubicBezTo>
                  <a:lnTo>
                    <a:pt x="1261" y="709"/>
                  </a:lnTo>
                  <a:cubicBezTo>
                    <a:pt x="1376" y="630"/>
                    <a:pt x="1489" y="510"/>
                    <a:pt x="1480" y="360"/>
                  </a:cubicBez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8" name="Freeform 307">
              <a:extLst>
                <a:ext uri="{FF2B5EF4-FFF2-40B4-BE49-F238E27FC236}">
                  <a16:creationId xmlns:a16="http://schemas.microsoft.com/office/drawing/2014/main" id="{577F6BC7-03B1-A640-B1B5-DB1DA57A731E}"/>
                </a:ext>
              </a:extLst>
            </p:cNvPr>
            <p:cNvSpPr>
              <a:spLocks noChangeArrowheads="1"/>
            </p:cNvSpPr>
            <p:nvPr/>
          </p:nvSpPr>
          <p:spPr bwMode="auto">
            <a:xfrm>
              <a:off x="10051194" y="5533662"/>
              <a:ext cx="2659673" cy="1687022"/>
            </a:xfrm>
            <a:custGeom>
              <a:avLst/>
              <a:gdLst>
                <a:gd name="T0" fmla="*/ 2135 w 2136"/>
                <a:gd name="T1" fmla="*/ 469 h 1354"/>
                <a:gd name="T2" fmla="*/ 1874 w 2136"/>
                <a:gd name="T3" fmla="*/ 650 h 1354"/>
                <a:gd name="T4" fmla="*/ 1344 w 2136"/>
                <a:gd name="T5" fmla="*/ 316 h 1354"/>
                <a:gd name="T6" fmla="*/ 1052 w 2136"/>
                <a:gd name="T7" fmla="*/ 461 h 1354"/>
                <a:gd name="T8" fmla="*/ 1052 w 2136"/>
                <a:gd name="T9" fmla="*/ 461 h 1354"/>
                <a:gd name="T10" fmla="*/ 1292 w 2136"/>
                <a:gd name="T11" fmla="*/ 549 h 1354"/>
                <a:gd name="T12" fmla="*/ 1292 w 2136"/>
                <a:gd name="T13" fmla="*/ 549 h 1354"/>
                <a:gd name="T14" fmla="*/ 1475 w 2136"/>
                <a:gd name="T15" fmla="*/ 843 h 1354"/>
                <a:gd name="T16" fmla="*/ 1475 w 2136"/>
                <a:gd name="T17" fmla="*/ 843 h 1354"/>
                <a:gd name="T18" fmla="*/ 1254 w 2136"/>
                <a:gd name="T19" fmla="*/ 1167 h 1354"/>
                <a:gd name="T20" fmla="*/ 1254 w 2136"/>
                <a:gd name="T21" fmla="*/ 1167 h 1354"/>
                <a:gd name="T22" fmla="*/ 828 w 2136"/>
                <a:gd name="T23" fmla="*/ 1325 h 1354"/>
                <a:gd name="T24" fmla="*/ 828 w 2136"/>
                <a:gd name="T25" fmla="*/ 1325 h 1354"/>
                <a:gd name="T26" fmla="*/ 237 w 2136"/>
                <a:gd name="T27" fmla="*/ 1208 h 1354"/>
                <a:gd name="T28" fmla="*/ 237 w 2136"/>
                <a:gd name="T29" fmla="*/ 1208 h 1354"/>
                <a:gd name="T30" fmla="*/ 13 w 2136"/>
                <a:gd name="T31" fmla="*/ 925 h 1354"/>
                <a:gd name="T32" fmla="*/ 13 w 2136"/>
                <a:gd name="T33" fmla="*/ 925 h 1354"/>
                <a:gd name="T34" fmla="*/ 151 w 2136"/>
                <a:gd name="T35" fmla="*/ 626 h 1354"/>
                <a:gd name="T36" fmla="*/ 460 w 2136"/>
                <a:gd name="T37" fmla="*/ 783 h 1354"/>
                <a:gd name="T38" fmla="*/ 460 w 2136"/>
                <a:gd name="T39" fmla="*/ 783 h 1354"/>
                <a:gd name="T40" fmla="*/ 382 w 2136"/>
                <a:gd name="T41" fmla="*/ 932 h 1354"/>
                <a:gd name="T42" fmla="*/ 382 w 2136"/>
                <a:gd name="T43" fmla="*/ 932 h 1354"/>
                <a:gd name="T44" fmla="*/ 464 w 2136"/>
                <a:gd name="T45" fmla="*/ 1056 h 1354"/>
                <a:gd name="T46" fmla="*/ 464 w 2136"/>
                <a:gd name="T47" fmla="*/ 1056 h 1354"/>
                <a:gd name="T48" fmla="*/ 684 w 2136"/>
                <a:gd name="T49" fmla="*/ 1100 h 1354"/>
                <a:gd name="T50" fmla="*/ 684 w 2136"/>
                <a:gd name="T51" fmla="*/ 1100 h 1354"/>
                <a:gd name="T52" fmla="*/ 959 w 2136"/>
                <a:gd name="T53" fmla="*/ 990 h 1354"/>
                <a:gd name="T54" fmla="*/ 959 w 2136"/>
                <a:gd name="T55" fmla="*/ 990 h 1354"/>
                <a:gd name="T56" fmla="*/ 1100 w 2136"/>
                <a:gd name="T57" fmla="*/ 812 h 1354"/>
                <a:gd name="T58" fmla="*/ 1100 w 2136"/>
                <a:gd name="T59" fmla="*/ 812 h 1354"/>
                <a:gd name="T60" fmla="*/ 1009 w 2136"/>
                <a:gd name="T61" fmla="*/ 666 h 1354"/>
                <a:gd name="T62" fmla="*/ 1009 w 2136"/>
                <a:gd name="T63" fmla="*/ 666 h 1354"/>
                <a:gd name="T64" fmla="*/ 685 w 2136"/>
                <a:gd name="T65" fmla="*/ 603 h 1354"/>
                <a:gd name="T66" fmla="*/ 489 w 2136"/>
                <a:gd name="T67" fmla="*/ 437 h 1354"/>
                <a:gd name="T68" fmla="*/ 1391 w 2136"/>
                <a:gd name="T69" fmla="*/ 0 h 1354"/>
                <a:gd name="T70" fmla="*/ 2135 w 2136"/>
                <a:gd name="T71" fmla="*/ 469 h 1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36" h="1354">
                  <a:moveTo>
                    <a:pt x="2135" y="469"/>
                  </a:moveTo>
                  <a:lnTo>
                    <a:pt x="1874" y="650"/>
                  </a:lnTo>
                  <a:lnTo>
                    <a:pt x="1344" y="316"/>
                  </a:lnTo>
                  <a:lnTo>
                    <a:pt x="1052" y="461"/>
                  </a:lnTo>
                  <a:lnTo>
                    <a:pt x="1052" y="461"/>
                  </a:lnTo>
                  <a:cubicBezTo>
                    <a:pt x="1146" y="478"/>
                    <a:pt x="1226" y="508"/>
                    <a:pt x="1292" y="549"/>
                  </a:cubicBezTo>
                  <a:lnTo>
                    <a:pt x="1292" y="549"/>
                  </a:lnTo>
                  <a:cubicBezTo>
                    <a:pt x="1417" y="628"/>
                    <a:pt x="1478" y="726"/>
                    <a:pt x="1475" y="843"/>
                  </a:cubicBezTo>
                  <a:lnTo>
                    <a:pt x="1475" y="843"/>
                  </a:lnTo>
                  <a:cubicBezTo>
                    <a:pt x="1471" y="960"/>
                    <a:pt x="1397" y="1068"/>
                    <a:pt x="1254" y="1167"/>
                  </a:cubicBezTo>
                  <a:lnTo>
                    <a:pt x="1254" y="1167"/>
                  </a:lnTo>
                  <a:cubicBezTo>
                    <a:pt x="1135" y="1251"/>
                    <a:pt x="992" y="1303"/>
                    <a:pt x="828" y="1325"/>
                  </a:cubicBezTo>
                  <a:lnTo>
                    <a:pt x="828" y="1325"/>
                  </a:lnTo>
                  <a:cubicBezTo>
                    <a:pt x="604" y="1353"/>
                    <a:pt x="407" y="1315"/>
                    <a:pt x="237" y="1208"/>
                  </a:cubicBezTo>
                  <a:lnTo>
                    <a:pt x="237" y="1208"/>
                  </a:lnTo>
                  <a:cubicBezTo>
                    <a:pt x="102" y="1123"/>
                    <a:pt x="27" y="1029"/>
                    <a:pt x="13" y="925"/>
                  </a:cubicBezTo>
                  <a:lnTo>
                    <a:pt x="13" y="925"/>
                  </a:lnTo>
                  <a:cubicBezTo>
                    <a:pt x="0" y="821"/>
                    <a:pt x="46" y="722"/>
                    <a:pt x="151" y="626"/>
                  </a:cubicBezTo>
                  <a:lnTo>
                    <a:pt x="460" y="783"/>
                  </a:lnTo>
                  <a:lnTo>
                    <a:pt x="460" y="783"/>
                  </a:lnTo>
                  <a:cubicBezTo>
                    <a:pt x="406" y="832"/>
                    <a:pt x="380" y="882"/>
                    <a:pt x="382" y="932"/>
                  </a:cubicBezTo>
                  <a:lnTo>
                    <a:pt x="382" y="932"/>
                  </a:lnTo>
                  <a:cubicBezTo>
                    <a:pt x="385" y="982"/>
                    <a:pt x="412" y="1023"/>
                    <a:pt x="464" y="1056"/>
                  </a:cubicBezTo>
                  <a:lnTo>
                    <a:pt x="464" y="1056"/>
                  </a:lnTo>
                  <a:cubicBezTo>
                    <a:pt x="522" y="1091"/>
                    <a:pt x="596" y="1106"/>
                    <a:pt x="684" y="1100"/>
                  </a:cubicBezTo>
                  <a:lnTo>
                    <a:pt x="684" y="1100"/>
                  </a:lnTo>
                  <a:cubicBezTo>
                    <a:pt x="772" y="1092"/>
                    <a:pt x="864" y="1056"/>
                    <a:pt x="959" y="990"/>
                  </a:cubicBezTo>
                  <a:lnTo>
                    <a:pt x="959" y="990"/>
                  </a:lnTo>
                  <a:cubicBezTo>
                    <a:pt x="1049" y="927"/>
                    <a:pt x="1095" y="868"/>
                    <a:pt x="1100" y="812"/>
                  </a:cubicBezTo>
                  <a:lnTo>
                    <a:pt x="1100" y="812"/>
                  </a:lnTo>
                  <a:cubicBezTo>
                    <a:pt x="1104" y="756"/>
                    <a:pt x="1073" y="707"/>
                    <a:pt x="1009" y="666"/>
                  </a:cubicBezTo>
                  <a:lnTo>
                    <a:pt x="1009" y="666"/>
                  </a:lnTo>
                  <a:cubicBezTo>
                    <a:pt x="928" y="615"/>
                    <a:pt x="820" y="594"/>
                    <a:pt x="685" y="603"/>
                  </a:cubicBezTo>
                  <a:lnTo>
                    <a:pt x="489" y="437"/>
                  </a:lnTo>
                  <a:lnTo>
                    <a:pt x="1391" y="0"/>
                  </a:lnTo>
                  <a:lnTo>
                    <a:pt x="2135" y="46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69" name="Freeform 308">
              <a:extLst>
                <a:ext uri="{FF2B5EF4-FFF2-40B4-BE49-F238E27FC236}">
                  <a16:creationId xmlns:a16="http://schemas.microsoft.com/office/drawing/2014/main" id="{EEC60227-E44D-A641-A139-152C7A8638B2}"/>
                </a:ext>
              </a:extLst>
            </p:cNvPr>
            <p:cNvSpPr>
              <a:spLocks noChangeArrowheads="1"/>
            </p:cNvSpPr>
            <p:nvPr/>
          </p:nvSpPr>
          <p:spPr bwMode="auto">
            <a:xfrm>
              <a:off x="12787801" y="7649310"/>
              <a:ext cx="445110" cy="719873"/>
            </a:xfrm>
            <a:custGeom>
              <a:avLst/>
              <a:gdLst>
                <a:gd name="T0" fmla="*/ 339 w 358"/>
                <a:gd name="T1" fmla="*/ 214 h 576"/>
                <a:gd name="T2" fmla="*/ 357 w 358"/>
                <a:gd name="T3" fmla="*/ 575 h 576"/>
                <a:gd name="T4" fmla="*/ 17 w 358"/>
                <a:gd name="T5" fmla="*/ 361 h 576"/>
                <a:gd name="T6" fmla="*/ 0 w 358"/>
                <a:gd name="T7" fmla="*/ 0 h 576"/>
                <a:gd name="T8" fmla="*/ 339 w 358"/>
                <a:gd name="T9" fmla="*/ 214 h 576"/>
              </a:gdLst>
              <a:ahLst/>
              <a:cxnLst>
                <a:cxn ang="0">
                  <a:pos x="T0" y="T1"/>
                </a:cxn>
                <a:cxn ang="0">
                  <a:pos x="T2" y="T3"/>
                </a:cxn>
                <a:cxn ang="0">
                  <a:pos x="T4" y="T5"/>
                </a:cxn>
                <a:cxn ang="0">
                  <a:pos x="T6" y="T7"/>
                </a:cxn>
                <a:cxn ang="0">
                  <a:pos x="T8" y="T9"/>
                </a:cxn>
              </a:cxnLst>
              <a:rect l="0" t="0" r="r" b="b"/>
              <a:pathLst>
                <a:path w="358" h="576">
                  <a:moveTo>
                    <a:pt x="339" y="214"/>
                  </a:moveTo>
                  <a:lnTo>
                    <a:pt x="357" y="575"/>
                  </a:lnTo>
                  <a:lnTo>
                    <a:pt x="17" y="361"/>
                  </a:lnTo>
                  <a:lnTo>
                    <a:pt x="0" y="0"/>
                  </a:lnTo>
                  <a:lnTo>
                    <a:pt x="339" y="214"/>
                  </a:ln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0" name="Freeform 309">
              <a:extLst>
                <a:ext uri="{FF2B5EF4-FFF2-40B4-BE49-F238E27FC236}">
                  <a16:creationId xmlns:a16="http://schemas.microsoft.com/office/drawing/2014/main" id="{93AF9262-8EDB-264E-A14E-8E85AEC18375}"/>
                </a:ext>
              </a:extLst>
            </p:cNvPr>
            <p:cNvSpPr>
              <a:spLocks noChangeArrowheads="1"/>
            </p:cNvSpPr>
            <p:nvPr/>
          </p:nvSpPr>
          <p:spPr bwMode="auto">
            <a:xfrm>
              <a:off x="12172339" y="6885481"/>
              <a:ext cx="1692519" cy="1170475"/>
            </a:xfrm>
            <a:custGeom>
              <a:avLst/>
              <a:gdLst>
                <a:gd name="T0" fmla="*/ 1339 w 1357"/>
                <a:gd name="T1" fmla="*/ 343 h 938"/>
                <a:gd name="T2" fmla="*/ 1339 w 1357"/>
                <a:gd name="T3" fmla="*/ 343 h 938"/>
                <a:gd name="T4" fmla="*/ 1087 w 1357"/>
                <a:gd name="T5" fmla="*/ 78 h 938"/>
                <a:gd name="T6" fmla="*/ 1087 w 1357"/>
                <a:gd name="T7" fmla="*/ 78 h 938"/>
                <a:gd name="T8" fmla="*/ 541 w 1357"/>
                <a:gd name="T9" fmla="*/ 60 h 938"/>
                <a:gd name="T10" fmla="*/ 541 w 1357"/>
                <a:gd name="T11" fmla="*/ 60 h 938"/>
                <a:gd name="T12" fmla="*/ 41 w 1357"/>
                <a:gd name="T13" fmla="*/ 423 h 938"/>
                <a:gd name="T14" fmla="*/ 41 w 1357"/>
                <a:gd name="T15" fmla="*/ 423 h 938"/>
                <a:gd name="T16" fmla="*/ 1 w 1357"/>
                <a:gd name="T17" fmla="*/ 551 h 938"/>
                <a:gd name="T18" fmla="*/ 1 w 1357"/>
                <a:gd name="T19" fmla="*/ 551 h 938"/>
                <a:gd name="T20" fmla="*/ 1 w 1357"/>
                <a:gd name="T21" fmla="*/ 575 h 938"/>
                <a:gd name="T22" fmla="*/ 18 w 1357"/>
                <a:gd name="T23" fmla="*/ 937 h 938"/>
                <a:gd name="T24" fmla="*/ 18 w 1357"/>
                <a:gd name="T25" fmla="*/ 937 h 938"/>
                <a:gd name="T26" fmla="*/ 244 w 1357"/>
                <a:gd name="T27" fmla="*/ 593 h 938"/>
                <a:gd name="T28" fmla="*/ 244 w 1357"/>
                <a:gd name="T29" fmla="*/ 593 h 938"/>
                <a:gd name="T30" fmla="*/ 616 w 1357"/>
                <a:gd name="T31" fmla="*/ 404 h 938"/>
                <a:gd name="T32" fmla="*/ 616 w 1357"/>
                <a:gd name="T33" fmla="*/ 404 h 938"/>
                <a:gd name="T34" fmla="*/ 1104 w 1357"/>
                <a:gd name="T35" fmla="*/ 439 h 938"/>
                <a:gd name="T36" fmla="*/ 1104 w 1357"/>
                <a:gd name="T37" fmla="*/ 439 h 938"/>
                <a:gd name="T38" fmla="*/ 1356 w 1357"/>
                <a:gd name="T39" fmla="*/ 704 h 938"/>
                <a:gd name="T40" fmla="*/ 1339 w 1357"/>
                <a:gd name="T41" fmla="*/ 343 h 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7" h="938">
                  <a:moveTo>
                    <a:pt x="1339" y="343"/>
                  </a:moveTo>
                  <a:lnTo>
                    <a:pt x="1339" y="343"/>
                  </a:lnTo>
                  <a:cubicBezTo>
                    <a:pt x="1338" y="225"/>
                    <a:pt x="1204" y="128"/>
                    <a:pt x="1087" y="78"/>
                  </a:cubicBezTo>
                  <a:lnTo>
                    <a:pt x="1087" y="78"/>
                  </a:lnTo>
                  <a:cubicBezTo>
                    <a:pt x="916" y="1"/>
                    <a:pt x="717" y="0"/>
                    <a:pt x="541" y="60"/>
                  </a:cubicBezTo>
                  <a:lnTo>
                    <a:pt x="541" y="60"/>
                  </a:lnTo>
                  <a:cubicBezTo>
                    <a:pt x="371" y="117"/>
                    <a:pt x="136" y="269"/>
                    <a:pt x="41" y="423"/>
                  </a:cubicBezTo>
                  <a:lnTo>
                    <a:pt x="41" y="423"/>
                  </a:lnTo>
                  <a:cubicBezTo>
                    <a:pt x="19" y="461"/>
                    <a:pt x="3" y="505"/>
                    <a:pt x="1" y="551"/>
                  </a:cubicBezTo>
                  <a:lnTo>
                    <a:pt x="1" y="551"/>
                  </a:lnTo>
                  <a:cubicBezTo>
                    <a:pt x="0" y="559"/>
                    <a:pt x="0" y="567"/>
                    <a:pt x="1" y="575"/>
                  </a:cubicBezTo>
                  <a:lnTo>
                    <a:pt x="18" y="937"/>
                  </a:lnTo>
                  <a:lnTo>
                    <a:pt x="18" y="937"/>
                  </a:lnTo>
                  <a:cubicBezTo>
                    <a:pt x="12" y="788"/>
                    <a:pt x="136" y="677"/>
                    <a:pt x="244" y="593"/>
                  </a:cubicBezTo>
                  <a:lnTo>
                    <a:pt x="244" y="593"/>
                  </a:lnTo>
                  <a:cubicBezTo>
                    <a:pt x="355" y="509"/>
                    <a:pt x="480" y="439"/>
                    <a:pt x="616" y="404"/>
                  </a:cubicBezTo>
                  <a:lnTo>
                    <a:pt x="616" y="404"/>
                  </a:lnTo>
                  <a:cubicBezTo>
                    <a:pt x="777" y="362"/>
                    <a:pt x="952" y="371"/>
                    <a:pt x="1104" y="439"/>
                  </a:cubicBezTo>
                  <a:lnTo>
                    <a:pt x="1104" y="439"/>
                  </a:lnTo>
                  <a:cubicBezTo>
                    <a:pt x="1221" y="489"/>
                    <a:pt x="1355" y="587"/>
                    <a:pt x="1356" y="704"/>
                  </a:cubicBezTo>
                  <a:lnTo>
                    <a:pt x="1339" y="343"/>
                  </a:ln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1" name="Freeform 310">
              <a:extLst>
                <a:ext uri="{FF2B5EF4-FFF2-40B4-BE49-F238E27FC236}">
                  <a16:creationId xmlns:a16="http://schemas.microsoft.com/office/drawing/2014/main" id="{0025FAB9-E215-9E4D-AF0B-C317D953DCDA}"/>
                </a:ext>
              </a:extLst>
            </p:cNvPr>
            <p:cNvSpPr>
              <a:spLocks noChangeArrowheads="1"/>
            </p:cNvSpPr>
            <p:nvPr/>
          </p:nvSpPr>
          <p:spPr bwMode="auto">
            <a:xfrm>
              <a:off x="14205559" y="7330590"/>
              <a:ext cx="175847" cy="807794"/>
            </a:xfrm>
            <a:custGeom>
              <a:avLst/>
              <a:gdLst>
                <a:gd name="T0" fmla="*/ 142 w 143"/>
                <a:gd name="T1" fmla="*/ 378 h 649"/>
                <a:gd name="T2" fmla="*/ 142 w 143"/>
                <a:gd name="T3" fmla="*/ 378 h 649"/>
                <a:gd name="T4" fmla="*/ 141 w 143"/>
                <a:gd name="T5" fmla="*/ 361 h 649"/>
                <a:gd name="T6" fmla="*/ 124 w 143"/>
                <a:gd name="T7" fmla="*/ 0 h 649"/>
                <a:gd name="T8" fmla="*/ 124 w 143"/>
                <a:gd name="T9" fmla="*/ 0 h 649"/>
                <a:gd name="T10" fmla="*/ 0 w 143"/>
                <a:gd name="T11" fmla="*/ 286 h 649"/>
                <a:gd name="T12" fmla="*/ 17 w 143"/>
                <a:gd name="T13" fmla="*/ 648 h 649"/>
                <a:gd name="T14" fmla="*/ 17 w 143"/>
                <a:gd name="T15" fmla="*/ 648 h 649"/>
                <a:gd name="T16" fmla="*/ 142 w 143"/>
                <a:gd name="T17" fmla="*/ 378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3" h="649">
                  <a:moveTo>
                    <a:pt x="142" y="378"/>
                  </a:moveTo>
                  <a:lnTo>
                    <a:pt x="142" y="378"/>
                  </a:lnTo>
                  <a:cubicBezTo>
                    <a:pt x="142" y="372"/>
                    <a:pt x="142" y="367"/>
                    <a:pt x="141" y="361"/>
                  </a:cubicBezTo>
                  <a:lnTo>
                    <a:pt x="124" y="0"/>
                  </a:lnTo>
                  <a:lnTo>
                    <a:pt x="124" y="0"/>
                  </a:lnTo>
                  <a:cubicBezTo>
                    <a:pt x="130" y="109"/>
                    <a:pt x="73" y="209"/>
                    <a:pt x="0" y="286"/>
                  </a:cubicBezTo>
                  <a:lnTo>
                    <a:pt x="17" y="648"/>
                  </a:lnTo>
                  <a:lnTo>
                    <a:pt x="17" y="648"/>
                  </a:lnTo>
                  <a:cubicBezTo>
                    <a:pt x="86" y="575"/>
                    <a:pt x="142" y="481"/>
                    <a:pt x="142" y="378"/>
                  </a:cubicBez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2" name="Freeform 311">
              <a:extLst>
                <a:ext uri="{FF2B5EF4-FFF2-40B4-BE49-F238E27FC236}">
                  <a16:creationId xmlns:a16="http://schemas.microsoft.com/office/drawing/2014/main" id="{5D018527-DA34-4347-AFFC-DAFDFE348A0D}"/>
                </a:ext>
              </a:extLst>
            </p:cNvPr>
            <p:cNvSpPr>
              <a:spLocks noChangeArrowheads="1"/>
            </p:cNvSpPr>
            <p:nvPr/>
          </p:nvSpPr>
          <p:spPr bwMode="auto">
            <a:xfrm>
              <a:off x="13771438" y="7500941"/>
              <a:ext cx="456103" cy="637442"/>
            </a:xfrm>
            <a:custGeom>
              <a:avLst/>
              <a:gdLst>
                <a:gd name="T0" fmla="*/ 350 w 368"/>
                <a:gd name="T1" fmla="*/ 147 h 510"/>
                <a:gd name="T2" fmla="*/ 367 w 368"/>
                <a:gd name="T3" fmla="*/ 509 h 510"/>
                <a:gd name="T4" fmla="*/ 18 w 368"/>
                <a:gd name="T5" fmla="*/ 361 h 510"/>
                <a:gd name="T6" fmla="*/ 0 w 368"/>
                <a:gd name="T7" fmla="*/ 0 h 510"/>
                <a:gd name="T8" fmla="*/ 350 w 368"/>
                <a:gd name="T9" fmla="*/ 147 h 510"/>
              </a:gdLst>
              <a:ahLst/>
              <a:cxnLst>
                <a:cxn ang="0">
                  <a:pos x="T0" y="T1"/>
                </a:cxn>
                <a:cxn ang="0">
                  <a:pos x="T2" y="T3"/>
                </a:cxn>
                <a:cxn ang="0">
                  <a:pos x="T4" y="T5"/>
                </a:cxn>
                <a:cxn ang="0">
                  <a:pos x="T6" y="T7"/>
                </a:cxn>
                <a:cxn ang="0">
                  <a:pos x="T8" y="T9"/>
                </a:cxn>
              </a:cxnLst>
              <a:rect l="0" t="0" r="r" b="b"/>
              <a:pathLst>
                <a:path w="368" h="510">
                  <a:moveTo>
                    <a:pt x="350" y="147"/>
                  </a:moveTo>
                  <a:lnTo>
                    <a:pt x="367" y="509"/>
                  </a:lnTo>
                  <a:lnTo>
                    <a:pt x="18" y="361"/>
                  </a:lnTo>
                  <a:lnTo>
                    <a:pt x="0" y="0"/>
                  </a:lnTo>
                  <a:lnTo>
                    <a:pt x="350" y="147"/>
                  </a:ln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3" name="Freeform 312">
              <a:extLst>
                <a:ext uri="{FF2B5EF4-FFF2-40B4-BE49-F238E27FC236}">
                  <a16:creationId xmlns:a16="http://schemas.microsoft.com/office/drawing/2014/main" id="{03778C29-7878-2945-9110-37AE1B4A4175}"/>
                </a:ext>
              </a:extLst>
            </p:cNvPr>
            <p:cNvSpPr>
              <a:spLocks noChangeArrowheads="1"/>
            </p:cNvSpPr>
            <p:nvPr/>
          </p:nvSpPr>
          <p:spPr bwMode="auto">
            <a:xfrm>
              <a:off x="11661283" y="6572251"/>
              <a:ext cx="2725616" cy="1873862"/>
            </a:xfrm>
            <a:custGeom>
              <a:avLst/>
              <a:gdLst>
                <a:gd name="T0" fmla="*/ 1845 w 2187"/>
                <a:gd name="T1" fmla="*/ 205 h 1503"/>
                <a:gd name="T2" fmla="*/ 1845 w 2187"/>
                <a:gd name="T3" fmla="*/ 205 h 1503"/>
                <a:gd name="T4" fmla="*/ 2159 w 2187"/>
                <a:gd name="T5" fmla="*/ 552 h 1503"/>
                <a:gd name="T6" fmla="*/ 2159 w 2187"/>
                <a:gd name="T7" fmla="*/ 552 h 1503"/>
                <a:gd name="T8" fmla="*/ 2043 w 2187"/>
                <a:gd name="T9" fmla="*/ 895 h 1503"/>
                <a:gd name="T10" fmla="*/ 1693 w 2187"/>
                <a:gd name="T11" fmla="*/ 748 h 1503"/>
                <a:gd name="T12" fmla="*/ 1693 w 2187"/>
                <a:gd name="T13" fmla="*/ 748 h 1503"/>
                <a:gd name="T14" fmla="*/ 1746 w 2187"/>
                <a:gd name="T15" fmla="*/ 557 h 1503"/>
                <a:gd name="T16" fmla="*/ 1746 w 2187"/>
                <a:gd name="T17" fmla="*/ 557 h 1503"/>
                <a:gd name="T18" fmla="*/ 1594 w 2187"/>
                <a:gd name="T19" fmla="*/ 379 h 1503"/>
                <a:gd name="T20" fmla="*/ 1594 w 2187"/>
                <a:gd name="T21" fmla="*/ 379 h 1503"/>
                <a:gd name="T22" fmla="*/ 1162 w 2187"/>
                <a:gd name="T23" fmla="*/ 269 h 1503"/>
                <a:gd name="T24" fmla="*/ 1162 w 2187"/>
                <a:gd name="T25" fmla="*/ 269 h 1503"/>
                <a:gd name="T26" fmla="*/ 685 w 2187"/>
                <a:gd name="T27" fmla="*/ 449 h 1503"/>
                <a:gd name="T28" fmla="*/ 685 w 2187"/>
                <a:gd name="T29" fmla="*/ 449 h 1503"/>
                <a:gd name="T30" fmla="*/ 414 w 2187"/>
                <a:gd name="T31" fmla="*/ 793 h 1503"/>
                <a:gd name="T32" fmla="*/ 414 w 2187"/>
                <a:gd name="T33" fmla="*/ 793 h 1503"/>
                <a:gd name="T34" fmla="*/ 587 w 2187"/>
                <a:gd name="T35" fmla="*/ 1074 h 1503"/>
                <a:gd name="T36" fmla="*/ 587 w 2187"/>
                <a:gd name="T37" fmla="*/ 1074 h 1503"/>
                <a:gd name="T38" fmla="*/ 810 w 2187"/>
                <a:gd name="T39" fmla="*/ 1167 h 1503"/>
                <a:gd name="T40" fmla="*/ 810 w 2187"/>
                <a:gd name="T41" fmla="*/ 1167 h 1503"/>
                <a:gd name="T42" fmla="*/ 1060 w 2187"/>
                <a:gd name="T43" fmla="*/ 1207 h 1503"/>
                <a:gd name="T44" fmla="*/ 1244 w 2187"/>
                <a:gd name="T45" fmla="*/ 1079 h 1503"/>
                <a:gd name="T46" fmla="*/ 905 w 2187"/>
                <a:gd name="T47" fmla="*/ 865 h 1503"/>
                <a:gd name="T48" fmla="*/ 1150 w 2187"/>
                <a:gd name="T49" fmla="*/ 695 h 1503"/>
                <a:gd name="T50" fmla="*/ 1790 w 2187"/>
                <a:gd name="T51" fmla="*/ 1096 h 1503"/>
                <a:gd name="T52" fmla="*/ 1210 w 2187"/>
                <a:gd name="T53" fmla="*/ 1499 h 1503"/>
                <a:gd name="T54" fmla="*/ 1210 w 2187"/>
                <a:gd name="T55" fmla="*/ 1499 h 1503"/>
                <a:gd name="T56" fmla="*/ 782 w 2187"/>
                <a:gd name="T57" fmla="*/ 1440 h 1503"/>
                <a:gd name="T58" fmla="*/ 782 w 2187"/>
                <a:gd name="T59" fmla="*/ 1440 h 1503"/>
                <a:gd name="T60" fmla="*/ 357 w 2187"/>
                <a:gd name="T61" fmla="*/ 1262 h 1503"/>
                <a:gd name="T62" fmla="*/ 357 w 2187"/>
                <a:gd name="T63" fmla="*/ 1262 h 1503"/>
                <a:gd name="T64" fmla="*/ 50 w 2187"/>
                <a:gd name="T65" fmla="*/ 942 h 1503"/>
                <a:gd name="T66" fmla="*/ 50 w 2187"/>
                <a:gd name="T67" fmla="*/ 942 h 1503"/>
                <a:gd name="T68" fmla="*/ 66 w 2187"/>
                <a:gd name="T69" fmla="*/ 590 h 1503"/>
                <a:gd name="T70" fmla="*/ 66 w 2187"/>
                <a:gd name="T71" fmla="*/ 590 h 1503"/>
                <a:gd name="T72" fmla="*/ 368 w 2187"/>
                <a:gd name="T73" fmla="*/ 265 h 1503"/>
                <a:gd name="T74" fmla="*/ 368 w 2187"/>
                <a:gd name="T75" fmla="*/ 265 h 1503"/>
                <a:gd name="T76" fmla="*/ 867 w 2187"/>
                <a:gd name="T77" fmla="*/ 46 h 1503"/>
                <a:gd name="T78" fmla="*/ 867 w 2187"/>
                <a:gd name="T79" fmla="*/ 46 h 1503"/>
                <a:gd name="T80" fmla="*/ 1420 w 2187"/>
                <a:gd name="T81" fmla="*/ 34 h 1503"/>
                <a:gd name="T82" fmla="*/ 1420 w 2187"/>
                <a:gd name="T83" fmla="*/ 34 h 1503"/>
                <a:gd name="T84" fmla="*/ 1845 w 2187"/>
                <a:gd name="T85" fmla="*/ 205 h 1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87" h="1503">
                  <a:moveTo>
                    <a:pt x="1845" y="205"/>
                  </a:moveTo>
                  <a:lnTo>
                    <a:pt x="1845" y="205"/>
                  </a:lnTo>
                  <a:cubicBezTo>
                    <a:pt x="2028" y="319"/>
                    <a:pt x="2132" y="435"/>
                    <a:pt x="2159" y="552"/>
                  </a:cubicBezTo>
                  <a:lnTo>
                    <a:pt x="2159" y="552"/>
                  </a:lnTo>
                  <a:cubicBezTo>
                    <a:pt x="2186" y="670"/>
                    <a:pt x="2147" y="784"/>
                    <a:pt x="2043" y="895"/>
                  </a:cubicBezTo>
                  <a:lnTo>
                    <a:pt x="1693" y="748"/>
                  </a:lnTo>
                  <a:lnTo>
                    <a:pt x="1693" y="748"/>
                  </a:lnTo>
                  <a:cubicBezTo>
                    <a:pt x="1744" y="685"/>
                    <a:pt x="1762" y="621"/>
                    <a:pt x="1746" y="557"/>
                  </a:cubicBezTo>
                  <a:lnTo>
                    <a:pt x="1746" y="557"/>
                  </a:lnTo>
                  <a:cubicBezTo>
                    <a:pt x="1730" y="492"/>
                    <a:pt x="1679" y="433"/>
                    <a:pt x="1594" y="379"/>
                  </a:cubicBezTo>
                  <a:lnTo>
                    <a:pt x="1594" y="379"/>
                  </a:lnTo>
                  <a:cubicBezTo>
                    <a:pt x="1464" y="298"/>
                    <a:pt x="1320" y="261"/>
                    <a:pt x="1162" y="269"/>
                  </a:cubicBezTo>
                  <a:lnTo>
                    <a:pt x="1162" y="269"/>
                  </a:lnTo>
                  <a:cubicBezTo>
                    <a:pt x="1004" y="278"/>
                    <a:pt x="845" y="338"/>
                    <a:pt x="685" y="449"/>
                  </a:cubicBezTo>
                  <a:lnTo>
                    <a:pt x="685" y="449"/>
                  </a:lnTo>
                  <a:cubicBezTo>
                    <a:pt x="512" y="570"/>
                    <a:pt x="422" y="684"/>
                    <a:pt x="414" y="793"/>
                  </a:cubicBezTo>
                  <a:lnTo>
                    <a:pt x="414" y="793"/>
                  </a:lnTo>
                  <a:cubicBezTo>
                    <a:pt x="404" y="902"/>
                    <a:pt x="462" y="995"/>
                    <a:pt x="587" y="1074"/>
                  </a:cubicBezTo>
                  <a:lnTo>
                    <a:pt x="587" y="1074"/>
                  </a:lnTo>
                  <a:cubicBezTo>
                    <a:pt x="650" y="1114"/>
                    <a:pt x="724" y="1145"/>
                    <a:pt x="810" y="1167"/>
                  </a:cubicBezTo>
                  <a:lnTo>
                    <a:pt x="810" y="1167"/>
                  </a:lnTo>
                  <a:cubicBezTo>
                    <a:pt x="897" y="1189"/>
                    <a:pt x="981" y="1203"/>
                    <a:pt x="1060" y="1207"/>
                  </a:cubicBezTo>
                  <a:lnTo>
                    <a:pt x="1244" y="1079"/>
                  </a:lnTo>
                  <a:lnTo>
                    <a:pt x="905" y="865"/>
                  </a:lnTo>
                  <a:lnTo>
                    <a:pt x="1150" y="695"/>
                  </a:lnTo>
                  <a:lnTo>
                    <a:pt x="1790" y="1096"/>
                  </a:lnTo>
                  <a:lnTo>
                    <a:pt x="1210" y="1499"/>
                  </a:lnTo>
                  <a:lnTo>
                    <a:pt x="1210" y="1499"/>
                  </a:lnTo>
                  <a:cubicBezTo>
                    <a:pt x="1088" y="1502"/>
                    <a:pt x="945" y="1482"/>
                    <a:pt x="782" y="1440"/>
                  </a:cubicBezTo>
                  <a:lnTo>
                    <a:pt x="782" y="1440"/>
                  </a:lnTo>
                  <a:cubicBezTo>
                    <a:pt x="619" y="1397"/>
                    <a:pt x="477" y="1337"/>
                    <a:pt x="357" y="1262"/>
                  </a:cubicBezTo>
                  <a:lnTo>
                    <a:pt x="357" y="1262"/>
                  </a:lnTo>
                  <a:cubicBezTo>
                    <a:pt x="202" y="1165"/>
                    <a:pt x="100" y="1058"/>
                    <a:pt x="50" y="942"/>
                  </a:cubicBezTo>
                  <a:lnTo>
                    <a:pt x="50" y="942"/>
                  </a:lnTo>
                  <a:cubicBezTo>
                    <a:pt x="0" y="826"/>
                    <a:pt x="5" y="708"/>
                    <a:pt x="66" y="590"/>
                  </a:cubicBezTo>
                  <a:lnTo>
                    <a:pt x="66" y="590"/>
                  </a:lnTo>
                  <a:cubicBezTo>
                    <a:pt x="128" y="471"/>
                    <a:pt x="228" y="362"/>
                    <a:pt x="368" y="265"/>
                  </a:cubicBezTo>
                  <a:lnTo>
                    <a:pt x="368" y="265"/>
                  </a:lnTo>
                  <a:cubicBezTo>
                    <a:pt x="518" y="161"/>
                    <a:pt x="685" y="88"/>
                    <a:pt x="867" y="46"/>
                  </a:cubicBezTo>
                  <a:lnTo>
                    <a:pt x="867" y="46"/>
                  </a:lnTo>
                  <a:cubicBezTo>
                    <a:pt x="1050" y="5"/>
                    <a:pt x="1234" y="0"/>
                    <a:pt x="1420" y="34"/>
                  </a:cubicBezTo>
                  <a:lnTo>
                    <a:pt x="1420" y="34"/>
                  </a:lnTo>
                  <a:cubicBezTo>
                    <a:pt x="1563" y="60"/>
                    <a:pt x="1705" y="117"/>
                    <a:pt x="1845" y="2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4" name="Freeform 313">
              <a:extLst>
                <a:ext uri="{FF2B5EF4-FFF2-40B4-BE49-F238E27FC236}">
                  <a16:creationId xmlns:a16="http://schemas.microsoft.com/office/drawing/2014/main" id="{7A629D3E-945F-B642-87D6-25A03CA1F908}"/>
                </a:ext>
              </a:extLst>
            </p:cNvPr>
            <p:cNvSpPr>
              <a:spLocks noChangeArrowheads="1"/>
            </p:cNvSpPr>
            <p:nvPr/>
          </p:nvSpPr>
          <p:spPr bwMode="auto">
            <a:xfrm>
              <a:off x="13166966" y="7935061"/>
              <a:ext cx="747346" cy="956164"/>
            </a:xfrm>
            <a:custGeom>
              <a:avLst/>
              <a:gdLst>
                <a:gd name="T0" fmla="*/ 580 w 598"/>
                <a:gd name="T1" fmla="*/ 0 h 766"/>
                <a:gd name="T2" fmla="*/ 597 w 598"/>
                <a:gd name="T3" fmla="*/ 362 h 766"/>
                <a:gd name="T4" fmla="*/ 17 w 598"/>
                <a:gd name="T5" fmla="*/ 765 h 766"/>
                <a:gd name="T6" fmla="*/ 0 w 598"/>
                <a:gd name="T7" fmla="*/ 403 h 766"/>
                <a:gd name="T8" fmla="*/ 580 w 598"/>
                <a:gd name="T9" fmla="*/ 0 h 766"/>
              </a:gdLst>
              <a:ahLst/>
              <a:cxnLst>
                <a:cxn ang="0">
                  <a:pos x="T0" y="T1"/>
                </a:cxn>
                <a:cxn ang="0">
                  <a:pos x="T2" y="T3"/>
                </a:cxn>
                <a:cxn ang="0">
                  <a:pos x="T4" y="T5"/>
                </a:cxn>
                <a:cxn ang="0">
                  <a:pos x="T6" y="T7"/>
                </a:cxn>
                <a:cxn ang="0">
                  <a:pos x="T8" y="T9"/>
                </a:cxn>
              </a:cxnLst>
              <a:rect l="0" t="0" r="r" b="b"/>
              <a:pathLst>
                <a:path w="598" h="766">
                  <a:moveTo>
                    <a:pt x="580" y="0"/>
                  </a:moveTo>
                  <a:lnTo>
                    <a:pt x="597" y="362"/>
                  </a:lnTo>
                  <a:lnTo>
                    <a:pt x="17" y="765"/>
                  </a:lnTo>
                  <a:lnTo>
                    <a:pt x="0" y="403"/>
                  </a:lnTo>
                  <a:lnTo>
                    <a:pt x="580" y="0"/>
                  </a:ln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5" name="Freeform 314">
              <a:extLst>
                <a:ext uri="{FF2B5EF4-FFF2-40B4-BE49-F238E27FC236}">
                  <a16:creationId xmlns:a16="http://schemas.microsoft.com/office/drawing/2014/main" id="{9B6229DC-4CF3-D84B-B427-25BEEF8D270A}"/>
                </a:ext>
              </a:extLst>
            </p:cNvPr>
            <p:cNvSpPr>
              <a:spLocks noChangeArrowheads="1"/>
            </p:cNvSpPr>
            <p:nvPr/>
          </p:nvSpPr>
          <p:spPr bwMode="auto">
            <a:xfrm>
              <a:off x="11677770" y="7566886"/>
              <a:ext cx="1511176" cy="1324340"/>
            </a:xfrm>
            <a:custGeom>
              <a:avLst/>
              <a:gdLst>
                <a:gd name="T0" fmla="*/ 1211 w 1212"/>
                <a:gd name="T1" fmla="*/ 1060 h 1063"/>
                <a:gd name="T2" fmla="*/ 1211 w 1212"/>
                <a:gd name="T3" fmla="*/ 1060 h 1063"/>
                <a:gd name="T4" fmla="*/ 1194 w 1212"/>
                <a:gd name="T5" fmla="*/ 698 h 1063"/>
                <a:gd name="T6" fmla="*/ 1194 w 1212"/>
                <a:gd name="T7" fmla="*/ 698 h 1063"/>
                <a:gd name="T8" fmla="*/ 844 w 1212"/>
                <a:gd name="T9" fmla="*/ 657 h 1063"/>
                <a:gd name="T10" fmla="*/ 844 w 1212"/>
                <a:gd name="T11" fmla="*/ 657 h 1063"/>
                <a:gd name="T12" fmla="*/ 471 w 1212"/>
                <a:gd name="T13" fmla="*/ 532 h 1063"/>
                <a:gd name="T14" fmla="*/ 471 w 1212"/>
                <a:gd name="T15" fmla="*/ 532 h 1063"/>
                <a:gd name="T16" fmla="*/ 0 w 1212"/>
                <a:gd name="T17" fmla="*/ 0 h 1063"/>
                <a:gd name="T18" fmla="*/ 18 w 1212"/>
                <a:gd name="T19" fmla="*/ 361 h 1063"/>
                <a:gd name="T20" fmla="*/ 18 w 1212"/>
                <a:gd name="T21" fmla="*/ 361 h 1063"/>
                <a:gd name="T22" fmla="*/ 51 w 1212"/>
                <a:gd name="T23" fmla="*/ 502 h 1063"/>
                <a:gd name="T24" fmla="*/ 51 w 1212"/>
                <a:gd name="T25" fmla="*/ 502 h 1063"/>
                <a:gd name="T26" fmla="*/ 821 w 1212"/>
                <a:gd name="T27" fmla="*/ 1009 h 1063"/>
                <a:gd name="T28" fmla="*/ 821 w 1212"/>
                <a:gd name="T29" fmla="*/ 1009 h 1063"/>
                <a:gd name="T30" fmla="*/ 1211 w 1212"/>
                <a:gd name="T31" fmla="*/ 1060 h 1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12" h="1063">
                  <a:moveTo>
                    <a:pt x="1211" y="1060"/>
                  </a:moveTo>
                  <a:lnTo>
                    <a:pt x="1211" y="1060"/>
                  </a:lnTo>
                  <a:lnTo>
                    <a:pt x="1194" y="698"/>
                  </a:lnTo>
                  <a:lnTo>
                    <a:pt x="1194" y="698"/>
                  </a:lnTo>
                  <a:cubicBezTo>
                    <a:pt x="1076" y="700"/>
                    <a:pt x="959" y="683"/>
                    <a:pt x="844" y="657"/>
                  </a:cubicBezTo>
                  <a:lnTo>
                    <a:pt x="844" y="657"/>
                  </a:lnTo>
                  <a:cubicBezTo>
                    <a:pt x="716" y="628"/>
                    <a:pt x="588" y="589"/>
                    <a:pt x="471" y="532"/>
                  </a:cubicBezTo>
                  <a:lnTo>
                    <a:pt x="471" y="532"/>
                  </a:lnTo>
                  <a:cubicBezTo>
                    <a:pt x="240" y="420"/>
                    <a:pt x="14" y="240"/>
                    <a:pt x="0" y="0"/>
                  </a:cubicBezTo>
                  <a:lnTo>
                    <a:pt x="18" y="361"/>
                  </a:lnTo>
                  <a:lnTo>
                    <a:pt x="18" y="361"/>
                  </a:lnTo>
                  <a:cubicBezTo>
                    <a:pt x="19" y="409"/>
                    <a:pt x="31" y="456"/>
                    <a:pt x="51" y="502"/>
                  </a:cubicBezTo>
                  <a:lnTo>
                    <a:pt x="51" y="502"/>
                  </a:lnTo>
                  <a:cubicBezTo>
                    <a:pt x="163" y="763"/>
                    <a:pt x="535" y="945"/>
                    <a:pt x="821" y="1009"/>
                  </a:cubicBezTo>
                  <a:lnTo>
                    <a:pt x="821" y="1009"/>
                  </a:lnTo>
                  <a:cubicBezTo>
                    <a:pt x="949" y="1040"/>
                    <a:pt x="1080" y="1062"/>
                    <a:pt x="1211" y="1060"/>
                  </a:cubicBezTo>
                </a:path>
              </a:pathLst>
            </a:custGeom>
            <a:solidFill>
              <a:srgbClr val="C9E0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6" name="Freeform 75">
              <a:extLst>
                <a:ext uri="{FF2B5EF4-FFF2-40B4-BE49-F238E27FC236}">
                  <a16:creationId xmlns:a16="http://schemas.microsoft.com/office/drawing/2014/main" id="{C2217AE9-2838-1744-8A1E-E25CA0B71D77}"/>
                </a:ext>
              </a:extLst>
            </p:cNvPr>
            <p:cNvSpPr>
              <a:spLocks noChangeArrowheads="1"/>
            </p:cNvSpPr>
            <p:nvPr/>
          </p:nvSpPr>
          <p:spPr bwMode="auto">
            <a:xfrm>
              <a:off x="12908696" y="5036158"/>
              <a:ext cx="443863" cy="534263"/>
            </a:xfrm>
            <a:custGeom>
              <a:avLst/>
              <a:gdLst>
                <a:gd name="connsiteX0" fmla="*/ 243218 w 443863"/>
                <a:gd name="connsiteY0" fmla="*/ 451866 h 534263"/>
                <a:gd name="connsiteX1" fmla="*/ 251545 w 443863"/>
                <a:gd name="connsiteY1" fmla="*/ 474304 h 534263"/>
                <a:gd name="connsiteX2" fmla="*/ 221938 w 443863"/>
                <a:gd name="connsiteY2" fmla="*/ 530477 h 534263"/>
                <a:gd name="connsiteX3" fmla="*/ 192331 w 443863"/>
                <a:gd name="connsiteY3" fmla="*/ 508496 h 534263"/>
                <a:gd name="connsiteX4" fmla="*/ 221938 w 443863"/>
                <a:gd name="connsiteY4" fmla="*/ 452323 h 534263"/>
                <a:gd name="connsiteX5" fmla="*/ 243218 w 443863"/>
                <a:gd name="connsiteY5" fmla="*/ 451866 h 534263"/>
                <a:gd name="connsiteX6" fmla="*/ 256913 w 443863"/>
                <a:gd name="connsiteY6" fmla="*/ 325939 h 534263"/>
                <a:gd name="connsiteX7" fmla="*/ 284523 w 443863"/>
                <a:gd name="connsiteY7" fmla="*/ 336876 h 534263"/>
                <a:gd name="connsiteX8" fmla="*/ 255073 w 443863"/>
                <a:gd name="connsiteY8" fmla="*/ 396476 h 534263"/>
                <a:gd name="connsiteX9" fmla="*/ 221941 w 443863"/>
                <a:gd name="connsiteY9" fmla="*/ 396476 h 534263"/>
                <a:gd name="connsiteX10" fmla="*/ 188809 w 443863"/>
                <a:gd name="connsiteY10" fmla="*/ 435787 h 534263"/>
                <a:gd name="connsiteX11" fmla="*/ 159359 w 443863"/>
                <a:gd name="connsiteY11" fmla="*/ 411693 h 534263"/>
                <a:gd name="connsiteX12" fmla="*/ 221941 w 443863"/>
                <a:gd name="connsiteY12" fmla="*/ 336876 h 534263"/>
                <a:gd name="connsiteX13" fmla="*/ 256913 w 443863"/>
                <a:gd name="connsiteY13" fmla="*/ 325939 h 534263"/>
                <a:gd name="connsiteX14" fmla="*/ 305303 w 443863"/>
                <a:gd name="connsiteY14" fmla="*/ 159701 h 534263"/>
                <a:gd name="connsiteX15" fmla="*/ 372415 w 443863"/>
                <a:gd name="connsiteY15" fmla="*/ 182398 h 534263"/>
                <a:gd name="connsiteX16" fmla="*/ 324634 w 443863"/>
                <a:gd name="connsiteY16" fmla="*/ 271942 h 534263"/>
                <a:gd name="connsiteX17" fmla="*/ 224045 w 443863"/>
                <a:gd name="connsiteY17" fmla="*/ 271942 h 534263"/>
                <a:gd name="connsiteX18" fmla="*/ 124712 w 443863"/>
                <a:gd name="connsiteY18" fmla="*/ 386358 h 534263"/>
                <a:gd name="connsiteX19" fmla="*/ 76932 w 443863"/>
                <a:gd name="connsiteY19" fmla="*/ 350292 h 534263"/>
                <a:gd name="connsiteX20" fmla="*/ 224045 w 443863"/>
                <a:gd name="connsiteY20" fmla="*/ 183642 h 534263"/>
                <a:gd name="connsiteX21" fmla="*/ 305303 w 443863"/>
                <a:gd name="connsiteY21" fmla="*/ 159701 h 534263"/>
                <a:gd name="connsiteX22" fmla="*/ 344586 w 443863"/>
                <a:gd name="connsiteY22" fmla="*/ 1 h 534263"/>
                <a:gd name="connsiteX23" fmla="*/ 443863 w 443863"/>
                <a:gd name="connsiteY23" fmla="*/ 33803 h 534263"/>
                <a:gd name="connsiteX24" fmla="*/ 403965 w 443863"/>
                <a:gd name="connsiteY24" fmla="*/ 111062 h 534263"/>
                <a:gd name="connsiteX25" fmla="*/ 221932 w 443863"/>
                <a:gd name="connsiteY25" fmla="*/ 113555 h 534263"/>
                <a:gd name="connsiteX26" fmla="*/ 41145 w 443863"/>
                <a:gd name="connsiteY26" fmla="*/ 320412 h 534263"/>
                <a:gd name="connsiteX27" fmla="*/ 0 w 443863"/>
                <a:gd name="connsiteY27" fmla="*/ 289258 h 534263"/>
                <a:gd name="connsiteX28" fmla="*/ 221932 w 443863"/>
                <a:gd name="connsiteY28" fmla="*/ 36295 h 534263"/>
                <a:gd name="connsiteX29" fmla="*/ 344586 w 443863"/>
                <a:gd name="connsiteY29" fmla="*/ 1 h 534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43863" h="534263">
                  <a:moveTo>
                    <a:pt x="243218" y="451866"/>
                  </a:moveTo>
                  <a:cubicBezTo>
                    <a:pt x="248461" y="455987"/>
                    <a:pt x="251545" y="463925"/>
                    <a:pt x="251545" y="474304"/>
                  </a:cubicBezTo>
                  <a:cubicBezTo>
                    <a:pt x="251545" y="496285"/>
                    <a:pt x="239209" y="520708"/>
                    <a:pt x="221938" y="530477"/>
                  </a:cubicBezTo>
                  <a:cubicBezTo>
                    <a:pt x="205901" y="540246"/>
                    <a:pt x="192331" y="530477"/>
                    <a:pt x="192331" y="508496"/>
                  </a:cubicBezTo>
                  <a:cubicBezTo>
                    <a:pt x="192331" y="486516"/>
                    <a:pt x="205901" y="460871"/>
                    <a:pt x="221938" y="452323"/>
                  </a:cubicBezTo>
                  <a:cubicBezTo>
                    <a:pt x="230574" y="447439"/>
                    <a:pt x="237975" y="447744"/>
                    <a:pt x="243218" y="451866"/>
                  </a:cubicBezTo>
                  <a:close/>
                  <a:moveTo>
                    <a:pt x="256913" y="325939"/>
                  </a:moveTo>
                  <a:cubicBezTo>
                    <a:pt x="267650" y="326097"/>
                    <a:pt x="277160" y="329901"/>
                    <a:pt x="284523" y="336876"/>
                  </a:cubicBezTo>
                  <a:lnTo>
                    <a:pt x="255073" y="396476"/>
                  </a:lnTo>
                  <a:cubicBezTo>
                    <a:pt x="246483" y="390136"/>
                    <a:pt x="234212" y="388867"/>
                    <a:pt x="221941" y="396476"/>
                  </a:cubicBezTo>
                  <a:cubicBezTo>
                    <a:pt x="209670" y="404084"/>
                    <a:pt x="198626" y="418033"/>
                    <a:pt x="188809" y="435787"/>
                  </a:cubicBezTo>
                  <a:lnTo>
                    <a:pt x="159359" y="411693"/>
                  </a:lnTo>
                  <a:cubicBezTo>
                    <a:pt x="174084" y="378723"/>
                    <a:pt x="197399" y="350825"/>
                    <a:pt x="221941" y="336876"/>
                  </a:cubicBezTo>
                  <a:cubicBezTo>
                    <a:pt x="234212" y="329267"/>
                    <a:pt x="246176" y="325780"/>
                    <a:pt x="256913" y="325939"/>
                  </a:cubicBezTo>
                  <a:close/>
                  <a:moveTo>
                    <a:pt x="305303" y="159701"/>
                  </a:moveTo>
                  <a:cubicBezTo>
                    <a:pt x="330293" y="159701"/>
                    <a:pt x="352925" y="167474"/>
                    <a:pt x="372415" y="182398"/>
                  </a:cubicBezTo>
                  <a:lnTo>
                    <a:pt x="324634" y="271942"/>
                  </a:lnTo>
                  <a:cubicBezTo>
                    <a:pt x="298230" y="252043"/>
                    <a:pt x="263023" y="250799"/>
                    <a:pt x="224045" y="271942"/>
                  </a:cubicBezTo>
                  <a:cubicBezTo>
                    <a:pt x="185066" y="295571"/>
                    <a:pt x="149860" y="336612"/>
                    <a:pt x="124712" y="386358"/>
                  </a:cubicBezTo>
                  <a:lnTo>
                    <a:pt x="76932" y="350292"/>
                  </a:lnTo>
                  <a:cubicBezTo>
                    <a:pt x="114653" y="278160"/>
                    <a:pt x="166205" y="215977"/>
                    <a:pt x="224045" y="183642"/>
                  </a:cubicBezTo>
                  <a:cubicBezTo>
                    <a:pt x="252965" y="167474"/>
                    <a:pt x="280312" y="159701"/>
                    <a:pt x="305303" y="159701"/>
                  </a:cubicBezTo>
                  <a:close/>
                  <a:moveTo>
                    <a:pt x="344586" y="1"/>
                  </a:moveTo>
                  <a:cubicBezTo>
                    <a:pt x="382146" y="157"/>
                    <a:pt x="415810" y="11996"/>
                    <a:pt x="443863" y="33803"/>
                  </a:cubicBezTo>
                  <a:lnTo>
                    <a:pt x="403965" y="111062"/>
                  </a:lnTo>
                  <a:cubicBezTo>
                    <a:pt x="357834" y="74925"/>
                    <a:pt x="293000" y="72432"/>
                    <a:pt x="221932" y="113555"/>
                  </a:cubicBezTo>
                  <a:cubicBezTo>
                    <a:pt x="150864" y="154677"/>
                    <a:pt x="87276" y="230691"/>
                    <a:pt x="41145" y="320412"/>
                  </a:cubicBezTo>
                  <a:lnTo>
                    <a:pt x="0" y="289258"/>
                  </a:lnTo>
                  <a:cubicBezTo>
                    <a:pt x="56106" y="179599"/>
                    <a:pt x="134655" y="87386"/>
                    <a:pt x="221932" y="36295"/>
                  </a:cubicBezTo>
                  <a:cubicBezTo>
                    <a:pt x="265570" y="11372"/>
                    <a:pt x="307026" y="-154"/>
                    <a:pt x="344586" y="1"/>
                  </a:cubicBezTo>
                  <a:close/>
                </a:path>
              </a:pathLst>
            </a:custGeom>
            <a:solidFill>
              <a:srgbClr val="FFFFFF">
                <a:alpha val="50000"/>
              </a:srgbClr>
            </a:solidFill>
            <a:ln>
              <a:noFill/>
            </a:ln>
            <a:effectLst/>
          </p:spPr>
          <p:txBody>
            <a:bodyPr wrap="square" anchor="ctr">
              <a:noAutofit/>
            </a:bodyPr>
            <a:lstStyle/>
            <a:p>
              <a:endParaRPr lang="en-US" sz="6532" dirty="0">
                <a:latin typeface="Poppins" pitchFamily="2" charset="77"/>
              </a:endParaRPr>
            </a:p>
          </p:txBody>
        </p:sp>
        <p:sp>
          <p:nvSpPr>
            <p:cNvPr id="77" name="Freeform 76">
              <a:extLst>
                <a:ext uri="{FF2B5EF4-FFF2-40B4-BE49-F238E27FC236}">
                  <a16:creationId xmlns:a16="http://schemas.microsoft.com/office/drawing/2014/main" id="{1551757E-EC03-2E46-841C-796D5E45EECF}"/>
                </a:ext>
              </a:extLst>
            </p:cNvPr>
            <p:cNvSpPr>
              <a:spLocks noChangeArrowheads="1"/>
            </p:cNvSpPr>
            <p:nvPr/>
          </p:nvSpPr>
          <p:spPr bwMode="auto">
            <a:xfrm>
              <a:off x="9155476" y="5975371"/>
              <a:ext cx="443865" cy="534054"/>
            </a:xfrm>
            <a:custGeom>
              <a:avLst/>
              <a:gdLst>
                <a:gd name="connsiteX0" fmla="*/ 221939 w 443865"/>
                <a:gd name="connsiteY0" fmla="*/ 451565 h 534054"/>
                <a:gd name="connsiteX1" fmla="*/ 242755 w 443865"/>
                <a:gd name="connsiteY1" fmla="*/ 451565 h 534054"/>
                <a:gd name="connsiteX2" fmla="*/ 251544 w 443865"/>
                <a:gd name="connsiteY2" fmla="*/ 473546 h 534054"/>
                <a:gd name="connsiteX3" fmla="*/ 221939 w 443865"/>
                <a:gd name="connsiteY3" fmla="*/ 529719 h 534054"/>
                <a:gd name="connsiteX4" fmla="*/ 192333 w 443865"/>
                <a:gd name="connsiteY4" fmla="*/ 508959 h 534054"/>
                <a:gd name="connsiteX5" fmla="*/ 221939 w 443865"/>
                <a:gd name="connsiteY5" fmla="*/ 451565 h 534054"/>
                <a:gd name="connsiteX6" fmla="*/ 256454 w 443865"/>
                <a:gd name="connsiteY6" fmla="*/ 326558 h 534054"/>
                <a:gd name="connsiteX7" fmla="*/ 284523 w 443865"/>
                <a:gd name="connsiteY7" fmla="*/ 338605 h 534054"/>
                <a:gd name="connsiteX8" fmla="*/ 255073 w 443865"/>
                <a:gd name="connsiteY8" fmla="*/ 396940 h 534054"/>
                <a:gd name="connsiteX9" fmla="*/ 221942 w 443865"/>
                <a:gd name="connsiteY9" fmla="*/ 398208 h 534054"/>
                <a:gd name="connsiteX10" fmla="*/ 188812 w 443865"/>
                <a:gd name="connsiteY10" fmla="*/ 436252 h 534054"/>
                <a:gd name="connsiteX11" fmla="*/ 159362 w 443865"/>
                <a:gd name="connsiteY11" fmla="*/ 413425 h 534054"/>
                <a:gd name="connsiteX12" fmla="*/ 221942 w 443865"/>
                <a:gd name="connsiteY12" fmla="*/ 337337 h 534054"/>
                <a:gd name="connsiteX13" fmla="*/ 256454 w 443865"/>
                <a:gd name="connsiteY13" fmla="*/ 326558 h 534054"/>
                <a:gd name="connsiteX14" fmla="*/ 301875 w 443865"/>
                <a:gd name="connsiteY14" fmla="*/ 155136 h 534054"/>
                <a:gd name="connsiteX15" fmla="*/ 366941 w 443865"/>
                <a:gd name="connsiteY15" fmla="*/ 177366 h 534054"/>
                <a:gd name="connsiteX16" fmla="*/ 319845 w 443865"/>
                <a:gd name="connsiteY16" fmla="*/ 268153 h 534054"/>
                <a:gd name="connsiteX17" fmla="*/ 221937 w 443865"/>
                <a:gd name="connsiteY17" fmla="*/ 268153 h 534054"/>
                <a:gd name="connsiteX18" fmla="*/ 124028 w 443865"/>
                <a:gd name="connsiteY18" fmla="*/ 381326 h 534054"/>
                <a:gd name="connsiteX19" fmla="*/ 76933 w 443865"/>
                <a:gd name="connsiteY19" fmla="*/ 346504 h 534054"/>
                <a:gd name="connsiteX20" fmla="*/ 221937 w 443865"/>
                <a:gd name="connsiteY20" fmla="*/ 178610 h 534054"/>
                <a:gd name="connsiteX21" fmla="*/ 301875 w 443865"/>
                <a:gd name="connsiteY21" fmla="*/ 155136 h 534054"/>
                <a:gd name="connsiteX22" fmla="*/ 344588 w 443865"/>
                <a:gd name="connsiteY22" fmla="*/ 0 h 534054"/>
                <a:gd name="connsiteX23" fmla="*/ 443865 w 443865"/>
                <a:gd name="connsiteY23" fmla="*/ 34268 h 534054"/>
                <a:gd name="connsiteX24" fmla="*/ 403967 w 443865"/>
                <a:gd name="connsiteY24" fmla="*/ 111528 h 534054"/>
                <a:gd name="connsiteX25" fmla="*/ 221933 w 443865"/>
                <a:gd name="connsiteY25" fmla="*/ 112774 h 534054"/>
                <a:gd name="connsiteX26" fmla="*/ 41145 w 443865"/>
                <a:gd name="connsiteY26" fmla="*/ 320876 h 534054"/>
                <a:gd name="connsiteX27" fmla="*/ 0 w 443865"/>
                <a:gd name="connsiteY27" fmla="*/ 289723 h 534054"/>
                <a:gd name="connsiteX28" fmla="*/ 221933 w 443865"/>
                <a:gd name="connsiteY28" fmla="*/ 36761 h 534054"/>
                <a:gd name="connsiteX29" fmla="*/ 344588 w 443865"/>
                <a:gd name="connsiteY29" fmla="*/ 0 h 534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43865" h="534054">
                  <a:moveTo>
                    <a:pt x="221939" y="451565"/>
                  </a:moveTo>
                  <a:cubicBezTo>
                    <a:pt x="229957" y="447291"/>
                    <a:pt x="237358" y="447597"/>
                    <a:pt x="242755" y="451565"/>
                  </a:cubicBezTo>
                  <a:cubicBezTo>
                    <a:pt x="248152" y="455534"/>
                    <a:pt x="251544" y="463166"/>
                    <a:pt x="251544" y="473546"/>
                  </a:cubicBezTo>
                  <a:cubicBezTo>
                    <a:pt x="251544" y="495527"/>
                    <a:pt x="237975" y="521171"/>
                    <a:pt x="221939" y="529719"/>
                  </a:cubicBezTo>
                  <a:cubicBezTo>
                    <a:pt x="204669" y="540709"/>
                    <a:pt x="192333" y="529719"/>
                    <a:pt x="192333" y="508959"/>
                  </a:cubicBezTo>
                  <a:cubicBezTo>
                    <a:pt x="192333" y="486979"/>
                    <a:pt x="204669" y="461334"/>
                    <a:pt x="221939" y="451565"/>
                  </a:cubicBezTo>
                  <a:close/>
                  <a:moveTo>
                    <a:pt x="256454" y="326558"/>
                  </a:moveTo>
                  <a:cubicBezTo>
                    <a:pt x="267037" y="326875"/>
                    <a:pt x="276547" y="330997"/>
                    <a:pt x="284523" y="338605"/>
                  </a:cubicBezTo>
                  <a:lnTo>
                    <a:pt x="255073" y="396940"/>
                  </a:lnTo>
                  <a:cubicBezTo>
                    <a:pt x="246484" y="390599"/>
                    <a:pt x="234213" y="390599"/>
                    <a:pt x="221942" y="398208"/>
                  </a:cubicBezTo>
                  <a:cubicBezTo>
                    <a:pt x="208445" y="405816"/>
                    <a:pt x="197401" y="419766"/>
                    <a:pt x="188812" y="436252"/>
                  </a:cubicBezTo>
                  <a:lnTo>
                    <a:pt x="159362" y="413425"/>
                  </a:lnTo>
                  <a:cubicBezTo>
                    <a:pt x="174087" y="380454"/>
                    <a:pt x="197401" y="352555"/>
                    <a:pt x="221942" y="337337"/>
                  </a:cubicBezTo>
                  <a:cubicBezTo>
                    <a:pt x="234213" y="329729"/>
                    <a:pt x="245870" y="326241"/>
                    <a:pt x="256454" y="326558"/>
                  </a:cubicBezTo>
                  <a:close/>
                  <a:moveTo>
                    <a:pt x="301875" y="155136"/>
                  </a:moveTo>
                  <a:cubicBezTo>
                    <a:pt x="326352" y="155291"/>
                    <a:pt x="348351" y="163064"/>
                    <a:pt x="366941" y="177366"/>
                  </a:cubicBezTo>
                  <a:lnTo>
                    <a:pt x="319845" y="268153"/>
                  </a:lnTo>
                  <a:cubicBezTo>
                    <a:pt x="295058" y="248255"/>
                    <a:pt x="260357" y="245767"/>
                    <a:pt x="221937" y="268153"/>
                  </a:cubicBezTo>
                  <a:cubicBezTo>
                    <a:pt x="183517" y="290539"/>
                    <a:pt x="148815" y="332823"/>
                    <a:pt x="124028" y="381326"/>
                  </a:cubicBezTo>
                  <a:lnTo>
                    <a:pt x="76933" y="346504"/>
                  </a:lnTo>
                  <a:cubicBezTo>
                    <a:pt x="112874" y="273128"/>
                    <a:pt x="164927" y="212189"/>
                    <a:pt x="221937" y="178610"/>
                  </a:cubicBezTo>
                  <a:cubicBezTo>
                    <a:pt x="250442" y="162442"/>
                    <a:pt x="277398" y="154980"/>
                    <a:pt x="301875" y="155136"/>
                  </a:cubicBezTo>
                  <a:close/>
                  <a:moveTo>
                    <a:pt x="344588" y="0"/>
                  </a:moveTo>
                  <a:cubicBezTo>
                    <a:pt x="382148" y="0"/>
                    <a:pt x="415812" y="11838"/>
                    <a:pt x="443865" y="34268"/>
                  </a:cubicBezTo>
                  <a:lnTo>
                    <a:pt x="403967" y="111528"/>
                  </a:lnTo>
                  <a:cubicBezTo>
                    <a:pt x="357835" y="74144"/>
                    <a:pt x="293001" y="71652"/>
                    <a:pt x="221933" y="112774"/>
                  </a:cubicBezTo>
                  <a:cubicBezTo>
                    <a:pt x="150864" y="155142"/>
                    <a:pt x="87277" y="229909"/>
                    <a:pt x="41145" y="320876"/>
                  </a:cubicBezTo>
                  <a:lnTo>
                    <a:pt x="0" y="289723"/>
                  </a:lnTo>
                  <a:cubicBezTo>
                    <a:pt x="56107" y="180064"/>
                    <a:pt x="134656" y="86605"/>
                    <a:pt x="221933" y="36761"/>
                  </a:cubicBezTo>
                  <a:cubicBezTo>
                    <a:pt x="265571" y="11838"/>
                    <a:pt x="307028" y="0"/>
                    <a:pt x="344588" y="0"/>
                  </a:cubicBezTo>
                  <a:close/>
                </a:path>
              </a:pathLst>
            </a:custGeom>
            <a:solidFill>
              <a:srgbClr val="FFFFFF">
                <a:alpha val="50000"/>
              </a:srgbClr>
            </a:solidFill>
            <a:ln>
              <a:noFill/>
            </a:ln>
            <a:effectLst/>
          </p:spPr>
          <p:txBody>
            <a:bodyPr wrap="square" anchor="ctr">
              <a:noAutofit/>
            </a:bodyPr>
            <a:lstStyle/>
            <a:p>
              <a:endParaRPr lang="en-US" sz="6532" dirty="0">
                <a:latin typeface="Poppins" pitchFamily="2" charset="77"/>
              </a:endParaRPr>
            </a:p>
          </p:txBody>
        </p:sp>
        <p:sp>
          <p:nvSpPr>
            <p:cNvPr id="78" name="Freeform 77">
              <a:extLst>
                <a:ext uri="{FF2B5EF4-FFF2-40B4-BE49-F238E27FC236}">
                  <a16:creationId xmlns:a16="http://schemas.microsoft.com/office/drawing/2014/main" id="{B2C1DFC4-6463-C544-A64C-ED3964647C75}"/>
                </a:ext>
              </a:extLst>
            </p:cNvPr>
            <p:cNvSpPr>
              <a:spLocks noChangeArrowheads="1"/>
            </p:cNvSpPr>
            <p:nvPr/>
          </p:nvSpPr>
          <p:spPr bwMode="auto">
            <a:xfrm>
              <a:off x="12562495" y="9179067"/>
              <a:ext cx="443865" cy="534729"/>
            </a:xfrm>
            <a:custGeom>
              <a:avLst/>
              <a:gdLst>
                <a:gd name="connsiteX0" fmla="*/ 201100 w 443865"/>
                <a:gd name="connsiteY0" fmla="*/ 451873 h 534729"/>
                <a:gd name="connsiteX1" fmla="*/ 222557 w 443865"/>
                <a:gd name="connsiteY1" fmla="*/ 452789 h 534729"/>
                <a:gd name="connsiteX2" fmla="*/ 251571 w 443865"/>
                <a:gd name="connsiteY2" fmla="*/ 508962 h 534729"/>
                <a:gd name="connsiteX3" fmla="*/ 222557 w 443865"/>
                <a:gd name="connsiteY3" fmla="*/ 530943 h 534729"/>
                <a:gd name="connsiteX4" fmla="*/ 192335 w 443865"/>
                <a:gd name="connsiteY4" fmla="*/ 474770 h 534729"/>
                <a:gd name="connsiteX5" fmla="*/ 201100 w 443865"/>
                <a:gd name="connsiteY5" fmla="*/ 451873 h 534729"/>
                <a:gd name="connsiteX6" fmla="*/ 186972 w 443865"/>
                <a:gd name="connsiteY6" fmla="*/ 321541 h 534729"/>
                <a:gd name="connsiteX7" fmla="*/ 221943 w 443865"/>
                <a:gd name="connsiteY7" fmla="*/ 331845 h 534729"/>
                <a:gd name="connsiteX8" fmla="*/ 284524 w 443865"/>
                <a:gd name="connsiteY8" fmla="*/ 407932 h 534729"/>
                <a:gd name="connsiteX9" fmla="*/ 255074 w 443865"/>
                <a:gd name="connsiteY9" fmla="*/ 430759 h 534729"/>
                <a:gd name="connsiteX10" fmla="*/ 221943 w 443865"/>
                <a:gd name="connsiteY10" fmla="*/ 392715 h 534729"/>
                <a:gd name="connsiteX11" fmla="*/ 188813 w 443865"/>
                <a:gd name="connsiteY11" fmla="*/ 392715 h 534729"/>
                <a:gd name="connsiteX12" fmla="*/ 159363 w 443865"/>
                <a:gd name="connsiteY12" fmla="*/ 333113 h 534729"/>
                <a:gd name="connsiteX13" fmla="*/ 186972 w 443865"/>
                <a:gd name="connsiteY13" fmla="*/ 321541 h 534729"/>
                <a:gd name="connsiteX14" fmla="*/ 143575 w 443865"/>
                <a:gd name="connsiteY14" fmla="*/ 155403 h 534729"/>
                <a:gd name="connsiteX15" fmla="*/ 225304 w 443865"/>
                <a:gd name="connsiteY15" fmla="*/ 179681 h 534729"/>
                <a:gd name="connsiteX16" fmla="*/ 372417 w 443865"/>
                <a:gd name="connsiteY16" fmla="*/ 346693 h 534729"/>
                <a:gd name="connsiteX17" fmla="*/ 324636 w 443865"/>
                <a:gd name="connsiteY17" fmla="*/ 381333 h 534729"/>
                <a:gd name="connsiteX18" fmla="*/ 225304 w 443865"/>
                <a:gd name="connsiteY18" fmla="*/ 268754 h 534729"/>
                <a:gd name="connsiteX19" fmla="*/ 124714 w 443865"/>
                <a:gd name="connsiteY19" fmla="*/ 268754 h 534729"/>
                <a:gd name="connsiteX20" fmla="*/ 76934 w 443865"/>
                <a:gd name="connsiteY20" fmla="*/ 178444 h 534729"/>
                <a:gd name="connsiteX21" fmla="*/ 143575 w 443865"/>
                <a:gd name="connsiteY21" fmla="*/ 155403 h 534729"/>
                <a:gd name="connsiteX22" fmla="*/ 99278 w 443865"/>
                <a:gd name="connsiteY22" fmla="*/ 0 h 534729"/>
                <a:gd name="connsiteX23" fmla="*/ 221933 w 443865"/>
                <a:gd name="connsiteY23" fmla="*/ 36761 h 534729"/>
                <a:gd name="connsiteX24" fmla="*/ 443865 w 443865"/>
                <a:gd name="connsiteY24" fmla="*/ 290971 h 534729"/>
                <a:gd name="connsiteX25" fmla="*/ 402720 w 443865"/>
                <a:gd name="connsiteY25" fmla="*/ 320878 h 534729"/>
                <a:gd name="connsiteX26" fmla="*/ 221933 w 443865"/>
                <a:gd name="connsiteY26" fmla="*/ 114021 h 534729"/>
                <a:gd name="connsiteX27" fmla="*/ 39898 w 443865"/>
                <a:gd name="connsiteY27" fmla="*/ 111529 h 534729"/>
                <a:gd name="connsiteX28" fmla="*/ 0 w 443865"/>
                <a:gd name="connsiteY28" fmla="*/ 34269 h 534729"/>
                <a:gd name="connsiteX29" fmla="*/ 99278 w 443865"/>
                <a:gd name="connsiteY29" fmla="*/ 0 h 534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43865" h="534729">
                  <a:moveTo>
                    <a:pt x="201100" y="451873"/>
                  </a:moveTo>
                  <a:cubicBezTo>
                    <a:pt x="206540" y="447904"/>
                    <a:pt x="214095" y="447904"/>
                    <a:pt x="222557" y="452789"/>
                  </a:cubicBezTo>
                  <a:cubicBezTo>
                    <a:pt x="238273" y="462558"/>
                    <a:pt x="251571" y="486981"/>
                    <a:pt x="251571" y="508962"/>
                  </a:cubicBezTo>
                  <a:cubicBezTo>
                    <a:pt x="251571" y="530943"/>
                    <a:pt x="238273" y="540712"/>
                    <a:pt x="222557" y="530943"/>
                  </a:cubicBezTo>
                  <a:cubicBezTo>
                    <a:pt x="205633" y="521173"/>
                    <a:pt x="192335" y="496751"/>
                    <a:pt x="192335" y="474770"/>
                  </a:cubicBezTo>
                  <a:cubicBezTo>
                    <a:pt x="192335" y="463780"/>
                    <a:pt x="195660" y="455842"/>
                    <a:pt x="201100" y="451873"/>
                  </a:cubicBezTo>
                  <a:close/>
                  <a:moveTo>
                    <a:pt x="186972" y="321541"/>
                  </a:moveTo>
                  <a:cubicBezTo>
                    <a:pt x="197709" y="321066"/>
                    <a:pt x="209673" y="324236"/>
                    <a:pt x="221943" y="331845"/>
                  </a:cubicBezTo>
                  <a:cubicBezTo>
                    <a:pt x="246485" y="347062"/>
                    <a:pt x="268572" y="374961"/>
                    <a:pt x="284524" y="407932"/>
                  </a:cubicBezTo>
                  <a:lnTo>
                    <a:pt x="255074" y="430759"/>
                  </a:lnTo>
                  <a:cubicBezTo>
                    <a:pt x="245258" y="415541"/>
                    <a:pt x="234214" y="401592"/>
                    <a:pt x="221943" y="392715"/>
                  </a:cubicBezTo>
                  <a:cubicBezTo>
                    <a:pt x="208446" y="385106"/>
                    <a:pt x="197402" y="385106"/>
                    <a:pt x="188813" y="392715"/>
                  </a:cubicBezTo>
                  <a:lnTo>
                    <a:pt x="159363" y="333113"/>
                  </a:lnTo>
                  <a:cubicBezTo>
                    <a:pt x="166726" y="326138"/>
                    <a:pt x="176235" y="322017"/>
                    <a:pt x="186972" y="321541"/>
                  </a:cubicBezTo>
                  <a:close/>
                  <a:moveTo>
                    <a:pt x="143575" y="155403"/>
                  </a:moveTo>
                  <a:cubicBezTo>
                    <a:pt x="168722" y="155248"/>
                    <a:pt x="196385" y="162980"/>
                    <a:pt x="225304" y="179681"/>
                  </a:cubicBezTo>
                  <a:cubicBezTo>
                    <a:pt x="283143" y="211847"/>
                    <a:pt x="334695" y="273703"/>
                    <a:pt x="372417" y="346693"/>
                  </a:cubicBezTo>
                  <a:lnTo>
                    <a:pt x="324636" y="381333"/>
                  </a:lnTo>
                  <a:cubicBezTo>
                    <a:pt x="299489" y="331848"/>
                    <a:pt x="264283" y="289786"/>
                    <a:pt x="225304" y="268754"/>
                  </a:cubicBezTo>
                  <a:cubicBezTo>
                    <a:pt x="185068" y="245249"/>
                    <a:pt x="149862" y="247723"/>
                    <a:pt x="124714" y="268754"/>
                  </a:cubicBezTo>
                  <a:lnTo>
                    <a:pt x="76934" y="178444"/>
                  </a:lnTo>
                  <a:cubicBezTo>
                    <a:pt x="95795" y="163599"/>
                    <a:pt x="118427" y="155557"/>
                    <a:pt x="143575" y="155403"/>
                  </a:cubicBezTo>
                  <a:close/>
                  <a:moveTo>
                    <a:pt x="99278" y="0"/>
                  </a:moveTo>
                  <a:cubicBezTo>
                    <a:pt x="136838" y="0"/>
                    <a:pt x="178295" y="11839"/>
                    <a:pt x="221933" y="36761"/>
                  </a:cubicBezTo>
                  <a:cubicBezTo>
                    <a:pt x="309209" y="86606"/>
                    <a:pt x="387759" y="181312"/>
                    <a:pt x="443865" y="290971"/>
                  </a:cubicBezTo>
                  <a:lnTo>
                    <a:pt x="402720" y="320878"/>
                  </a:lnTo>
                  <a:cubicBezTo>
                    <a:pt x="356588" y="231157"/>
                    <a:pt x="293001" y="155143"/>
                    <a:pt x="221933" y="114021"/>
                  </a:cubicBezTo>
                  <a:cubicBezTo>
                    <a:pt x="150864" y="72899"/>
                    <a:pt x="86030" y="75391"/>
                    <a:pt x="39898" y="111529"/>
                  </a:cubicBezTo>
                  <a:lnTo>
                    <a:pt x="0" y="34269"/>
                  </a:lnTo>
                  <a:cubicBezTo>
                    <a:pt x="28054" y="11839"/>
                    <a:pt x="61718" y="0"/>
                    <a:pt x="99278" y="0"/>
                  </a:cubicBezTo>
                  <a:close/>
                </a:path>
              </a:pathLst>
            </a:custGeom>
            <a:solidFill>
              <a:srgbClr val="FFFFFF">
                <a:alpha val="50000"/>
              </a:srgbClr>
            </a:solidFill>
            <a:ln>
              <a:noFill/>
            </a:ln>
            <a:effectLst/>
          </p:spPr>
          <p:txBody>
            <a:bodyPr wrap="square" anchor="ctr">
              <a:noAutofit/>
            </a:bodyPr>
            <a:lstStyle/>
            <a:p>
              <a:endParaRPr lang="en-US" sz="6532" dirty="0">
                <a:latin typeface="Poppins" pitchFamily="2" charset="77"/>
              </a:endParaRPr>
            </a:p>
          </p:txBody>
        </p:sp>
        <p:sp>
          <p:nvSpPr>
            <p:cNvPr id="79" name="Freeform 78">
              <a:extLst>
                <a:ext uri="{FF2B5EF4-FFF2-40B4-BE49-F238E27FC236}">
                  <a16:creationId xmlns:a16="http://schemas.microsoft.com/office/drawing/2014/main" id="{3FA4E780-0CC2-6546-B776-331B0E62685B}"/>
                </a:ext>
              </a:extLst>
            </p:cNvPr>
            <p:cNvSpPr>
              <a:spLocks noChangeArrowheads="1"/>
            </p:cNvSpPr>
            <p:nvPr/>
          </p:nvSpPr>
          <p:spPr bwMode="auto">
            <a:xfrm>
              <a:off x="14777060" y="8426227"/>
              <a:ext cx="443863" cy="529674"/>
            </a:xfrm>
            <a:custGeom>
              <a:avLst/>
              <a:gdLst>
                <a:gd name="connsiteX0" fmla="*/ 201121 w 443863"/>
                <a:gd name="connsiteY0" fmla="*/ 446331 h 529674"/>
                <a:gd name="connsiteX1" fmla="*/ 221938 w 443863"/>
                <a:gd name="connsiteY1" fmla="*/ 447413 h 529674"/>
                <a:gd name="connsiteX2" fmla="*/ 251545 w 443863"/>
                <a:gd name="connsiteY2" fmla="*/ 504288 h 529674"/>
                <a:gd name="connsiteX3" fmla="*/ 221938 w 443863"/>
                <a:gd name="connsiteY3" fmla="*/ 526544 h 529674"/>
                <a:gd name="connsiteX4" fmla="*/ 192331 w 443863"/>
                <a:gd name="connsiteY4" fmla="*/ 468432 h 529674"/>
                <a:gd name="connsiteX5" fmla="*/ 201121 w 443863"/>
                <a:gd name="connsiteY5" fmla="*/ 446331 h 529674"/>
                <a:gd name="connsiteX6" fmla="*/ 186509 w 443863"/>
                <a:gd name="connsiteY6" fmla="*/ 320750 h 529674"/>
                <a:gd name="connsiteX7" fmla="*/ 221941 w 443863"/>
                <a:gd name="connsiteY7" fmla="*/ 330578 h 529674"/>
                <a:gd name="connsiteX8" fmla="*/ 284523 w 443863"/>
                <a:gd name="connsiteY8" fmla="*/ 406663 h 529674"/>
                <a:gd name="connsiteX9" fmla="*/ 253845 w 443863"/>
                <a:gd name="connsiteY9" fmla="*/ 430757 h 529674"/>
                <a:gd name="connsiteX10" fmla="*/ 221941 w 443863"/>
                <a:gd name="connsiteY10" fmla="*/ 391446 h 529674"/>
                <a:gd name="connsiteX11" fmla="*/ 188809 w 443863"/>
                <a:gd name="connsiteY11" fmla="*/ 390178 h 529674"/>
                <a:gd name="connsiteX12" fmla="*/ 159359 w 443863"/>
                <a:gd name="connsiteY12" fmla="*/ 331846 h 529674"/>
                <a:gd name="connsiteX13" fmla="*/ 186509 w 443863"/>
                <a:gd name="connsiteY13" fmla="*/ 320750 h 529674"/>
                <a:gd name="connsiteX14" fmla="*/ 141535 w 443863"/>
                <a:gd name="connsiteY14" fmla="*/ 155244 h 529674"/>
                <a:gd name="connsiteX15" fmla="*/ 221936 w 443863"/>
                <a:gd name="connsiteY15" fmla="*/ 178441 h 529674"/>
                <a:gd name="connsiteX16" fmla="*/ 366938 w 443863"/>
                <a:gd name="connsiteY16" fmla="*/ 345456 h 529674"/>
                <a:gd name="connsiteX17" fmla="*/ 319843 w 443863"/>
                <a:gd name="connsiteY17" fmla="*/ 381333 h 529674"/>
                <a:gd name="connsiteX18" fmla="*/ 221936 w 443863"/>
                <a:gd name="connsiteY18" fmla="*/ 267515 h 529674"/>
                <a:gd name="connsiteX19" fmla="*/ 124029 w 443863"/>
                <a:gd name="connsiteY19" fmla="*/ 267515 h 529674"/>
                <a:gd name="connsiteX20" fmla="*/ 76934 w 443863"/>
                <a:gd name="connsiteY20" fmla="*/ 178441 h 529674"/>
                <a:gd name="connsiteX21" fmla="*/ 141535 w 443863"/>
                <a:gd name="connsiteY21" fmla="*/ 155244 h 529674"/>
                <a:gd name="connsiteX22" fmla="*/ 99277 w 443863"/>
                <a:gd name="connsiteY22" fmla="*/ 0 h 529674"/>
                <a:gd name="connsiteX23" fmla="*/ 221932 w 443863"/>
                <a:gd name="connsiteY23" fmla="*/ 36761 h 529674"/>
                <a:gd name="connsiteX24" fmla="*/ 443863 w 443863"/>
                <a:gd name="connsiteY24" fmla="*/ 289723 h 529674"/>
                <a:gd name="connsiteX25" fmla="*/ 402719 w 443863"/>
                <a:gd name="connsiteY25" fmla="*/ 320876 h 529674"/>
                <a:gd name="connsiteX26" fmla="*/ 221932 w 443863"/>
                <a:gd name="connsiteY26" fmla="*/ 112774 h 529674"/>
                <a:gd name="connsiteX27" fmla="*/ 41145 w 443863"/>
                <a:gd name="connsiteY27" fmla="*/ 111528 h 529674"/>
                <a:gd name="connsiteX28" fmla="*/ 0 w 443863"/>
                <a:gd name="connsiteY28" fmla="*/ 34269 h 529674"/>
                <a:gd name="connsiteX29" fmla="*/ 99277 w 443863"/>
                <a:gd name="connsiteY29" fmla="*/ 0 h 529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43863" h="529674">
                  <a:moveTo>
                    <a:pt x="201121" y="446331"/>
                  </a:moveTo>
                  <a:cubicBezTo>
                    <a:pt x="206518" y="442468"/>
                    <a:pt x="213920" y="442468"/>
                    <a:pt x="221938" y="447413"/>
                  </a:cubicBezTo>
                  <a:cubicBezTo>
                    <a:pt x="237975" y="456068"/>
                    <a:pt x="251545" y="482033"/>
                    <a:pt x="251545" y="504288"/>
                  </a:cubicBezTo>
                  <a:cubicBezTo>
                    <a:pt x="251545" y="525307"/>
                    <a:pt x="237975" y="535199"/>
                    <a:pt x="221938" y="526544"/>
                  </a:cubicBezTo>
                  <a:cubicBezTo>
                    <a:pt x="205901" y="516652"/>
                    <a:pt x="192331" y="491924"/>
                    <a:pt x="192331" y="468432"/>
                  </a:cubicBezTo>
                  <a:cubicBezTo>
                    <a:pt x="192331" y="457923"/>
                    <a:pt x="195724" y="450195"/>
                    <a:pt x="201121" y="446331"/>
                  </a:cubicBezTo>
                  <a:close/>
                  <a:moveTo>
                    <a:pt x="186509" y="320750"/>
                  </a:moveTo>
                  <a:cubicBezTo>
                    <a:pt x="197092" y="320433"/>
                    <a:pt x="209057" y="323604"/>
                    <a:pt x="221941" y="330578"/>
                  </a:cubicBezTo>
                  <a:cubicBezTo>
                    <a:pt x="246483" y="345795"/>
                    <a:pt x="268571" y="373693"/>
                    <a:pt x="284523" y="406663"/>
                  </a:cubicBezTo>
                  <a:lnTo>
                    <a:pt x="253845" y="430757"/>
                  </a:lnTo>
                  <a:cubicBezTo>
                    <a:pt x="246483" y="413004"/>
                    <a:pt x="234212" y="399055"/>
                    <a:pt x="221941" y="391446"/>
                  </a:cubicBezTo>
                  <a:cubicBezTo>
                    <a:pt x="208443" y="383838"/>
                    <a:pt x="197399" y="383838"/>
                    <a:pt x="188809" y="390178"/>
                  </a:cubicBezTo>
                  <a:lnTo>
                    <a:pt x="159359" y="331846"/>
                  </a:lnTo>
                  <a:cubicBezTo>
                    <a:pt x="166722" y="324872"/>
                    <a:pt x="175925" y="321067"/>
                    <a:pt x="186509" y="320750"/>
                  </a:cubicBezTo>
                  <a:close/>
                  <a:moveTo>
                    <a:pt x="141535" y="155244"/>
                  </a:moveTo>
                  <a:cubicBezTo>
                    <a:pt x="166166" y="154935"/>
                    <a:pt x="193432" y="162358"/>
                    <a:pt x="221936" y="178441"/>
                  </a:cubicBezTo>
                  <a:cubicBezTo>
                    <a:pt x="278945" y="211844"/>
                    <a:pt x="330997" y="273701"/>
                    <a:pt x="366938" y="345456"/>
                  </a:cubicBezTo>
                  <a:lnTo>
                    <a:pt x="319843" y="381333"/>
                  </a:lnTo>
                  <a:cubicBezTo>
                    <a:pt x="295056" y="331847"/>
                    <a:pt x="260355" y="291021"/>
                    <a:pt x="221936" y="267515"/>
                  </a:cubicBezTo>
                  <a:cubicBezTo>
                    <a:pt x="182277" y="245247"/>
                    <a:pt x="147576" y="247721"/>
                    <a:pt x="124029" y="267515"/>
                  </a:cubicBezTo>
                  <a:lnTo>
                    <a:pt x="76934" y="178441"/>
                  </a:lnTo>
                  <a:cubicBezTo>
                    <a:pt x="94905" y="163595"/>
                    <a:pt x="116903" y="155554"/>
                    <a:pt x="141535" y="155244"/>
                  </a:cubicBezTo>
                  <a:close/>
                  <a:moveTo>
                    <a:pt x="99277" y="0"/>
                  </a:moveTo>
                  <a:cubicBezTo>
                    <a:pt x="136837" y="0"/>
                    <a:pt x="178294" y="11839"/>
                    <a:pt x="221932" y="36761"/>
                  </a:cubicBezTo>
                  <a:cubicBezTo>
                    <a:pt x="307961" y="86606"/>
                    <a:pt x="386510" y="180064"/>
                    <a:pt x="443863" y="289723"/>
                  </a:cubicBezTo>
                  <a:lnTo>
                    <a:pt x="402719" y="320876"/>
                  </a:lnTo>
                  <a:cubicBezTo>
                    <a:pt x="357834" y="229909"/>
                    <a:pt x="293000" y="153896"/>
                    <a:pt x="221932" y="112774"/>
                  </a:cubicBezTo>
                  <a:cubicBezTo>
                    <a:pt x="150864" y="72898"/>
                    <a:pt x="86030" y="75390"/>
                    <a:pt x="41145" y="111528"/>
                  </a:cubicBezTo>
                  <a:lnTo>
                    <a:pt x="0" y="34269"/>
                  </a:lnTo>
                  <a:cubicBezTo>
                    <a:pt x="28053" y="11839"/>
                    <a:pt x="61717" y="0"/>
                    <a:pt x="99277" y="0"/>
                  </a:cubicBezTo>
                  <a:close/>
                </a:path>
              </a:pathLst>
            </a:custGeom>
            <a:solidFill>
              <a:srgbClr val="FFFFFF">
                <a:alpha val="50000"/>
              </a:srgbClr>
            </a:solidFill>
            <a:ln>
              <a:noFill/>
            </a:ln>
            <a:effectLst/>
          </p:spPr>
          <p:txBody>
            <a:bodyPr wrap="square" anchor="ctr">
              <a:noAutofit/>
            </a:bodyPr>
            <a:lstStyle/>
            <a:p>
              <a:endParaRPr lang="en-US" sz="6532" dirty="0">
                <a:latin typeface="Poppins" pitchFamily="2" charset="77"/>
              </a:endParaRPr>
            </a:p>
          </p:txBody>
        </p:sp>
        <p:sp>
          <p:nvSpPr>
            <p:cNvPr id="80" name="Freeform 331">
              <a:extLst>
                <a:ext uri="{FF2B5EF4-FFF2-40B4-BE49-F238E27FC236}">
                  <a16:creationId xmlns:a16="http://schemas.microsoft.com/office/drawing/2014/main" id="{BDED39A9-9699-B54B-A36A-C5280D52D814}"/>
                </a:ext>
              </a:extLst>
            </p:cNvPr>
            <p:cNvSpPr>
              <a:spLocks noChangeArrowheads="1"/>
            </p:cNvSpPr>
            <p:nvPr/>
          </p:nvSpPr>
          <p:spPr bwMode="auto">
            <a:xfrm>
              <a:off x="12051446" y="9165985"/>
              <a:ext cx="71436" cy="82429"/>
            </a:xfrm>
            <a:custGeom>
              <a:avLst/>
              <a:gdLst>
                <a:gd name="T0" fmla="*/ 23 w 57"/>
                <a:gd name="T1" fmla="*/ 6 h 64"/>
                <a:gd name="T2" fmla="*/ 23 w 57"/>
                <a:gd name="T3" fmla="*/ 6 h 64"/>
                <a:gd name="T4" fmla="*/ 15 w 57"/>
                <a:gd name="T5" fmla="*/ 8 h 64"/>
                <a:gd name="T6" fmla="*/ 15 w 57"/>
                <a:gd name="T7" fmla="*/ 8 h 64"/>
                <a:gd name="T8" fmla="*/ 7 w 57"/>
                <a:gd name="T9" fmla="*/ 23 h 64"/>
                <a:gd name="T10" fmla="*/ 7 w 57"/>
                <a:gd name="T11" fmla="*/ 23 h 64"/>
                <a:gd name="T12" fmla="*/ 26 w 57"/>
                <a:gd name="T13" fmla="*/ 57 h 64"/>
                <a:gd name="T14" fmla="*/ 26 w 57"/>
                <a:gd name="T15" fmla="*/ 57 h 64"/>
                <a:gd name="T16" fmla="*/ 40 w 57"/>
                <a:gd name="T17" fmla="*/ 56 h 64"/>
                <a:gd name="T18" fmla="*/ 40 w 57"/>
                <a:gd name="T19" fmla="*/ 56 h 64"/>
                <a:gd name="T20" fmla="*/ 49 w 57"/>
                <a:gd name="T21" fmla="*/ 41 h 64"/>
                <a:gd name="T22" fmla="*/ 49 w 57"/>
                <a:gd name="T23" fmla="*/ 41 h 64"/>
                <a:gd name="T24" fmla="*/ 31 w 57"/>
                <a:gd name="T25" fmla="*/ 7 h 64"/>
                <a:gd name="T26" fmla="*/ 31 w 57"/>
                <a:gd name="T27" fmla="*/ 7 h 64"/>
                <a:gd name="T28" fmla="*/ 23 w 57"/>
                <a:gd name="T29" fmla="*/ 6 h 64"/>
                <a:gd name="T30" fmla="*/ 32 w 57"/>
                <a:gd name="T31" fmla="*/ 63 h 64"/>
                <a:gd name="T32" fmla="*/ 32 w 57"/>
                <a:gd name="T33" fmla="*/ 63 h 64"/>
                <a:gd name="T34" fmla="*/ 24 w 57"/>
                <a:gd name="T35" fmla="*/ 62 h 64"/>
                <a:gd name="T36" fmla="*/ 24 w 57"/>
                <a:gd name="T37" fmla="*/ 62 h 64"/>
                <a:gd name="T38" fmla="*/ 2 w 57"/>
                <a:gd name="T39" fmla="*/ 23 h 64"/>
                <a:gd name="T40" fmla="*/ 2 w 57"/>
                <a:gd name="T41" fmla="*/ 23 h 64"/>
                <a:gd name="T42" fmla="*/ 13 w 57"/>
                <a:gd name="T43" fmla="*/ 3 h 64"/>
                <a:gd name="T44" fmla="*/ 13 w 57"/>
                <a:gd name="T45" fmla="*/ 3 h 64"/>
                <a:gd name="T46" fmla="*/ 32 w 57"/>
                <a:gd name="T47" fmla="*/ 2 h 64"/>
                <a:gd name="T48" fmla="*/ 32 w 57"/>
                <a:gd name="T49" fmla="*/ 2 h 64"/>
                <a:gd name="T50" fmla="*/ 54 w 57"/>
                <a:gd name="T51" fmla="*/ 41 h 64"/>
                <a:gd name="T52" fmla="*/ 54 w 57"/>
                <a:gd name="T53" fmla="*/ 41 h 64"/>
                <a:gd name="T54" fmla="*/ 43 w 57"/>
                <a:gd name="T55" fmla="*/ 60 h 64"/>
                <a:gd name="T56" fmla="*/ 43 w 57"/>
                <a:gd name="T57" fmla="*/ 60 h 64"/>
                <a:gd name="T58" fmla="*/ 32 w 57"/>
                <a:gd name="T59"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7" h="64">
                  <a:moveTo>
                    <a:pt x="23" y="6"/>
                  </a:moveTo>
                  <a:lnTo>
                    <a:pt x="23" y="6"/>
                  </a:lnTo>
                  <a:cubicBezTo>
                    <a:pt x="21" y="6"/>
                    <a:pt x="18" y="7"/>
                    <a:pt x="15" y="8"/>
                  </a:cubicBezTo>
                  <a:lnTo>
                    <a:pt x="15" y="8"/>
                  </a:lnTo>
                  <a:cubicBezTo>
                    <a:pt x="10" y="11"/>
                    <a:pt x="7" y="16"/>
                    <a:pt x="7" y="23"/>
                  </a:cubicBezTo>
                  <a:lnTo>
                    <a:pt x="7" y="23"/>
                  </a:lnTo>
                  <a:cubicBezTo>
                    <a:pt x="5" y="36"/>
                    <a:pt x="13" y="52"/>
                    <a:pt x="26" y="57"/>
                  </a:cubicBezTo>
                  <a:lnTo>
                    <a:pt x="26" y="57"/>
                  </a:lnTo>
                  <a:cubicBezTo>
                    <a:pt x="31" y="59"/>
                    <a:pt x="36" y="59"/>
                    <a:pt x="40" y="56"/>
                  </a:cubicBezTo>
                  <a:lnTo>
                    <a:pt x="40" y="56"/>
                  </a:lnTo>
                  <a:cubicBezTo>
                    <a:pt x="45" y="53"/>
                    <a:pt x="48" y="48"/>
                    <a:pt x="49" y="41"/>
                  </a:cubicBezTo>
                  <a:lnTo>
                    <a:pt x="49" y="41"/>
                  </a:lnTo>
                  <a:cubicBezTo>
                    <a:pt x="51" y="27"/>
                    <a:pt x="42" y="12"/>
                    <a:pt x="31" y="7"/>
                  </a:cubicBezTo>
                  <a:lnTo>
                    <a:pt x="31" y="7"/>
                  </a:lnTo>
                  <a:cubicBezTo>
                    <a:pt x="28" y="6"/>
                    <a:pt x="26" y="6"/>
                    <a:pt x="23" y="6"/>
                  </a:cubicBezTo>
                  <a:close/>
                  <a:moveTo>
                    <a:pt x="32" y="63"/>
                  </a:moveTo>
                  <a:lnTo>
                    <a:pt x="32" y="63"/>
                  </a:lnTo>
                  <a:cubicBezTo>
                    <a:pt x="29" y="63"/>
                    <a:pt x="26" y="63"/>
                    <a:pt x="24" y="62"/>
                  </a:cubicBezTo>
                  <a:lnTo>
                    <a:pt x="24" y="62"/>
                  </a:lnTo>
                  <a:cubicBezTo>
                    <a:pt x="10" y="56"/>
                    <a:pt x="0" y="38"/>
                    <a:pt x="2" y="23"/>
                  </a:cubicBezTo>
                  <a:lnTo>
                    <a:pt x="2" y="23"/>
                  </a:lnTo>
                  <a:cubicBezTo>
                    <a:pt x="2" y="14"/>
                    <a:pt x="7" y="7"/>
                    <a:pt x="13" y="3"/>
                  </a:cubicBezTo>
                  <a:lnTo>
                    <a:pt x="13" y="3"/>
                  </a:lnTo>
                  <a:cubicBezTo>
                    <a:pt x="18" y="0"/>
                    <a:pt x="26" y="0"/>
                    <a:pt x="32" y="2"/>
                  </a:cubicBezTo>
                  <a:lnTo>
                    <a:pt x="32" y="2"/>
                  </a:lnTo>
                  <a:cubicBezTo>
                    <a:pt x="47" y="8"/>
                    <a:pt x="56" y="25"/>
                    <a:pt x="54" y="41"/>
                  </a:cubicBezTo>
                  <a:lnTo>
                    <a:pt x="54" y="41"/>
                  </a:lnTo>
                  <a:cubicBezTo>
                    <a:pt x="53" y="50"/>
                    <a:pt x="49" y="57"/>
                    <a:pt x="43" y="60"/>
                  </a:cubicBezTo>
                  <a:lnTo>
                    <a:pt x="43" y="60"/>
                  </a:lnTo>
                  <a:cubicBezTo>
                    <a:pt x="40" y="62"/>
                    <a:pt x="36" y="63"/>
                    <a:pt x="32" y="63"/>
                  </a:cubicBezTo>
                  <a:close/>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1" name="Freeform 332">
              <a:extLst>
                <a:ext uri="{FF2B5EF4-FFF2-40B4-BE49-F238E27FC236}">
                  <a16:creationId xmlns:a16="http://schemas.microsoft.com/office/drawing/2014/main" id="{55D88D07-E57D-464D-91A6-3EA2EA9DF345}"/>
                </a:ext>
              </a:extLst>
            </p:cNvPr>
            <p:cNvSpPr>
              <a:spLocks noChangeArrowheads="1"/>
            </p:cNvSpPr>
            <p:nvPr/>
          </p:nvSpPr>
          <p:spPr bwMode="auto">
            <a:xfrm>
              <a:off x="11903074" y="9319847"/>
              <a:ext cx="98913" cy="93420"/>
            </a:xfrm>
            <a:custGeom>
              <a:avLst/>
              <a:gdLst>
                <a:gd name="T0" fmla="*/ 0 w 78"/>
                <a:gd name="T1" fmla="*/ 72 h 73"/>
                <a:gd name="T2" fmla="*/ 77 w 78"/>
                <a:gd name="T3" fmla="*/ 72 h 73"/>
                <a:gd name="T4" fmla="*/ 77 w 78"/>
                <a:gd name="T5" fmla="*/ 0 h 73"/>
                <a:gd name="T6" fmla="*/ 0 w 78"/>
                <a:gd name="T7" fmla="*/ 0 h 73"/>
                <a:gd name="T8" fmla="*/ 0 w 78"/>
                <a:gd name="T9" fmla="*/ 72 h 73"/>
              </a:gdLst>
              <a:ahLst/>
              <a:cxnLst>
                <a:cxn ang="0">
                  <a:pos x="T0" y="T1"/>
                </a:cxn>
                <a:cxn ang="0">
                  <a:pos x="T2" y="T3"/>
                </a:cxn>
                <a:cxn ang="0">
                  <a:pos x="T4" y="T5"/>
                </a:cxn>
                <a:cxn ang="0">
                  <a:pos x="T6" y="T7"/>
                </a:cxn>
                <a:cxn ang="0">
                  <a:pos x="T8" y="T9"/>
                </a:cxn>
              </a:cxnLst>
              <a:rect l="0" t="0" r="r" b="b"/>
              <a:pathLst>
                <a:path w="78" h="73">
                  <a:moveTo>
                    <a:pt x="0" y="72"/>
                  </a:moveTo>
                  <a:lnTo>
                    <a:pt x="77" y="72"/>
                  </a:lnTo>
                  <a:lnTo>
                    <a:pt x="77" y="0"/>
                  </a:lnTo>
                  <a:lnTo>
                    <a:pt x="0" y="0"/>
                  </a:lnTo>
                  <a:lnTo>
                    <a:pt x="0" y="72"/>
                  </a:ln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2" name="Freeform 333">
              <a:extLst>
                <a:ext uri="{FF2B5EF4-FFF2-40B4-BE49-F238E27FC236}">
                  <a16:creationId xmlns:a16="http://schemas.microsoft.com/office/drawing/2014/main" id="{7B5CF3A2-7BC0-F14E-8665-5EE793529031}"/>
                </a:ext>
              </a:extLst>
            </p:cNvPr>
            <p:cNvSpPr>
              <a:spLocks noChangeArrowheads="1"/>
            </p:cNvSpPr>
            <p:nvPr/>
          </p:nvSpPr>
          <p:spPr bwMode="auto">
            <a:xfrm>
              <a:off x="11881092" y="9089052"/>
              <a:ext cx="203324" cy="258276"/>
            </a:xfrm>
            <a:custGeom>
              <a:avLst/>
              <a:gdLst>
                <a:gd name="T0" fmla="*/ 162 w 163"/>
                <a:gd name="T1" fmla="*/ 81 h 209"/>
                <a:gd name="T2" fmla="*/ 162 w 163"/>
                <a:gd name="T3" fmla="*/ 81 h 209"/>
                <a:gd name="T4" fmla="*/ 106 w 163"/>
                <a:gd name="T5" fmla="*/ 208 h 209"/>
                <a:gd name="T6" fmla="*/ 106 w 163"/>
                <a:gd name="T7" fmla="*/ 208 h 209"/>
                <a:gd name="T8" fmla="*/ 0 w 163"/>
                <a:gd name="T9" fmla="*/ 81 h 209"/>
                <a:gd name="T10" fmla="*/ 0 w 163"/>
                <a:gd name="T11" fmla="*/ 81 h 209"/>
                <a:gd name="T12" fmla="*/ 81 w 163"/>
                <a:gd name="T13" fmla="*/ 0 h 209"/>
                <a:gd name="T14" fmla="*/ 81 w 163"/>
                <a:gd name="T15" fmla="*/ 0 h 209"/>
                <a:gd name="T16" fmla="*/ 162 w 163"/>
                <a:gd name="T17" fmla="*/ 81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 h="209">
                  <a:moveTo>
                    <a:pt x="162" y="81"/>
                  </a:moveTo>
                  <a:lnTo>
                    <a:pt x="162" y="81"/>
                  </a:lnTo>
                  <a:cubicBezTo>
                    <a:pt x="162" y="176"/>
                    <a:pt x="161" y="208"/>
                    <a:pt x="106" y="208"/>
                  </a:cubicBezTo>
                  <a:lnTo>
                    <a:pt x="106" y="208"/>
                  </a:lnTo>
                  <a:cubicBezTo>
                    <a:pt x="62" y="208"/>
                    <a:pt x="0" y="161"/>
                    <a:pt x="0" y="81"/>
                  </a:cubicBezTo>
                  <a:lnTo>
                    <a:pt x="0" y="81"/>
                  </a:lnTo>
                  <a:cubicBezTo>
                    <a:pt x="0" y="37"/>
                    <a:pt x="36" y="0"/>
                    <a:pt x="81" y="0"/>
                  </a:cubicBezTo>
                  <a:lnTo>
                    <a:pt x="81" y="0"/>
                  </a:lnTo>
                  <a:cubicBezTo>
                    <a:pt x="126" y="0"/>
                    <a:pt x="162" y="37"/>
                    <a:pt x="162" y="81"/>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3" name="Freeform 334">
              <a:extLst>
                <a:ext uri="{FF2B5EF4-FFF2-40B4-BE49-F238E27FC236}">
                  <a16:creationId xmlns:a16="http://schemas.microsoft.com/office/drawing/2014/main" id="{C5F515F5-39D7-514D-8796-DA5400BD312D}"/>
                </a:ext>
              </a:extLst>
            </p:cNvPr>
            <p:cNvSpPr>
              <a:spLocks noChangeArrowheads="1"/>
            </p:cNvSpPr>
            <p:nvPr/>
          </p:nvSpPr>
          <p:spPr bwMode="auto">
            <a:xfrm>
              <a:off x="11534895" y="10627705"/>
              <a:ext cx="791309" cy="445112"/>
            </a:xfrm>
            <a:custGeom>
              <a:avLst/>
              <a:gdLst>
                <a:gd name="T0" fmla="*/ 539 w 633"/>
                <a:gd name="T1" fmla="*/ 274 h 359"/>
                <a:gd name="T2" fmla="*/ 539 w 633"/>
                <a:gd name="T3" fmla="*/ 274 h 359"/>
                <a:gd name="T4" fmla="*/ 485 w 633"/>
                <a:gd name="T5" fmla="*/ 52 h 359"/>
                <a:gd name="T6" fmla="*/ 485 w 633"/>
                <a:gd name="T7" fmla="*/ 52 h 359"/>
                <a:gd name="T8" fmla="*/ 93 w 633"/>
                <a:gd name="T9" fmla="*/ 84 h 359"/>
                <a:gd name="T10" fmla="*/ 93 w 633"/>
                <a:gd name="T11" fmla="*/ 84 h 359"/>
                <a:gd name="T12" fmla="*/ 148 w 633"/>
                <a:gd name="T13" fmla="*/ 305 h 359"/>
                <a:gd name="T14" fmla="*/ 148 w 633"/>
                <a:gd name="T15" fmla="*/ 305 h 359"/>
                <a:gd name="T16" fmla="*/ 539 w 633"/>
                <a:gd name="T17" fmla="*/ 274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33" h="359">
                  <a:moveTo>
                    <a:pt x="539" y="274"/>
                  </a:moveTo>
                  <a:lnTo>
                    <a:pt x="539" y="274"/>
                  </a:lnTo>
                  <a:cubicBezTo>
                    <a:pt x="632" y="205"/>
                    <a:pt x="607" y="105"/>
                    <a:pt x="485" y="52"/>
                  </a:cubicBezTo>
                  <a:lnTo>
                    <a:pt x="485" y="52"/>
                  </a:lnTo>
                  <a:cubicBezTo>
                    <a:pt x="361" y="0"/>
                    <a:pt x="186" y="14"/>
                    <a:pt x="93" y="84"/>
                  </a:cubicBezTo>
                  <a:lnTo>
                    <a:pt x="93" y="84"/>
                  </a:lnTo>
                  <a:cubicBezTo>
                    <a:pt x="0" y="154"/>
                    <a:pt x="25" y="253"/>
                    <a:pt x="148" y="305"/>
                  </a:cubicBezTo>
                  <a:lnTo>
                    <a:pt x="148" y="305"/>
                  </a:lnTo>
                  <a:cubicBezTo>
                    <a:pt x="272" y="358"/>
                    <a:pt x="447" y="344"/>
                    <a:pt x="539" y="274"/>
                  </a:cubicBezTo>
                </a:path>
              </a:pathLst>
            </a:custGeom>
            <a:solidFill>
              <a:srgbClr val="91C3ED">
                <a:alpha val="70000"/>
              </a:srgbClr>
            </a:solidFill>
            <a:ln>
              <a:noFill/>
            </a:ln>
            <a:effectLst/>
          </p:spPr>
          <p:txBody>
            <a:bodyPr wrap="none" anchor="ctr"/>
            <a:lstStyle/>
            <a:p>
              <a:endParaRPr lang="en-US" sz="6532" dirty="0">
                <a:latin typeface="Poppins" pitchFamily="2" charset="77"/>
              </a:endParaRPr>
            </a:p>
          </p:txBody>
        </p:sp>
        <p:sp>
          <p:nvSpPr>
            <p:cNvPr id="84" name="Freeform 335">
              <a:extLst>
                <a:ext uri="{FF2B5EF4-FFF2-40B4-BE49-F238E27FC236}">
                  <a16:creationId xmlns:a16="http://schemas.microsoft.com/office/drawing/2014/main" id="{6E46AF6A-64D6-8F4F-9A25-C5260B49F40E}"/>
                </a:ext>
              </a:extLst>
            </p:cNvPr>
            <p:cNvSpPr>
              <a:spLocks noChangeArrowheads="1"/>
            </p:cNvSpPr>
            <p:nvPr/>
          </p:nvSpPr>
          <p:spPr bwMode="auto">
            <a:xfrm>
              <a:off x="11738217" y="10721125"/>
              <a:ext cx="214315" cy="137379"/>
            </a:xfrm>
            <a:custGeom>
              <a:avLst/>
              <a:gdLst>
                <a:gd name="T0" fmla="*/ 6 w 172"/>
                <a:gd name="T1" fmla="*/ 36 h 110"/>
                <a:gd name="T2" fmla="*/ 6 w 172"/>
                <a:gd name="T3" fmla="*/ 36 h 110"/>
                <a:gd name="T4" fmla="*/ 2 w 172"/>
                <a:gd name="T5" fmla="*/ 75 h 110"/>
                <a:gd name="T6" fmla="*/ 2 w 172"/>
                <a:gd name="T7" fmla="*/ 75 h 110"/>
                <a:gd name="T8" fmla="*/ 17 w 172"/>
                <a:gd name="T9" fmla="*/ 98 h 110"/>
                <a:gd name="T10" fmla="*/ 29 w 172"/>
                <a:gd name="T11" fmla="*/ 103 h 110"/>
                <a:gd name="T12" fmla="*/ 29 w 172"/>
                <a:gd name="T13" fmla="*/ 103 h 110"/>
                <a:gd name="T14" fmla="*/ 65 w 172"/>
                <a:gd name="T15" fmla="*/ 101 h 110"/>
                <a:gd name="T16" fmla="*/ 161 w 172"/>
                <a:gd name="T17" fmla="*/ 36 h 110"/>
                <a:gd name="T18" fmla="*/ 161 w 172"/>
                <a:gd name="T19" fmla="*/ 36 h 110"/>
                <a:gd name="T20" fmla="*/ 158 w 172"/>
                <a:gd name="T21" fmla="*/ 8 h 110"/>
                <a:gd name="T22" fmla="*/ 158 w 172"/>
                <a:gd name="T23" fmla="*/ 8 h 110"/>
                <a:gd name="T24" fmla="*/ 114 w 172"/>
                <a:gd name="T25" fmla="*/ 4 h 110"/>
                <a:gd name="T26" fmla="*/ 6 w 172"/>
                <a:gd name="T27" fmla="*/ 36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2" h="110">
                  <a:moveTo>
                    <a:pt x="6" y="36"/>
                  </a:moveTo>
                  <a:lnTo>
                    <a:pt x="6" y="36"/>
                  </a:lnTo>
                  <a:cubicBezTo>
                    <a:pt x="6" y="36"/>
                    <a:pt x="0" y="53"/>
                    <a:pt x="2" y="75"/>
                  </a:cubicBezTo>
                  <a:lnTo>
                    <a:pt x="2" y="75"/>
                  </a:lnTo>
                  <a:cubicBezTo>
                    <a:pt x="3" y="85"/>
                    <a:pt x="9" y="93"/>
                    <a:pt x="17" y="98"/>
                  </a:cubicBezTo>
                  <a:lnTo>
                    <a:pt x="29" y="103"/>
                  </a:lnTo>
                  <a:lnTo>
                    <a:pt x="29" y="103"/>
                  </a:lnTo>
                  <a:cubicBezTo>
                    <a:pt x="40" y="109"/>
                    <a:pt x="54" y="108"/>
                    <a:pt x="65" y="101"/>
                  </a:cubicBezTo>
                  <a:lnTo>
                    <a:pt x="161" y="36"/>
                  </a:lnTo>
                  <a:lnTo>
                    <a:pt x="161" y="36"/>
                  </a:lnTo>
                  <a:cubicBezTo>
                    <a:pt x="171" y="30"/>
                    <a:pt x="170" y="14"/>
                    <a:pt x="158" y="8"/>
                  </a:cubicBezTo>
                  <a:lnTo>
                    <a:pt x="158" y="8"/>
                  </a:lnTo>
                  <a:cubicBezTo>
                    <a:pt x="144" y="1"/>
                    <a:pt x="129" y="0"/>
                    <a:pt x="114" y="4"/>
                  </a:cubicBezTo>
                  <a:lnTo>
                    <a:pt x="6" y="36"/>
                  </a:ln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5" name="Freeform 336">
              <a:extLst>
                <a:ext uri="{FF2B5EF4-FFF2-40B4-BE49-F238E27FC236}">
                  <a16:creationId xmlns:a16="http://schemas.microsoft.com/office/drawing/2014/main" id="{B124C275-4092-1B4B-A283-373175E2C8BE}"/>
                </a:ext>
              </a:extLst>
            </p:cNvPr>
            <p:cNvSpPr>
              <a:spLocks noChangeArrowheads="1"/>
            </p:cNvSpPr>
            <p:nvPr/>
          </p:nvSpPr>
          <p:spPr bwMode="auto">
            <a:xfrm>
              <a:off x="11941541" y="10836521"/>
              <a:ext cx="214311" cy="137381"/>
            </a:xfrm>
            <a:custGeom>
              <a:avLst/>
              <a:gdLst>
                <a:gd name="T0" fmla="*/ 6 w 172"/>
                <a:gd name="T1" fmla="*/ 37 h 110"/>
                <a:gd name="T2" fmla="*/ 6 w 172"/>
                <a:gd name="T3" fmla="*/ 37 h 110"/>
                <a:gd name="T4" fmla="*/ 3 w 172"/>
                <a:gd name="T5" fmla="*/ 76 h 110"/>
                <a:gd name="T6" fmla="*/ 3 w 172"/>
                <a:gd name="T7" fmla="*/ 76 h 110"/>
                <a:gd name="T8" fmla="*/ 18 w 172"/>
                <a:gd name="T9" fmla="*/ 98 h 110"/>
                <a:gd name="T10" fmla="*/ 29 w 172"/>
                <a:gd name="T11" fmla="*/ 103 h 110"/>
                <a:gd name="T12" fmla="*/ 29 w 172"/>
                <a:gd name="T13" fmla="*/ 103 h 110"/>
                <a:gd name="T14" fmla="*/ 66 w 172"/>
                <a:gd name="T15" fmla="*/ 102 h 110"/>
                <a:gd name="T16" fmla="*/ 161 w 172"/>
                <a:gd name="T17" fmla="*/ 37 h 110"/>
                <a:gd name="T18" fmla="*/ 161 w 172"/>
                <a:gd name="T19" fmla="*/ 37 h 110"/>
                <a:gd name="T20" fmla="*/ 159 w 172"/>
                <a:gd name="T21" fmla="*/ 8 h 110"/>
                <a:gd name="T22" fmla="*/ 159 w 172"/>
                <a:gd name="T23" fmla="*/ 8 h 110"/>
                <a:gd name="T24" fmla="*/ 114 w 172"/>
                <a:gd name="T25" fmla="*/ 4 h 110"/>
                <a:gd name="T26" fmla="*/ 6 w 172"/>
                <a:gd name="T27" fmla="*/ 37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2" h="110">
                  <a:moveTo>
                    <a:pt x="6" y="37"/>
                  </a:moveTo>
                  <a:lnTo>
                    <a:pt x="6" y="37"/>
                  </a:lnTo>
                  <a:cubicBezTo>
                    <a:pt x="6" y="37"/>
                    <a:pt x="0" y="53"/>
                    <a:pt x="3" y="76"/>
                  </a:cubicBezTo>
                  <a:lnTo>
                    <a:pt x="3" y="76"/>
                  </a:lnTo>
                  <a:cubicBezTo>
                    <a:pt x="4" y="85"/>
                    <a:pt x="9" y="94"/>
                    <a:pt x="18" y="98"/>
                  </a:cubicBezTo>
                  <a:lnTo>
                    <a:pt x="29" y="103"/>
                  </a:lnTo>
                  <a:lnTo>
                    <a:pt x="29" y="103"/>
                  </a:lnTo>
                  <a:cubicBezTo>
                    <a:pt x="41" y="109"/>
                    <a:pt x="55" y="108"/>
                    <a:pt x="66" y="102"/>
                  </a:cubicBezTo>
                  <a:lnTo>
                    <a:pt x="161" y="37"/>
                  </a:lnTo>
                  <a:lnTo>
                    <a:pt x="161" y="37"/>
                  </a:lnTo>
                  <a:cubicBezTo>
                    <a:pt x="171" y="30"/>
                    <a:pt x="170" y="14"/>
                    <a:pt x="159" y="8"/>
                  </a:cubicBezTo>
                  <a:lnTo>
                    <a:pt x="159" y="8"/>
                  </a:lnTo>
                  <a:cubicBezTo>
                    <a:pt x="145" y="1"/>
                    <a:pt x="129" y="0"/>
                    <a:pt x="114" y="4"/>
                  </a:cubicBezTo>
                  <a:lnTo>
                    <a:pt x="6" y="37"/>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6" name="Freeform 337">
              <a:extLst>
                <a:ext uri="{FF2B5EF4-FFF2-40B4-BE49-F238E27FC236}">
                  <a16:creationId xmlns:a16="http://schemas.microsoft.com/office/drawing/2014/main" id="{C13BC551-EA7D-F742-9BD2-ED6CD37D7570}"/>
                </a:ext>
              </a:extLst>
            </p:cNvPr>
            <p:cNvSpPr>
              <a:spLocks noChangeArrowheads="1"/>
            </p:cNvSpPr>
            <p:nvPr/>
          </p:nvSpPr>
          <p:spPr bwMode="auto">
            <a:xfrm>
              <a:off x="11782178" y="8995634"/>
              <a:ext cx="329711" cy="357186"/>
            </a:xfrm>
            <a:custGeom>
              <a:avLst/>
              <a:gdLst>
                <a:gd name="T0" fmla="*/ 156 w 263"/>
                <a:gd name="T1" fmla="*/ 239 h 285"/>
                <a:gd name="T2" fmla="*/ 156 w 263"/>
                <a:gd name="T3" fmla="*/ 239 h 285"/>
                <a:gd name="T4" fmla="*/ 135 w 263"/>
                <a:gd name="T5" fmla="*/ 284 h 285"/>
                <a:gd name="T6" fmla="*/ 135 w 263"/>
                <a:gd name="T7" fmla="*/ 284 h 285"/>
                <a:gd name="T8" fmla="*/ 84 w 263"/>
                <a:gd name="T9" fmla="*/ 278 h 285"/>
                <a:gd name="T10" fmla="*/ 84 w 263"/>
                <a:gd name="T11" fmla="*/ 278 h 285"/>
                <a:gd name="T12" fmla="*/ 73 w 263"/>
                <a:gd name="T13" fmla="*/ 266 h 285"/>
                <a:gd name="T14" fmla="*/ 71 w 263"/>
                <a:gd name="T15" fmla="*/ 243 h 285"/>
                <a:gd name="T16" fmla="*/ 71 w 263"/>
                <a:gd name="T17" fmla="*/ 243 h 285"/>
                <a:gd name="T18" fmla="*/ 64 w 263"/>
                <a:gd name="T19" fmla="*/ 227 h 285"/>
                <a:gd name="T20" fmla="*/ 64 w 263"/>
                <a:gd name="T21" fmla="*/ 227 h 285"/>
                <a:gd name="T22" fmla="*/ 19 w 263"/>
                <a:gd name="T23" fmla="*/ 113 h 285"/>
                <a:gd name="T24" fmla="*/ 19 w 263"/>
                <a:gd name="T25" fmla="*/ 113 h 285"/>
                <a:gd name="T26" fmla="*/ 75 w 263"/>
                <a:gd name="T27" fmla="*/ 75 h 285"/>
                <a:gd name="T28" fmla="*/ 75 w 263"/>
                <a:gd name="T29" fmla="*/ 75 h 285"/>
                <a:gd name="T30" fmla="*/ 116 w 263"/>
                <a:gd name="T31" fmla="*/ 34 h 285"/>
                <a:gd name="T32" fmla="*/ 116 w 263"/>
                <a:gd name="T33" fmla="*/ 34 h 285"/>
                <a:gd name="T34" fmla="*/ 213 w 263"/>
                <a:gd name="T35" fmla="*/ 17 h 285"/>
                <a:gd name="T36" fmla="*/ 213 w 263"/>
                <a:gd name="T37" fmla="*/ 17 h 285"/>
                <a:gd name="T38" fmla="*/ 236 w 263"/>
                <a:gd name="T39" fmla="*/ 59 h 285"/>
                <a:gd name="T40" fmla="*/ 236 w 263"/>
                <a:gd name="T41" fmla="*/ 59 h 285"/>
                <a:gd name="T42" fmla="*/ 259 w 263"/>
                <a:gd name="T43" fmla="*/ 73 h 285"/>
                <a:gd name="T44" fmla="*/ 259 w 263"/>
                <a:gd name="T45" fmla="*/ 73 h 285"/>
                <a:gd name="T46" fmla="*/ 235 w 263"/>
                <a:gd name="T47" fmla="*/ 113 h 285"/>
                <a:gd name="T48" fmla="*/ 235 w 263"/>
                <a:gd name="T49" fmla="*/ 113 h 285"/>
                <a:gd name="T50" fmla="*/ 195 w 263"/>
                <a:gd name="T51" fmla="*/ 143 h 285"/>
                <a:gd name="T52" fmla="*/ 195 w 263"/>
                <a:gd name="T53" fmla="*/ 143 h 285"/>
                <a:gd name="T54" fmla="*/ 177 w 263"/>
                <a:gd name="T55" fmla="*/ 204 h 285"/>
                <a:gd name="T56" fmla="*/ 177 w 263"/>
                <a:gd name="T57" fmla="*/ 204 h 285"/>
                <a:gd name="T58" fmla="*/ 156 w 263"/>
                <a:gd name="T59" fmla="*/ 239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3" h="285">
                  <a:moveTo>
                    <a:pt x="156" y="239"/>
                  </a:moveTo>
                  <a:lnTo>
                    <a:pt x="156" y="239"/>
                  </a:lnTo>
                  <a:cubicBezTo>
                    <a:pt x="160" y="262"/>
                    <a:pt x="180" y="284"/>
                    <a:pt x="135" y="284"/>
                  </a:cubicBezTo>
                  <a:lnTo>
                    <a:pt x="135" y="284"/>
                  </a:lnTo>
                  <a:cubicBezTo>
                    <a:pt x="115" y="284"/>
                    <a:pt x="95" y="280"/>
                    <a:pt x="84" y="278"/>
                  </a:cubicBezTo>
                  <a:lnTo>
                    <a:pt x="84" y="278"/>
                  </a:lnTo>
                  <a:cubicBezTo>
                    <a:pt x="78" y="277"/>
                    <a:pt x="73" y="272"/>
                    <a:pt x="73" y="266"/>
                  </a:cubicBezTo>
                  <a:lnTo>
                    <a:pt x="71" y="243"/>
                  </a:lnTo>
                  <a:lnTo>
                    <a:pt x="71" y="243"/>
                  </a:lnTo>
                  <a:cubicBezTo>
                    <a:pt x="71" y="237"/>
                    <a:pt x="68" y="231"/>
                    <a:pt x="64" y="227"/>
                  </a:cubicBezTo>
                  <a:lnTo>
                    <a:pt x="64" y="227"/>
                  </a:lnTo>
                  <a:cubicBezTo>
                    <a:pt x="46" y="211"/>
                    <a:pt x="0" y="164"/>
                    <a:pt x="19" y="113"/>
                  </a:cubicBezTo>
                  <a:lnTo>
                    <a:pt x="19" y="113"/>
                  </a:lnTo>
                  <a:cubicBezTo>
                    <a:pt x="38" y="65"/>
                    <a:pt x="75" y="75"/>
                    <a:pt x="75" y="75"/>
                  </a:cubicBezTo>
                  <a:lnTo>
                    <a:pt x="75" y="75"/>
                  </a:lnTo>
                  <a:cubicBezTo>
                    <a:pt x="75" y="75"/>
                    <a:pt x="74" y="34"/>
                    <a:pt x="116" y="34"/>
                  </a:cubicBezTo>
                  <a:lnTo>
                    <a:pt x="116" y="34"/>
                  </a:lnTo>
                  <a:cubicBezTo>
                    <a:pt x="150" y="34"/>
                    <a:pt x="174" y="43"/>
                    <a:pt x="213" y="17"/>
                  </a:cubicBezTo>
                  <a:lnTo>
                    <a:pt x="213" y="17"/>
                  </a:lnTo>
                  <a:cubicBezTo>
                    <a:pt x="240" y="0"/>
                    <a:pt x="259" y="26"/>
                    <a:pt x="236" y="59"/>
                  </a:cubicBezTo>
                  <a:lnTo>
                    <a:pt x="236" y="59"/>
                  </a:lnTo>
                  <a:cubicBezTo>
                    <a:pt x="236" y="59"/>
                    <a:pt x="257" y="61"/>
                    <a:pt x="259" y="73"/>
                  </a:cubicBezTo>
                  <a:lnTo>
                    <a:pt x="259" y="73"/>
                  </a:lnTo>
                  <a:cubicBezTo>
                    <a:pt x="262" y="89"/>
                    <a:pt x="240" y="89"/>
                    <a:pt x="235" y="113"/>
                  </a:cubicBezTo>
                  <a:lnTo>
                    <a:pt x="235" y="113"/>
                  </a:lnTo>
                  <a:cubicBezTo>
                    <a:pt x="233" y="128"/>
                    <a:pt x="218" y="143"/>
                    <a:pt x="195" y="143"/>
                  </a:cubicBezTo>
                  <a:lnTo>
                    <a:pt x="195" y="143"/>
                  </a:lnTo>
                  <a:cubicBezTo>
                    <a:pt x="195" y="143"/>
                    <a:pt x="223" y="211"/>
                    <a:pt x="177" y="204"/>
                  </a:cubicBezTo>
                  <a:lnTo>
                    <a:pt x="177" y="204"/>
                  </a:lnTo>
                  <a:cubicBezTo>
                    <a:pt x="154" y="201"/>
                    <a:pt x="153" y="222"/>
                    <a:pt x="156" y="239"/>
                  </a:cubicBezTo>
                </a:path>
              </a:pathLst>
            </a:custGeom>
            <a:solidFill>
              <a:srgbClr val="7651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7" name="Freeform 338">
              <a:extLst>
                <a:ext uri="{FF2B5EF4-FFF2-40B4-BE49-F238E27FC236}">
                  <a16:creationId xmlns:a16="http://schemas.microsoft.com/office/drawing/2014/main" id="{36591E32-A8BE-F64D-A857-926224EE54F2}"/>
                </a:ext>
              </a:extLst>
            </p:cNvPr>
            <p:cNvSpPr>
              <a:spLocks noChangeArrowheads="1"/>
            </p:cNvSpPr>
            <p:nvPr/>
          </p:nvSpPr>
          <p:spPr bwMode="auto">
            <a:xfrm>
              <a:off x="11727228" y="9984768"/>
              <a:ext cx="214315" cy="829773"/>
            </a:xfrm>
            <a:custGeom>
              <a:avLst/>
              <a:gdLst>
                <a:gd name="T0" fmla="*/ 33 w 170"/>
                <a:gd name="T1" fmla="*/ 0 h 666"/>
                <a:gd name="T2" fmla="*/ 33 w 170"/>
                <a:gd name="T3" fmla="*/ 0 h 666"/>
                <a:gd name="T4" fmla="*/ 33 w 170"/>
                <a:gd name="T5" fmla="*/ 148 h 666"/>
                <a:gd name="T6" fmla="*/ 4 w 170"/>
                <a:gd name="T7" fmla="*/ 628 h 666"/>
                <a:gd name="T8" fmla="*/ 4 w 170"/>
                <a:gd name="T9" fmla="*/ 628 h 666"/>
                <a:gd name="T10" fmla="*/ 30 w 170"/>
                <a:gd name="T11" fmla="*/ 653 h 666"/>
                <a:gd name="T12" fmla="*/ 30 w 170"/>
                <a:gd name="T13" fmla="*/ 653 h 666"/>
                <a:gd name="T14" fmla="*/ 107 w 170"/>
                <a:gd name="T15" fmla="*/ 644 h 666"/>
                <a:gd name="T16" fmla="*/ 123 w 170"/>
                <a:gd name="T17" fmla="*/ 633 h 666"/>
                <a:gd name="T18" fmla="*/ 169 w 170"/>
                <a:gd name="T19" fmla="*/ 91 h 666"/>
                <a:gd name="T20" fmla="*/ 169 w 170"/>
                <a:gd name="T21" fmla="*/ 91 h 666"/>
                <a:gd name="T22" fmla="*/ 33 w 170"/>
                <a:gd name="T23" fmla="*/ 0 h 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0" h="666">
                  <a:moveTo>
                    <a:pt x="33" y="0"/>
                  </a:moveTo>
                  <a:lnTo>
                    <a:pt x="33" y="0"/>
                  </a:lnTo>
                  <a:cubicBezTo>
                    <a:pt x="33" y="0"/>
                    <a:pt x="0" y="55"/>
                    <a:pt x="33" y="148"/>
                  </a:cubicBezTo>
                  <a:lnTo>
                    <a:pt x="4" y="628"/>
                  </a:lnTo>
                  <a:lnTo>
                    <a:pt x="4" y="628"/>
                  </a:lnTo>
                  <a:cubicBezTo>
                    <a:pt x="4" y="628"/>
                    <a:pt x="8" y="643"/>
                    <a:pt x="30" y="653"/>
                  </a:cubicBezTo>
                  <a:lnTo>
                    <a:pt x="30" y="653"/>
                  </a:lnTo>
                  <a:cubicBezTo>
                    <a:pt x="55" y="665"/>
                    <a:pt x="84" y="660"/>
                    <a:pt x="107" y="644"/>
                  </a:cubicBezTo>
                  <a:lnTo>
                    <a:pt x="123" y="633"/>
                  </a:lnTo>
                  <a:lnTo>
                    <a:pt x="169" y="91"/>
                  </a:lnTo>
                  <a:lnTo>
                    <a:pt x="169" y="91"/>
                  </a:lnTo>
                  <a:cubicBezTo>
                    <a:pt x="169" y="91"/>
                    <a:pt x="145" y="62"/>
                    <a:pt x="33" y="0"/>
                  </a:cubicBezTo>
                </a:path>
              </a:pathLst>
            </a:custGeom>
            <a:solidFill>
              <a:srgbClr val="4F62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8" name="Freeform 339">
              <a:extLst>
                <a:ext uri="{FF2B5EF4-FFF2-40B4-BE49-F238E27FC236}">
                  <a16:creationId xmlns:a16="http://schemas.microsoft.com/office/drawing/2014/main" id="{94926D2D-84AE-1640-94CF-0C00F9A0A5CB}"/>
                </a:ext>
              </a:extLst>
            </p:cNvPr>
            <p:cNvSpPr>
              <a:spLocks noChangeArrowheads="1"/>
            </p:cNvSpPr>
            <p:nvPr/>
          </p:nvSpPr>
          <p:spPr bwMode="auto">
            <a:xfrm>
              <a:off x="11837130" y="10050711"/>
              <a:ext cx="269267" cy="873733"/>
            </a:xfrm>
            <a:custGeom>
              <a:avLst/>
              <a:gdLst>
                <a:gd name="T0" fmla="*/ 34 w 215"/>
                <a:gd name="T1" fmla="*/ 0 h 702"/>
                <a:gd name="T2" fmla="*/ 34 w 215"/>
                <a:gd name="T3" fmla="*/ 0 h 702"/>
                <a:gd name="T4" fmla="*/ 63 w 215"/>
                <a:gd name="T5" fmla="*/ 165 h 702"/>
                <a:gd name="T6" fmla="*/ 78 w 215"/>
                <a:gd name="T7" fmla="*/ 666 h 702"/>
                <a:gd name="T8" fmla="*/ 78 w 215"/>
                <a:gd name="T9" fmla="*/ 666 h 702"/>
                <a:gd name="T10" fmla="*/ 104 w 215"/>
                <a:gd name="T11" fmla="*/ 690 h 702"/>
                <a:gd name="T12" fmla="*/ 104 w 215"/>
                <a:gd name="T13" fmla="*/ 690 h 702"/>
                <a:gd name="T14" fmla="*/ 180 w 215"/>
                <a:gd name="T15" fmla="*/ 682 h 702"/>
                <a:gd name="T16" fmla="*/ 196 w 215"/>
                <a:gd name="T17" fmla="*/ 670 h 702"/>
                <a:gd name="T18" fmla="*/ 214 w 215"/>
                <a:gd name="T19" fmla="*/ 18 h 702"/>
                <a:gd name="T20" fmla="*/ 214 w 215"/>
                <a:gd name="T21" fmla="*/ 18 h 702"/>
                <a:gd name="T22" fmla="*/ 34 w 215"/>
                <a:gd name="T23" fmla="*/ 0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5" h="702">
                  <a:moveTo>
                    <a:pt x="34" y="0"/>
                  </a:moveTo>
                  <a:lnTo>
                    <a:pt x="34" y="0"/>
                  </a:lnTo>
                  <a:cubicBezTo>
                    <a:pt x="34" y="0"/>
                    <a:pt x="0" y="93"/>
                    <a:pt x="63" y="165"/>
                  </a:cubicBezTo>
                  <a:lnTo>
                    <a:pt x="78" y="666"/>
                  </a:lnTo>
                  <a:lnTo>
                    <a:pt x="78" y="666"/>
                  </a:lnTo>
                  <a:cubicBezTo>
                    <a:pt x="78" y="666"/>
                    <a:pt x="81" y="680"/>
                    <a:pt x="104" y="690"/>
                  </a:cubicBezTo>
                  <a:lnTo>
                    <a:pt x="104" y="690"/>
                  </a:lnTo>
                  <a:cubicBezTo>
                    <a:pt x="128" y="701"/>
                    <a:pt x="158" y="698"/>
                    <a:pt x="180" y="682"/>
                  </a:cubicBezTo>
                  <a:lnTo>
                    <a:pt x="196" y="670"/>
                  </a:lnTo>
                  <a:lnTo>
                    <a:pt x="214" y="18"/>
                  </a:lnTo>
                  <a:lnTo>
                    <a:pt x="214" y="18"/>
                  </a:lnTo>
                  <a:cubicBezTo>
                    <a:pt x="214" y="18"/>
                    <a:pt x="115" y="0"/>
                    <a:pt x="34" y="0"/>
                  </a:cubicBezTo>
                </a:path>
              </a:pathLst>
            </a:custGeom>
            <a:solidFill>
              <a:srgbClr val="4D73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89" name="Freeform 340">
              <a:extLst>
                <a:ext uri="{FF2B5EF4-FFF2-40B4-BE49-F238E27FC236}">
                  <a16:creationId xmlns:a16="http://schemas.microsoft.com/office/drawing/2014/main" id="{487AB495-07E3-D849-86EF-6A378AAAAF1E}"/>
                </a:ext>
              </a:extLst>
            </p:cNvPr>
            <p:cNvSpPr>
              <a:spLocks noChangeArrowheads="1"/>
            </p:cNvSpPr>
            <p:nvPr/>
          </p:nvSpPr>
          <p:spPr bwMode="auto">
            <a:xfrm>
              <a:off x="11672276" y="9396781"/>
              <a:ext cx="252779" cy="412142"/>
            </a:xfrm>
            <a:custGeom>
              <a:avLst/>
              <a:gdLst>
                <a:gd name="T0" fmla="*/ 126 w 203"/>
                <a:gd name="T1" fmla="*/ 0 h 330"/>
                <a:gd name="T2" fmla="*/ 126 w 203"/>
                <a:gd name="T3" fmla="*/ 0 h 330"/>
                <a:gd name="T4" fmla="*/ 56 w 203"/>
                <a:gd name="T5" fmla="*/ 123 h 330"/>
                <a:gd name="T6" fmla="*/ 56 w 203"/>
                <a:gd name="T7" fmla="*/ 123 h 330"/>
                <a:gd name="T8" fmla="*/ 110 w 203"/>
                <a:gd name="T9" fmla="*/ 300 h 330"/>
                <a:gd name="T10" fmla="*/ 110 w 203"/>
                <a:gd name="T11" fmla="*/ 300 h 330"/>
                <a:gd name="T12" fmla="*/ 175 w 203"/>
                <a:gd name="T13" fmla="*/ 230 h 330"/>
                <a:gd name="T14" fmla="*/ 136 w 203"/>
                <a:gd name="T15" fmla="*/ 210 h 330"/>
                <a:gd name="T16" fmla="*/ 136 w 203"/>
                <a:gd name="T17" fmla="*/ 210 h 330"/>
                <a:gd name="T18" fmla="*/ 126 w 203"/>
                <a:gd name="T19"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3" h="330">
                  <a:moveTo>
                    <a:pt x="126" y="0"/>
                  </a:moveTo>
                  <a:lnTo>
                    <a:pt x="126" y="0"/>
                  </a:lnTo>
                  <a:cubicBezTo>
                    <a:pt x="126" y="0"/>
                    <a:pt x="64" y="29"/>
                    <a:pt x="56" y="123"/>
                  </a:cubicBezTo>
                  <a:lnTo>
                    <a:pt x="56" y="123"/>
                  </a:lnTo>
                  <a:cubicBezTo>
                    <a:pt x="47" y="238"/>
                    <a:pt x="0" y="266"/>
                    <a:pt x="110" y="300"/>
                  </a:cubicBezTo>
                  <a:lnTo>
                    <a:pt x="110" y="300"/>
                  </a:lnTo>
                  <a:cubicBezTo>
                    <a:pt x="202" y="329"/>
                    <a:pt x="175" y="230"/>
                    <a:pt x="175" y="230"/>
                  </a:cubicBezTo>
                  <a:lnTo>
                    <a:pt x="136" y="210"/>
                  </a:lnTo>
                  <a:lnTo>
                    <a:pt x="136" y="210"/>
                  </a:lnTo>
                  <a:cubicBezTo>
                    <a:pt x="136" y="210"/>
                    <a:pt x="190" y="22"/>
                    <a:pt x="126" y="0"/>
                  </a:cubicBezTo>
                </a:path>
              </a:pathLst>
            </a:custGeom>
            <a:solidFill>
              <a:srgbClr val="E545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0" name="Freeform 341">
              <a:extLst>
                <a:ext uri="{FF2B5EF4-FFF2-40B4-BE49-F238E27FC236}">
                  <a16:creationId xmlns:a16="http://schemas.microsoft.com/office/drawing/2014/main" id="{A2F633F9-243D-BA45-B6D7-CFCEADDF0D83}"/>
                </a:ext>
              </a:extLst>
            </p:cNvPr>
            <p:cNvSpPr>
              <a:spLocks noChangeArrowheads="1"/>
            </p:cNvSpPr>
            <p:nvPr/>
          </p:nvSpPr>
          <p:spPr bwMode="auto">
            <a:xfrm>
              <a:off x="12249273" y="9380297"/>
              <a:ext cx="142875" cy="252779"/>
            </a:xfrm>
            <a:custGeom>
              <a:avLst/>
              <a:gdLst>
                <a:gd name="T0" fmla="*/ 37 w 114"/>
                <a:gd name="T1" fmla="*/ 0 h 203"/>
                <a:gd name="T2" fmla="*/ 0 w 114"/>
                <a:gd name="T3" fmla="*/ 156 h 203"/>
                <a:gd name="T4" fmla="*/ 77 w 114"/>
                <a:gd name="T5" fmla="*/ 202 h 203"/>
                <a:gd name="T6" fmla="*/ 113 w 114"/>
                <a:gd name="T7" fmla="*/ 46 h 203"/>
                <a:gd name="T8" fmla="*/ 37 w 114"/>
                <a:gd name="T9" fmla="*/ 0 h 203"/>
              </a:gdLst>
              <a:ahLst/>
              <a:cxnLst>
                <a:cxn ang="0">
                  <a:pos x="T0" y="T1"/>
                </a:cxn>
                <a:cxn ang="0">
                  <a:pos x="T2" y="T3"/>
                </a:cxn>
                <a:cxn ang="0">
                  <a:pos x="T4" y="T5"/>
                </a:cxn>
                <a:cxn ang="0">
                  <a:pos x="T6" y="T7"/>
                </a:cxn>
                <a:cxn ang="0">
                  <a:pos x="T8" y="T9"/>
                </a:cxn>
              </a:cxnLst>
              <a:rect l="0" t="0" r="r" b="b"/>
              <a:pathLst>
                <a:path w="114" h="203">
                  <a:moveTo>
                    <a:pt x="37" y="0"/>
                  </a:moveTo>
                  <a:lnTo>
                    <a:pt x="0" y="156"/>
                  </a:lnTo>
                  <a:lnTo>
                    <a:pt x="77" y="202"/>
                  </a:lnTo>
                  <a:lnTo>
                    <a:pt x="113" y="46"/>
                  </a:lnTo>
                  <a:lnTo>
                    <a:pt x="37" y="0"/>
                  </a:lnTo>
                </a:path>
              </a:pathLst>
            </a:custGeom>
            <a:solidFill>
              <a:srgbClr val="415D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1" name="Freeform 342">
              <a:extLst>
                <a:ext uri="{FF2B5EF4-FFF2-40B4-BE49-F238E27FC236}">
                  <a16:creationId xmlns:a16="http://schemas.microsoft.com/office/drawing/2014/main" id="{9F47B086-5410-7B46-8023-E103CAB0BDF4}"/>
                </a:ext>
              </a:extLst>
            </p:cNvPr>
            <p:cNvSpPr>
              <a:spLocks noChangeArrowheads="1"/>
            </p:cNvSpPr>
            <p:nvPr/>
          </p:nvSpPr>
          <p:spPr bwMode="auto">
            <a:xfrm>
              <a:off x="12271254" y="9407771"/>
              <a:ext cx="98913" cy="181343"/>
            </a:xfrm>
            <a:custGeom>
              <a:avLst/>
              <a:gdLst>
                <a:gd name="T0" fmla="*/ 26 w 80"/>
                <a:gd name="T1" fmla="*/ 0 h 145"/>
                <a:gd name="T2" fmla="*/ 79 w 80"/>
                <a:gd name="T3" fmla="*/ 29 h 145"/>
                <a:gd name="T4" fmla="*/ 52 w 80"/>
                <a:gd name="T5" fmla="*/ 144 h 145"/>
                <a:gd name="T6" fmla="*/ 0 w 80"/>
                <a:gd name="T7" fmla="*/ 111 h 145"/>
                <a:gd name="T8" fmla="*/ 26 w 80"/>
                <a:gd name="T9" fmla="*/ 0 h 145"/>
              </a:gdLst>
              <a:ahLst/>
              <a:cxnLst>
                <a:cxn ang="0">
                  <a:pos x="T0" y="T1"/>
                </a:cxn>
                <a:cxn ang="0">
                  <a:pos x="T2" y="T3"/>
                </a:cxn>
                <a:cxn ang="0">
                  <a:pos x="T4" y="T5"/>
                </a:cxn>
                <a:cxn ang="0">
                  <a:pos x="T6" y="T7"/>
                </a:cxn>
                <a:cxn ang="0">
                  <a:pos x="T8" y="T9"/>
                </a:cxn>
              </a:cxnLst>
              <a:rect l="0" t="0" r="r" b="b"/>
              <a:pathLst>
                <a:path w="80" h="145">
                  <a:moveTo>
                    <a:pt x="26" y="0"/>
                  </a:moveTo>
                  <a:lnTo>
                    <a:pt x="79" y="29"/>
                  </a:lnTo>
                  <a:lnTo>
                    <a:pt x="52" y="144"/>
                  </a:lnTo>
                  <a:lnTo>
                    <a:pt x="0" y="111"/>
                  </a:lnTo>
                  <a:lnTo>
                    <a:pt x="26" y="0"/>
                  </a:lnTo>
                </a:path>
              </a:pathLst>
            </a:custGeom>
            <a:solidFill>
              <a:srgbClr val="D7E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2" name="Freeform 343">
              <a:extLst>
                <a:ext uri="{FF2B5EF4-FFF2-40B4-BE49-F238E27FC236}">
                  <a16:creationId xmlns:a16="http://schemas.microsoft.com/office/drawing/2014/main" id="{11A78D5B-74D0-114D-8940-6AE0A79C58DD}"/>
                </a:ext>
              </a:extLst>
            </p:cNvPr>
            <p:cNvSpPr>
              <a:spLocks noChangeArrowheads="1"/>
            </p:cNvSpPr>
            <p:nvPr/>
          </p:nvSpPr>
          <p:spPr bwMode="auto">
            <a:xfrm>
              <a:off x="12282243" y="9567135"/>
              <a:ext cx="16484" cy="27475"/>
            </a:xfrm>
            <a:custGeom>
              <a:avLst/>
              <a:gdLst>
                <a:gd name="T0" fmla="*/ 13 w 14"/>
                <a:gd name="T1" fmla="*/ 13 h 21"/>
                <a:gd name="T2" fmla="*/ 13 w 14"/>
                <a:gd name="T3" fmla="*/ 13 h 21"/>
                <a:gd name="T4" fmla="*/ 5 w 14"/>
                <a:gd name="T5" fmla="*/ 18 h 21"/>
                <a:gd name="T6" fmla="*/ 5 w 14"/>
                <a:gd name="T7" fmla="*/ 18 h 21"/>
                <a:gd name="T8" fmla="*/ 2 w 14"/>
                <a:gd name="T9" fmla="*/ 7 h 21"/>
                <a:gd name="T10" fmla="*/ 2 w 14"/>
                <a:gd name="T11" fmla="*/ 7 h 21"/>
                <a:gd name="T12" fmla="*/ 9 w 14"/>
                <a:gd name="T13" fmla="*/ 2 h 21"/>
                <a:gd name="T14" fmla="*/ 9 w 14"/>
                <a:gd name="T15" fmla="*/ 2 h 21"/>
                <a:gd name="T16" fmla="*/ 13 w 14"/>
                <a:gd name="T17" fmla="*/ 1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21">
                  <a:moveTo>
                    <a:pt x="13" y="13"/>
                  </a:moveTo>
                  <a:lnTo>
                    <a:pt x="13" y="13"/>
                  </a:lnTo>
                  <a:cubicBezTo>
                    <a:pt x="11" y="18"/>
                    <a:pt x="8" y="20"/>
                    <a:pt x="5" y="18"/>
                  </a:cubicBezTo>
                  <a:lnTo>
                    <a:pt x="5" y="18"/>
                  </a:lnTo>
                  <a:cubicBezTo>
                    <a:pt x="2" y="16"/>
                    <a:pt x="0" y="11"/>
                    <a:pt x="2" y="7"/>
                  </a:cubicBezTo>
                  <a:lnTo>
                    <a:pt x="2" y="7"/>
                  </a:lnTo>
                  <a:cubicBezTo>
                    <a:pt x="2" y="2"/>
                    <a:pt x="6" y="0"/>
                    <a:pt x="9" y="2"/>
                  </a:cubicBezTo>
                  <a:lnTo>
                    <a:pt x="9" y="2"/>
                  </a:lnTo>
                  <a:cubicBezTo>
                    <a:pt x="12" y="4"/>
                    <a:pt x="13" y="9"/>
                    <a:pt x="13" y="13"/>
                  </a:cubicBez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3" name="Freeform 344">
              <a:extLst>
                <a:ext uri="{FF2B5EF4-FFF2-40B4-BE49-F238E27FC236}">
                  <a16:creationId xmlns:a16="http://schemas.microsoft.com/office/drawing/2014/main" id="{77E4C6AD-172B-E546-9FE7-52E371859D0E}"/>
                </a:ext>
              </a:extLst>
            </p:cNvPr>
            <p:cNvSpPr>
              <a:spLocks noChangeArrowheads="1"/>
            </p:cNvSpPr>
            <p:nvPr/>
          </p:nvSpPr>
          <p:spPr bwMode="auto">
            <a:xfrm>
              <a:off x="12144862" y="9495694"/>
              <a:ext cx="164856" cy="131884"/>
            </a:xfrm>
            <a:custGeom>
              <a:avLst/>
              <a:gdLst>
                <a:gd name="T0" fmla="*/ 0 w 132"/>
                <a:gd name="T1" fmla="*/ 41 h 105"/>
                <a:gd name="T2" fmla="*/ 53 w 132"/>
                <a:gd name="T3" fmla="*/ 35 h 105"/>
                <a:gd name="T4" fmla="*/ 72 w 132"/>
                <a:gd name="T5" fmla="*/ 8 h 105"/>
                <a:gd name="T6" fmla="*/ 102 w 132"/>
                <a:gd name="T7" fmla="*/ 0 h 105"/>
                <a:gd name="T8" fmla="*/ 131 w 132"/>
                <a:gd name="T9" fmla="*/ 8 h 105"/>
                <a:gd name="T10" fmla="*/ 131 w 132"/>
                <a:gd name="T11" fmla="*/ 8 h 105"/>
                <a:gd name="T12" fmla="*/ 103 w 132"/>
                <a:gd name="T13" fmla="*/ 20 h 105"/>
                <a:gd name="T14" fmla="*/ 91 w 132"/>
                <a:gd name="T15" fmla="*/ 25 h 105"/>
                <a:gd name="T16" fmla="*/ 80 w 132"/>
                <a:gd name="T17" fmla="*/ 63 h 105"/>
                <a:gd name="T18" fmla="*/ 112 w 132"/>
                <a:gd name="T19" fmla="*/ 82 h 105"/>
                <a:gd name="T20" fmla="*/ 112 w 132"/>
                <a:gd name="T21" fmla="*/ 82 h 105"/>
                <a:gd name="T22" fmla="*/ 68 w 132"/>
                <a:gd name="T23" fmla="*/ 91 h 105"/>
                <a:gd name="T24" fmla="*/ 9 w 132"/>
                <a:gd name="T25" fmla="*/ 101 h 105"/>
                <a:gd name="T26" fmla="*/ 0 w 132"/>
                <a:gd name="T27" fmla="*/ 4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2" h="105">
                  <a:moveTo>
                    <a:pt x="0" y="41"/>
                  </a:moveTo>
                  <a:lnTo>
                    <a:pt x="53" y="35"/>
                  </a:lnTo>
                  <a:lnTo>
                    <a:pt x="72" y="8"/>
                  </a:lnTo>
                  <a:lnTo>
                    <a:pt x="102" y="0"/>
                  </a:lnTo>
                  <a:lnTo>
                    <a:pt x="131" y="8"/>
                  </a:lnTo>
                  <a:lnTo>
                    <a:pt x="131" y="8"/>
                  </a:lnTo>
                  <a:cubicBezTo>
                    <a:pt x="131" y="8"/>
                    <a:pt x="127" y="25"/>
                    <a:pt x="103" y="20"/>
                  </a:cubicBezTo>
                  <a:lnTo>
                    <a:pt x="91" y="25"/>
                  </a:lnTo>
                  <a:lnTo>
                    <a:pt x="80" y="63"/>
                  </a:lnTo>
                  <a:lnTo>
                    <a:pt x="112" y="82"/>
                  </a:lnTo>
                  <a:lnTo>
                    <a:pt x="112" y="82"/>
                  </a:lnTo>
                  <a:cubicBezTo>
                    <a:pt x="112" y="82"/>
                    <a:pt x="96" y="104"/>
                    <a:pt x="68" y="91"/>
                  </a:cubicBezTo>
                  <a:lnTo>
                    <a:pt x="9" y="101"/>
                  </a:lnTo>
                  <a:lnTo>
                    <a:pt x="0" y="41"/>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4" name="Freeform 345">
              <a:extLst>
                <a:ext uri="{FF2B5EF4-FFF2-40B4-BE49-F238E27FC236}">
                  <a16:creationId xmlns:a16="http://schemas.microsoft.com/office/drawing/2014/main" id="{DF67D9B7-41AF-9048-8F17-472D24B0C0A2}"/>
                </a:ext>
              </a:extLst>
            </p:cNvPr>
            <p:cNvSpPr>
              <a:spLocks noChangeArrowheads="1"/>
            </p:cNvSpPr>
            <p:nvPr/>
          </p:nvSpPr>
          <p:spPr bwMode="auto">
            <a:xfrm>
              <a:off x="12007482" y="9182470"/>
              <a:ext cx="104407" cy="65943"/>
            </a:xfrm>
            <a:custGeom>
              <a:avLst/>
              <a:gdLst>
                <a:gd name="T0" fmla="*/ 2 w 83"/>
                <a:gd name="T1" fmla="*/ 51 h 52"/>
                <a:gd name="T2" fmla="*/ 0 w 83"/>
                <a:gd name="T3" fmla="*/ 47 h 52"/>
                <a:gd name="T4" fmla="*/ 80 w 83"/>
                <a:gd name="T5" fmla="*/ 0 h 52"/>
                <a:gd name="T6" fmla="*/ 82 w 83"/>
                <a:gd name="T7" fmla="*/ 5 h 52"/>
                <a:gd name="T8" fmla="*/ 2 w 83"/>
                <a:gd name="T9" fmla="*/ 51 h 52"/>
              </a:gdLst>
              <a:ahLst/>
              <a:cxnLst>
                <a:cxn ang="0">
                  <a:pos x="T0" y="T1"/>
                </a:cxn>
                <a:cxn ang="0">
                  <a:pos x="T2" y="T3"/>
                </a:cxn>
                <a:cxn ang="0">
                  <a:pos x="T4" y="T5"/>
                </a:cxn>
                <a:cxn ang="0">
                  <a:pos x="T6" y="T7"/>
                </a:cxn>
                <a:cxn ang="0">
                  <a:pos x="T8" y="T9"/>
                </a:cxn>
              </a:cxnLst>
              <a:rect l="0" t="0" r="r" b="b"/>
              <a:pathLst>
                <a:path w="83" h="52">
                  <a:moveTo>
                    <a:pt x="2" y="51"/>
                  </a:moveTo>
                  <a:lnTo>
                    <a:pt x="0" y="47"/>
                  </a:lnTo>
                  <a:lnTo>
                    <a:pt x="80" y="0"/>
                  </a:lnTo>
                  <a:lnTo>
                    <a:pt x="82" y="5"/>
                  </a:lnTo>
                  <a:lnTo>
                    <a:pt x="2" y="51"/>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5" name="Freeform 346">
              <a:extLst>
                <a:ext uri="{FF2B5EF4-FFF2-40B4-BE49-F238E27FC236}">
                  <a16:creationId xmlns:a16="http://schemas.microsoft.com/office/drawing/2014/main" id="{B0359900-5B9A-A247-975B-67D1698C8170}"/>
                </a:ext>
              </a:extLst>
            </p:cNvPr>
            <p:cNvSpPr>
              <a:spLocks noChangeArrowheads="1"/>
            </p:cNvSpPr>
            <p:nvPr/>
          </p:nvSpPr>
          <p:spPr bwMode="auto">
            <a:xfrm>
              <a:off x="11771188" y="9380297"/>
              <a:ext cx="351692" cy="796801"/>
            </a:xfrm>
            <a:custGeom>
              <a:avLst/>
              <a:gdLst>
                <a:gd name="T0" fmla="*/ 9 w 283"/>
                <a:gd name="T1" fmla="*/ 94 h 641"/>
                <a:gd name="T2" fmla="*/ 9 w 283"/>
                <a:gd name="T3" fmla="*/ 94 h 641"/>
                <a:gd name="T4" fmla="*/ 11 w 283"/>
                <a:gd name="T5" fmla="*/ 69 h 641"/>
                <a:gd name="T6" fmla="*/ 11 w 283"/>
                <a:gd name="T7" fmla="*/ 69 h 641"/>
                <a:gd name="T8" fmla="*/ 93 w 283"/>
                <a:gd name="T9" fmla="*/ 2 h 641"/>
                <a:gd name="T10" fmla="*/ 93 w 283"/>
                <a:gd name="T11" fmla="*/ 2 h 641"/>
                <a:gd name="T12" fmla="*/ 260 w 283"/>
                <a:gd name="T13" fmla="*/ 82 h 641"/>
                <a:gd name="T14" fmla="*/ 260 w 283"/>
                <a:gd name="T15" fmla="*/ 82 h 641"/>
                <a:gd name="T16" fmla="*/ 268 w 283"/>
                <a:gd name="T17" fmla="*/ 555 h 641"/>
                <a:gd name="T18" fmla="*/ 268 w 283"/>
                <a:gd name="T19" fmla="*/ 555 h 641"/>
                <a:gd name="T20" fmla="*/ 0 w 283"/>
                <a:gd name="T21" fmla="*/ 484 h 641"/>
                <a:gd name="T22" fmla="*/ 19 w 283"/>
                <a:gd name="T23" fmla="*/ 376 h 641"/>
                <a:gd name="T24" fmla="*/ 19 w 283"/>
                <a:gd name="T25" fmla="*/ 376 h 641"/>
                <a:gd name="T26" fmla="*/ 24 w 283"/>
                <a:gd name="T27" fmla="*/ 280 h 641"/>
                <a:gd name="T28" fmla="*/ 9 w 283"/>
                <a:gd name="T29" fmla="*/ 94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3" h="641">
                  <a:moveTo>
                    <a:pt x="9" y="94"/>
                  </a:moveTo>
                  <a:lnTo>
                    <a:pt x="9" y="94"/>
                  </a:lnTo>
                  <a:cubicBezTo>
                    <a:pt x="9" y="85"/>
                    <a:pt x="9" y="77"/>
                    <a:pt x="11" y="69"/>
                  </a:cubicBezTo>
                  <a:lnTo>
                    <a:pt x="11" y="69"/>
                  </a:lnTo>
                  <a:cubicBezTo>
                    <a:pt x="19" y="31"/>
                    <a:pt x="52" y="3"/>
                    <a:pt x="93" y="2"/>
                  </a:cubicBezTo>
                  <a:lnTo>
                    <a:pt x="93" y="2"/>
                  </a:lnTo>
                  <a:cubicBezTo>
                    <a:pt x="159" y="0"/>
                    <a:pt x="224" y="10"/>
                    <a:pt x="260" y="82"/>
                  </a:cubicBezTo>
                  <a:lnTo>
                    <a:pt x="260" y="82"/>
                  </a:lnTo>
                  <a:cubicBezTo>
                    <a:pt x="282" y="129"/>
                    <a:pt x="268" y="555"/>
                    <a:pt x="268" y="555"/>
                  </a:cubicBezTo>
                  <a:lnTo>
                    <a:pt x="268" y="555"/>
                  </a:lnTo>
                  <a:cubicBezTo>
                    <a:pt x="268" y="555"/>
                    <a:pt x="44" y="640"/>
                    <a:pt x="0" y="484"/>
                  </a:cubicBezTo>
                  <a:lnTo>
                    <a:pt x="19" y="376"/>
                  </a:lnTo>
                  <a:lnTo>
                    <a:pt x="19" y="376"/>
                  </a:lnTo>
                  <a:cubicBezTo>
                    <a:pt x="26" y="344"/>
                    <a:pt x="27" y="312"/>
                    <a:pt x="24" y="280"/>
                  </a:cubicBezTo>
                  <a:lnTo>
                    <a:pt x="9" y="94"/>
                  </a:lnTo>
                </a:path>
              </a:pathLst>
            </a:custGeom>
            <a:solidFill>
              <a:srgbClr val="FF5B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6" name="Freeform 347">
              <a:extLst>
                <a:ext uri="{FF2B5EF4-FFF2-40B4-BE49-F238E27FC236}">
                  <a16:creationId xmlns:a16="http://schemas.microsoft.com/office/drawing/2014/main" id="{B9D58D86-1A5E-0E4B-899F-20617FC060CE}"/>
                </a:ext>
              </a:extLst>
            </p:cNvPr>
            <p:cNvSpPr>
              <a:spLocks noChangeArrowheads="1"/>
            </p:cNvSpPr>
            <p:nvPr/>
          </p:nvSpPr>
          <p:spPr bwMode="auto">
            <a:xfrm>
              <a:off x="11969016" y="9220936"/>
              <a:ext cx="54952" cy="54952"/>
            </a:xfrm>
            <a:custGeom>
              <a:avLst/>
              <a:gdLst>
                <a:gd name="T0" fmla="*/ 18 w 43"/>
                <a:gd name="T1" fmla="*/ 4 h 46"/>
                <a:gd name="T2" fmla="*/ 18 w 43"/>
                <a:gd name="T3" fmla="*/ 4 h 46"/>
                <a:gd name="T4" fmla="*/ 41 w 43"/>
                <a:gd name="T5" fmla="*/ 30 h 46"/>
                <a:gd name="T6" fmla="*/ 41 w 43"/>
                <a:gd name="T7" fmla="*/ 30 h 46"/>
                <a:gd name="T8" fmla="*/ 23 w 43"/>
                <a:gd name="T9" fmla="*/ 41 h 46"/>
                <a:gd name="T10" fmla="*/ 23 w 43"/>
                <a:gd name="T11" fmla="*/ 41 h 46"/>
                <a:gd name="T12" fmla="*/ 1 w 43"/>
                <a:gd name="T13" fmla="*/ 14 h 46"/>
                <a:gd name="T14" fmla="*/ 1 w 43"/>
                <a:gd name="T15" fmla="*/ 14 h 46"/>
                <a:gd name="T16" fmla="*/ 18 w 43"/>
                <a:gd name="T17" fmla="*/ 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8" y="4"/>
                  </a:moveTo>
                  <a:lnTo>
                    <a:pt x="18" y="4"/>
                  </a:lnTo>
                  <a:cubicBezTo>
                    <a:pt x="29" y="8"/>
                    <a:pt x="39" y="21"/>
                    <a:pt x="41" y="30"/>
                  </a:cubicBezTo>
                  <a:lnTo>
                    <a:pt x="41" y="30"/>
                  </a:lnTo>
                  <a:cubicBezTo>
                    <a:pt x="42" y="41"/>
                    <a:pt x="34" y="45"/>
                    <a:pt x="23" y="41"/>
                  </a:cubicBezTo>
                  <a:lnTo>
                    <a:pt x="23" y="41"/>
                  </a:lnTo>
                  <a:cubicBezTo>
                    <a:pt x="12" y="36"/>
                    <a:pt x="3" y="25"/>
                    <a:pt x="1" y="14"/>
                  </a:cubicBezTo>
                  <a:lnTo>
                    <a:pt x="1" y="14"/>
                  </a:lnTo>
                  <a:cubicBezTo>
                    <a:pt x="0" y="5"/>
                    <a:pt x="7" y="0"/>
                    <a:pt x="18" y="4"/>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7" name="Freeform 348">
              <a:extLst>
                <a:ext uri="{FF2B5EF4-FFF2-40B4-BE49-F238E27FC236}">
                  <a16:creationId xmlns:a16="http://schemas.microsoft.com/office/drawing/2014/main" id="{DA52AD0F-350D-8546-8BF7-5289FD7DD29A}"/>
                </a:ext>
              </a:extLst>
            </p:cNvPr>
            <p:cNvSpPr>
              <a:spLocks noChangeArrowheads="1"/>
            </p:cNvSpPr>
            <p:nvPr/>
          </p:nvSpPr>
          <p:spPr bwMode="auto">
            <a:xfrm>
              <a:off x="12029462" y="9715503"/>
              <a:ext cx="82427" cy="170352"/>
            </a:xfrm>
            <a:custGeom>
              <a:avLst/>
              <a:gdLst>
                <a:gd name="T0" fmla="*/ 62 w 64"/>
                <a:gd name="T1" fmla="*/ 0 h 138"/>
                <a:gd name="T2" fmla="*/ 5 w 64"/>
                <a:gd name="T3" fmla="*/ 89 h 138"/>
                <a:gd name="T4" fmla="*/ 5 w 64"/>
                <a:gd name="T5" fmla="*/ 89 h 138"/>
                <a:gd name="T6" fmla="*/ 6 w 64"/>
                <a:gd name="T7" fmla="*/ 111 h 138"/>
                <a:gd name="T8" fmla="*/ 31 w 64"/>
                <a:gd name="T9" fmla="*/ 137 h 138"/>
                <a:gd name="T10" fmla="*/ 62 w 64"/>
                <a:gd name="T11" fmla="*/ 87 h 138"/>
                <a:gd name="T12" fmla="*/ 62 w 64"/>
                <a:gd name="T13" fmla="*/ 87 h 138"/>
                <a:gd name="T14" fmla="*/ 62 w 64"/>
                <a:gd name="T15" fmla="*/ 0 h 1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138">
                  <a:moveTo>
                    <a:pt x="62" y="0"/>
                  </a:moveTo>
                  <a:lnTo>
                    <a:pt x="5" y="89"/>
                  </a:lnTo>
                  <a:lnTo>
                    <a:pt x="5" y="89"/>
                  </a:lnTo>
                  <a:cubicBezTo>
                    <a:pt x="0" y="96"/>
                    <a:pt x="1" y="105"/>
                    <a:pt x="6" y="111"/>
                  </a:cubicBezTo>
                  <a:lnTo>
                    <a:pt x="31" y="137"/>
                  </a:lnTo>
                  <a:lnTo>
                    <a:pt x="62" y="87"/>
                  </a:lnTo>
                  <a:lnTo>
                    <a:pt x="62" y="87"/>
                  </a:lnTo>
                  <a:cubicBezTo>
                    <a:pt x="62" y="58"/>
                    <a:pt x="63" y="28"/>
                    <a:pt x="62" y="0"/>
                  </a:cubicBezTo>
                </a:path>
              </a:pathLst>
            </a:custGeom>
            <a:solidFill>
              <a:srgbClr val="E545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8" name="Freeform 349">
              <a:extLst>
                <a:ext uri="{FF2B5EF4-FFF2-40B4-BE49-F238E27FC236}">
                  <a16:creationId xmlns:a16="http://schemas.microsoft.com/office/drawing/2014/main" id="{4D5821EE-1C75-6B46-8D94-119E53CF0C93}"/>
                </a:ext>
              </a:extLst>
            </p:cNvPr>
            <p:cNvSpPr>
              <a:spLocks noChangeArrowheads="1"/>
            </p:cNvSpPr>
            <p:nvPr/>
          </p:nvSpPr>
          <p:spPr bwMode="auto">
            <a:xfrm>
              <a:off x="12040453" y="9539657"/>
              <a:ext cx="65943" cy="148372"/>
            </a:xfrm>
            <a:custGeom>
              <a:avLst/>
              <a:gdLst>
                <a:gd name="T0" fmla="*/ 21 w 54"/>
                <a:gd name="T1" fmla="*/ 83 h 118"/>
                <a:gd name="T2" fmla="*/ 53 w 54"/>
                <a:gd name="T3" fmla="*/ 117 h 118"/>
                <a:gd name="T4" fmla="*/ 53 w 54"/>
                <a:gd name="T5" fmla="*/ 117 h 118"/>
                <a:gd name="T6" fmla="*/ 51 w 54"/>
                <a:gd name="T7" fmla="*/ 35 h 118"/>
                <a:gd name="T8" fmla="*/ 22 w 54"/>
                <a:gd name="T9" fmla="*/ 0 h 118"/>
                <a:gd name="T10" fmla="*/ 13 w 54"/>
                <a:gd name="T11" fmla="*/ 15 h 118"/>
                <a:gd name="T12" fmla="*/ 13 w 54"/>
                <a:gd name="T13" fmla="*/ 15 h 118"/>
                <a:gd name="T14" fmla="*/ 21 w 54"/>
                <a:gd name="T15" fmla="*/ 83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118">
                  <a:moveTo>
                    <a:pt x="21" y="83"/>
                  </a:moveTo>
                  <a:lnTo>
                    <a:pt x="53" y="117"/>
                  </a:lnTo>
                  <a:lnTo>
                    <a:pt x="53" y="117"/>
                  </a:lnTo>
                  <a:cubicBezTo>
                    <a:pt x="53" y="87"/>
                    <a:pt x="52" y="59"/>
                    <a:pt x="51" y="35"/>
                  </a:cubicBezTo>
                  <a:lnTo>
                    <a:pt x="22" y="0"/>
                  </a:lnTo>
                  <a:lnTo>
                    <a:pt x="13" y="15"/>
                  </a:lnTo>
                  <a:lnTo>
                    <a:pt x="13" y="15"/>
                  </a:lnTo>
                  <a:cubicBezTo>
                    <a:pt x="0" y="36"/>
                    <a:pt x="3" y="64"/>
                    <a:pt x="21" y="83"/>
                  </a:cubicBezTo>
                </a:path>
              </a:pathLst>
            </a:custGeom>
            <a:solidFill>
              <a:srgbClr val="E545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9" name="Freeform 350">
              <a:extLst>
                <a:ext uri="{FF2B5EF4-FFF2-40B4-BE49-F238E27FC236}">
                  <a16:creationId xmlns:a16="http://schemas.microsoft.com/office/drawing/2014/main" id="{C504BD4C-D555-7A4F-90E3-3B4D35C771AD}"/>
                </a:ext>
              </a:extLst>
            </p:cNvPr>
            <p:cNvSpPr>
              <a:spLocks noChangeArrowheads="1"/>
            </p:cNvSpPr>
            <p:nvPr/>
          </p:nvSpPr>
          <p:spPr bwMode="auto">
            <a:xfrm>
              <a:off x="12007482" y="9847387"/>
              <a:ext cx="109904" cy="76932"/>
            </a:xfrm>
            <a:custGeom>
              <a:avLst/>
              <a:gdLst>
                <a:gd name="T0" fmla="*/ 26 w 89"/>
                <a:gd name="T1" fmla="*/ 0 h 63"/>
                <a:gd name="T2" fmla="*/ 26 w 89"/>
                <a:gd name="T3" fmla="*/ 0 h 63"/>
                <a:gd name="T4" fmla="*/ 32 w 89"/>
                <a:gd name="T5" fmla="*/ 39 h 63"/>
                <a:gd name="T6" fmla="*/ 32 w 89"/>
                <a:gd name="T7" fmla="*/ 39 h 63"/>
                <a:gd name="T8" fmla="*/ 52 w 89"/>
                <a:gd name="T9" fmla="*/ 55 h 63"/>
                <a:gd name="T10" fmla="*/ 52 w 89"/>
                <a:gd name="T11" fmla="*/ 55 h 63"/>
                <a:gd name="T12" fmla="*/ 80 w 89"/>
                <a:gd name="T13" fmla="*/ 62 h 63"/>
                <a:gd name="T14" fmla="*/ 80 w 89"/>
                <a:gd name="T15" fmla="*/ 62 h 63"/>
                <a:gd name="T16" fmla="*/ 88 w 89"/>
                <a:gd name="T17" fmla="*/ 48 h 63"/>
                <a:gd name="T18" fmla="*/ 88 w 89"/>
                <a:gd name="T19" fmla="*/ 48 h 63"/>
                <a:gd name="T20" fmla="*/ 84 w 89"/>
                <a:gd name="T21" fmla="*/ 39 h 63"/>
                <a:gd name="T22" fmla="*/ 84 w 89"/>
                <a:gd name="T23" fmla="*/ 39 h 63"/>
                <a:gd name="T24" fmla="*/ 84 w 89"/>
                <a:gd name="T25" fmla="*/ 30 h 63"/>
                <a:gd name="T26" fmla="*/ 84 w 89"/>
                <a:gd name="T27" fmla="*/ 30 h 63"/>
                <a:gd name="T28" fmla="*/ 81 w 89"/>
                <a:gd name="T29" fmla="*/ 25 h 63"/>
                <a:gd name="T30" fmla="*/ 81 w 89"/>
                <a:gd name="T31" fmla="*/ 25 h 63"/>
                <a:gd name="T32" fmla="*/ 75 w 89"/>
                <a:gd name="T33" fmla="*/ 16 h 63"/>
                <a:gd name="T34" fmla="*/ 26 w 89"/>
                <a:gd name="T35"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9" h="63">
                  <a:moveTo>
                    <a:pt x="26" y="0"/>
                  </a:moveTo>
                  <a:lnTo>
                    <a:pt x="26" y="0"/>
                  </a:lnTo>
                  <a:cubicBezTo>
                    <a:pt x="26" y="0"/>
                    <a:pt x="0" y="23"/>
                    <a:pt x="32" y="39"/>
                  </a:cubicBezTo>
                  <a:lnTo>
                    <a:pt x="32" y="39"/>
                  </a:lnTo>
                  <a:cubicBezTo>
                    <a:pt x="32" y="39"/>
                    <a:pt x="35" y="58"/>
                    <a:pt x="52" y="55"/>
                  </a:cubicBezTo>
                  <a:lnTo>
                    <a:pt x="52" y="55"/>
                  </a:lnTo>
                  <a:cubicBezTo>
                    <a:pt x="74" y="51"/>
                    <a:pt x="80" y="62"/>
                    <a:pt x="80" y="62"/>
                  </a:cubicBezTo>
                  <a:lnTo>
                    <a:pt x="80" y="62"/>
                  </a:lnTo>
                  <a:cubicBezTo>
                    <a:pt x="83" y="60"/>
                    <a:pt x="87" y="53"/>
                    <a:pt x="88" y="48"/>
                  </a:cubicBezTo>
                  <a:lnTo>
                    <a:pt x="88" y="48"/>
                  </a:lnTo>
                  <a:cubicBezTo>
                    <a:pt x="88" y="43"/>
                    <a:pt x="84" y="41"/>
                    <a:pt x="84" y="39"/>
                  </a:cubicBezTo>
                  <a:lnTo>
                    <a:pt x="84" y="39"/>
                  </a:lnTo>
                  <a:cubicBezTo>
                    <a:pt x="84" y="37"/>
                    <a:pt x="87" y="35"/>
                    <a:pt x="84" y="30"/>
                  </a:cubicBezTo>
                  <a:lnTo>
                    <a:pt x="84" y="30"/>
                  </a:lnTo>
                  <a:cubicBezTo>
                    <a:pt x="83" y="27"/>
                    <a:pt x="81" y="27"/>
                    <a:pt x="81" y="25"/>
                  </a:cubicBezTo>
                  <a:lnTo>
                    <a:pt x="81" y="25"/>
                  </a:lnTo>
                  <a:cubicBezTo>
                    <a:pt x="81" y="19"/>
                    <a:pt x="81" y="18"/>
                    <a:pt x="75" y="16"/>
                  </a:cubicBezTo>
                  <a:lnTo>
                    <a:pt x="26" y="0"/>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0" name="Freeform 351">
              <a:extLst>
                <a:ext uri="{FF2B5EF4-FFF2-40B4-BE49-F238E27FC236}">
                  <a16:creationId xmlns:a16="http://schemas.microsoft.com/office/drawing/2014/main" id="{6F7C2649-ECC7-FB44-9E31-779294A62C13}"/>
                </a:ext>
              </a:extLst>
            </p:cNvPr>
            <p:cNvSpPr>
              <a:spLocks noChangeArrowheads="1"/>
            </p:cNvSpPr>
            <p:nvPr/>
          </p:nvSpPr>
          <p:spPr bwMode="auto">
            <a:xfrm>
              <a:off x="11990996" y="9435249"/>
              <a:ext cx="313227" cy="456099"/>
            </a:xfrm>
            <a:custGeom>
              <a:avLst/>
              <a:gdLst>
                <a:gd name="T0" fmla="*/ 57 w 251"/>
                <a:gd name="T1" fmla="*/ 0 h 366"/>
                <a:gd name="T2" fmla="*/ 57 w 251"/>
                <a:gd name="T3" fmla="*/ 0 h 366"/>
                <a:gd name="T4" fmla="*/ 212 w 251"/>
                <a:gd name="T5" fmla="*/ 232 h 366"/>
                <a:gd name="T6" fmla="*/ 212 w 251"/>
                <a:gd name="T7" fmla="*/ 232 h 366"/>
                <a:gd name="T8" fmla="*/ 83 w 251"/>
                <a:gd name="T9" fmla="*/ 365 h 366"/>
                <a:gd name="T10" fmla="*/ 38 w 251"/>
                <a:gd name="T11" fmla="*/ 331 h 366"/>
                <a:gd name="T12" fmla="*/ 123 w 251"/>
                <a:gd name="T13" fmla="*/ 209 h 366"/>
                <a:gd name="T14" fmla="*/ 0 w 251"/>
                <a:gd name="T15" fmla="*/ 80 h 366"/>
                <a:gd name="T16" fmla="*/ 57 w 251"/>
                <a:gd name="T17" fmla="*/ 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1" h="366">
                  <a:moveTo>
                    <a:pt x="57" y="0"/>
                  </a:moveTo>
                  <a:lnTo>
                    <a:pt x="57" y="0"/>
                  </a:lnTo>
                  <a:cubicBezTo>
                    <a:pt x="57" y="0"/>
                    <a:pt x="250" y="184"/>
                    <a:pt x="212" y="232"/>
                  </a:cubicBezTo>
                  <a:lnTo>
                    <a:pt x="212" y="232"/>
                  </a:lnTo>
                  <a:cubicBezTo>
                    <a:pt x="175" y="282"/>
                    <a:pt x="83" y="365"/>
                    <a:pt x="83" y="365"/>
                  </a:cubicBezTo>
                  <a:lnTo>
                    <a:pt x="38" y="331"/>
                  </a:lnTo>
                  <a:lnTo>
                    <a:pt x="123" y="209"/>
                  </a:lnTo>
                  <a:lnTo>
                    <a:pt x="0" y="80"/>
                  </a:lnTo>
                  <a:lnTo>
                    <a:pt x="57" y="0"/>
                  </a:lnTo>
                </a:path>
              </a:pathLst>
            </a:custGeom>
            <a:solidFill>
              <a:srgbClr val="FF5B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1" name="Freeform 352">
              <a:extLst>
                <a:ext uri="{FF2B5EF4-FFF2-40B4-BE49-F238E27FC236}">
                  <a16:creationId xmlns:a16="http://schemas.microsoft.com/office/drawing/2014/main" id="{2FBAEC62-E2D3-0D4C-935A-57E064549F3F}"/>
                </a:ext>
              </a:extLst>
            </p:cNvPr>
            <p:cNvSpPr>
              <a:spLocks noChangeArrowheads="1"/>
            </p:cNvSpPr>
            <p:nvPr/>
          </p:nvSpPr>
          <p:spPr bwMode="auto">
            <a:xfrm>
              <a:off x="14980382" y="9187965"/>
              <a:ext cx="1153991" cy="653930"/>
            </a:xfrm>
            <a:custGeom>
              <a:avLst/>
              <a:gdLst>
                <a:gd name="T0" fmla="*/ 788 w 925"/>
                <a:gd name="T1" fmla="*/ 400 h 523"/>
                <a:gd name="T2" fmla="*/ 788 w 925"/>
                <a:gd name="T3" fmla="*/ 400 h 523"/>
                <a:gd name="T4" fmla="*/ 708 w 925"/>
                <a:gd name="T5" fmla="*/ 76 h 523"/>
                <a:gd name="T6" fmla="*/ 708 w 925"/>
                <a:gd name="T7" fmla="*/ 76 h 523"/>
                <a:gd name="T8" fmla="*/ 136 w 925"/>
                <a:gd name="T9" fmla="*/ 122 h 523"/>
                <a:gd name="T10" fmla="*/ 136 w 925"/>
                <a:gd name="T11" fmla="*/ 122 h 523"/>
                <a:gd name="T12" fmla="*/ 216 w 925"/>
                <a:gd name="T13" fmla="*/ 446 h 523"/>
                <a:gd name="T14" fmla="*/ 216 w 925"/>
                <a:gd name="T15" fmla="*/ 446 h 523"/>
                <a:gd name="T16" fmla="*/ 788 w 925"/>
                <a:gd name="T17" fmla="*/ 400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5" h="523">
                  <a:moveTo>
                    <a:pt x="788" y="400"/>
                  </a:moveTo>
                  <a:lnTo>
                    <a:pt x="788" y="400"/>
                  </a:lnTo>
                  <a:cubicBezTo>
                    <a:pt x="924" y="298"/>
                    <a:pt x="888" y="153"/>
                    <a:pt x="708" y="76"/>
                  </a:cubicBezTo>
                  <a:lnTo>
                    <a:pt x="708" y="76"/>
                  </a:lnTo>
                  <a:cubicBezTo>
                    <a:pt x="527" y="0"/>
                    <a:pt x="271" y="20"/>
                    <a:pt x="136" y="122"/>
                  </a:cubicBezTo>
                  <a:lnTo>
                    <a:pt x="136" y="122"/>
                  </a:lnTo>
                  <a:cubicBezTo>
                    <a:pt x="0" y="225"/>
                    <a:pt x="37" y="369"/>
                    <a:pt x="216" y="446"/>
                  </a:cubicBezTo>
                  <a:lnTo>
                    <a:pt x="216" y="446"/>
                  </a:lnTo>
                  <a:cubicBezTo>
                    <a:pt x="397" y="522"/>
                    <a:pt x="653" y="502"/>
                    <a:pt x="788" y="400"/>
                  </a:cubicBezTo>
                </a:path>
              </a:pathLst>
            </a:custGeom>
            <a:solidFill>
              <a:srgbClr val="91C3ED">
                <a:alpha val="70000"/>
              </a:srgbClr>
            </a:solidFill>
            <a:ln>
              <a:noFill/>
            </a:ln>
            <a:effectLst/>
          </p:spPr>
          <p:txBody>
            <a:bodyPr wrap="none" anchor="ctr"/>
            <a:lstStyle/>
            <a:p>
              <a:endParaRPr lang="en-US" sz="6532" dirty="0">
                <a:latin typeface="Poppins" pitchFamily="2" charset="77"/>
              </a:endParaRPr>
            </a:p>
          </p:txBody>
        </p:sp>
        <p:sp>
          <p:nvSpPr>
            <p:cNvPr id="102" name="Freeform 353">
              <a:extLst>
                <a:ext uri="{FF2B5EF4-FFF2-40B4-BE49-F238E27FC236}">
                  <a16:creationId xmlns:a16="http://schemas.microsoft.com/office/drawing/2014/main" id="{B54D6F20-BE08-9E49-9EE7-0532F682B5F9}"/>
                </a:ext>
              </a:extLst>
            </p:cNvPr>
            <p:cNvSpPr>
              <a:spLocks noChangeArrowheads="1"/>
            </p:cNvSpPr>
            <p:nvPr/>
          </p:nvSpPr>
          <p:spPr bwMode="auto">
            <a:xfrm>
              <a:off x="15062811" y="9072567"/>
              <a:ext cx="566003" cy="549519"/>
            </a:xfrm>
            <a:custGeom>
              <a:avLst/>
              <a:gdLst>
                <a:gd name="T0" fmla="*/ 452 w 453"/>
                <a:gd name="T1" fmla="*/ 143 h 443"/>
                <a:gd name="T2" fmla="*/ 452 w 453"/>
                <a:gd name="T3" fmla="*/ 143 h 443"/>
                <a:gd name="T4" fmla="*/ 88 w 453"/>
                <a:gd name="T5" fmla="*/ 64 h 443"/>
                <a:gd name="T6" fmla="*/ 88 w 453"/>
                <a:gd name="T7" fmla="*/ 64 h 443"/>
                <a:gd name="T8" fmla="*/ 337 w 453"/>
                <a:gd name="T9" fmla="*/ 442 h 443"/>
                <a:gd name="T10" fmla="*/ 405 w 453"/>
                <a:gd name="T11" fmla="*/ 401 h 443"/>
                <a:gd name="T12" fmla="*/ 258 w 453"/>
                <a:gd name="T13" fmla="*/ 201 h 443"/>
                <a:gd name="T14" fmla="*/ 258 w 453"/>
                <a:gd name="T15" fmla="*/ 201 h 443"/>
                <a:gd name="T16" fmla="*/ 403 w 453"/>
                <a:gd name="T17" fmla="*/ 302 h 443"/>
                <a:gd name="T18" fmla="*/ 452 w 453"/>
                <a:gd name="T19" fmla="*/ 143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3" h="443">
                  <a:moveTo>
                    <a:pt x="452" y="143"/>
                  </a:moveTo>
                  <a:lnTo>
                    <a:pt x="452" y="143"/>
                  </a:lnTo>
                  <a:cubicBezTo>
                    <a:pt x="452" y="143"/>
                    <a:pt x="175" y="0"/>
                    <a:pt x="88" y="64"/>
                  </a:cubicBezTo>
                  <a:lnTo>
                    <a:pt x="88" y="64"/>
                  </a:lnTo>
                  <a:cubicBezTo>
                    <a:pt x="0" y="127"/>
                    <a:pt x="189" y="311"/>
                    <a:pt x="337" y="442"/>
                  </a:cubicBezTo>
                  <a:lnTo>
                    <a:pt x="405" y="401"/>
                  </a:lnTo>
                  <a:lnTo>
                    <a:pt x="258" y="201"/>
                  </a:lnTo>
                  <a:lnTo>
                    <a:pt x="258" y="201"/>
                  </a:lnTo>
                  <a:cubicBezTo>
                    <a:pt x="258" y="201"/>
                    <a:pt x="319" y="283"/>
                    <a:pt x="403" y="302"/>
                  </a:cubicBezTo>
                  <a:lnTo>
                    <a:pt x="452" y="143"/>
                  </a:lnTo>
                </a:path>
              </a:pathLst>
            </a:custGeom>
            <a:solidFill>
              <a:srgbClr val="2E47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3" name="Freeform 354">
              <a:extLst>
                <a:ext uri="{FF2B5EF4-FFF2-40B4-BE49-F238E27FC236}">
                  <a16:creationId xmlns:a16="http://schemas.microsoft.com/office/drawing/2014/main" id="{2A8EC91B-ADEF-7743-931B-A8775E2E886A}"/>
                </a:ext>
              </a:extLst>
            </p:cNvPr>
            <p:cNvSpPr>
              <a:spLocks noChangeArrowheads="1"/>
            </p:cNvSpPr>
            <p:nvPr/>
          </p:nvSpPr>
          <p:spPr bwMode="auto">
            <a:xfrm>
              <a:off x="15414504" y="9023107"/>
              <a:ext cx="98913" cy="263770"/>
            </a:xfrm>
            <a:custGeom>
              <a:avLst/>
              <a:gdLst>
                <a:gd name="T0" fmla="*/ 80 w 81"/>
                <a:gd name="T1" fmla="*/ 48 h 211"/>
                <a:gd name="T2" fmla="*/ 47 w 81"/>
                <a:gd name="T3" fmla="*/ 210 h 211"/>
                <a:gd name="T4" fmla="*/ 0 w 81"/>
                <a:gd name="T5" fmla="*/ 198 h 211"/>
                <a:gd name="T6" fmla="*/ 24 w 81"/>
                <a:gd name="T7" fmla="*/ 0 h 211"/>
                <a:gd name="T8" fmla="*/ 80 w 81"/>
                <a:gd name="T9" fmla="*/ 48 h 211"/>
              </a:gdLst>
              <a:ahLst/>
              <a:cxnLst>
                <a:cxn ang="0">
                  <a:pos x="T0" y="T1"/>
                </a:cxn>
                <a:cxn ang="0">
                  <a:pos x="T2" y="T3"/>
                </a:cxn>
                <a:cxn ang="0">
                  <a:pos x="T4" y="T5"/>
                </a:cxn>
                <a:cxn ang="0">
                  <a:pos x="T6" y="T7"/>
                </a:cxn>
                <a:cxn ang="0">
                  <a:pos x="T8" y="T9"/>
                </a:cxn>
              </a:cxnLst>
              <a:rect l="0" t="0" r="r" b="b"/>
              <a:pathLst>
                <a:path w="81" h="211">
                  <a:moveTo>
                    <a:pt x="80" y="48"/>
                  </a:moveTo>
                  <a:lnTo>
                    <a:pt x="47" y="210"/>
                  </a:lnTo>
                  <a:lnTo>
                    <a:pt x="0" y="198"/>
                  </a:lnTo>
                  <a:lnTo>
                    <a:pt x="24" y="0"/>
                  </a:lnTo>
                  <a:lnTo>
                    <a:pt x="80" y="48"/>
                  </a:ln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4" name="Freeform 355">
              <a:extLst>
                <a:ext uri="{FF2B5EF4-FFF2-40B4-BE49-F238E27FC236}">
                  <a16:creationId xmlns:a16="http://schemas.microsoft.com/office/drawing/2014/main" id="{C103597E-2DDD-4844-B541-6BAA4BEA03E3}"/>
                </a:ext>
              </a:extLst>
            </p:cNvPr>
            <p:cNvSpPr>
              <a:spLocks noChangeArrowheads="1"/>
            </p:cNvSpPr>
            <p:nvPr/>
          </p:nvSpPr>
          <p:spPr bwMode="auto">
            <a:xfrm>
              <a:off x="15436483" y="8858254"/>
              <a:ext cx="82427" cy="230799"/>
            </a:xfrm>
            <a:custGeom>
              <a:avLst/>
              <a:gdLst>
                <a:gd name="T0" fmla="*/ 64 w 65"/>
                <a:gd name="T1" fmla="*/ 0 h 187"/>
                <a:gd name="T2" fmla="*/ 64 w 65"/>
                <a:gd name="T3" fmla="*/ 0 h 187"/>
                <a:gd name="T4" fmla="*/ 0 w 65"/>
                <a:gd name="T5" fmla="*/ 137 h 187"/>
                <a:gd name="T6" fmla="*/ 59 w 65"/>
                <a:gd name="T7" fmla="*/ 186 h 187"/>
                <a:gd name="T8" fmla="*/ 64 w 65"/>
                <a:gd name="T9" fmla="*/ 0 h 187"/>
              </a:gdLst>
              <a:ahLst/>
              <a:cxnLst>
                <a:cxn ang="0">
                  <a:pos x="T0" y="T1"/>
                </a:cxn>
                <a:cxn ang="0">
                  <a:pos x="T2" y="T3"/>
                </a:cxn>
                <a:cxn ang="0">
                  <a:pos x="T4" y="T5"/>
                </a:cxn>
                <a:cxn ang="0">
                  <a:pos x="T6" y="T7"/>
                </a:cxn>
                <a:cxn ang="0">
                  <a:pos x="T8" y="T9"/>
                </a:cxn>
              </a:cxnLst>
              <a:rect l="0" t="0" r="r" b="b"/>
              <a:pathLst>
                <a:path w="65" h="187">
                  <a:moveTo>
                    <a:pt x="64" y="0"/>
                  </a:moveTo>
                  <a:lnTo>
                    <a:pt x="64" y="0"/>
                  </a:lnTo>
                  <a:cubicBezTo>
                    <a:pt x="64" y="0"/>
                    <a:pt x="6" y="19"/>
                    <a:pt x="0" y="137"/>
                  </a:cubicBezTo>
                  <a:lnTo>
                    <a:pt x="59" y="186"/>
                  </a:lnTo>
                  <a:lnTo>
                    <a:pt x="64" y="0"/>
                  </a:lnTo>
                </a:path>
              </a:pathLst>
            </a:custGeom>
            <a:solidFill>
              <a:srgbClr val="4F62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5" name="Freeform 356">
              <a:extLst>
                <a:ext uri="{FF2B5EF4-FFF2-40B4-BE49-F238E27FC236}">
                  <a16:creationId xmlns:a16="http://schemas.microsoft.com/office/drawing/2014/main" id="{FE1158CB-FE6C-A84E-8E08-290184E67791}"/>
                </a:ext>
              </a:extLst>
            </p:cNvPr>
            <p:cNvSpPr>
              <a:spLocks noChangeArrowheads="1"/>
            </p:cNvSpPr>
            <p:nvPr/>
          </p:nvSpPr>
          <p:spPr bwMode="auto">
            <a:xfrm>
              <a:off x="15194695" y="9528667"/>
              <a:ext cx="236291" cy="192333"/>
            </a:xfrm>
            <a:custGeom>
              <a:avLst/>
              <a:gdLst>
                <a:gd name="T0" fmla="*/ 179 w 188"/>
                <a:gd name="T1" fmla="*/ 26 h 154"/>
                <a:gd name="T2" fmla="*/ 141 w 188"/>
                <a:gd name="T3" fmla="*/ 24 h 154"/>
                <a:gd name="T4" fmla="*/ 141 w 188"/>
                <a:gd name="T5" fmla="*/ 24 h 154"/>
                <a:gd name="T6" fmla="*/ 111 w 188"/>
                <a:gd name="T7" fmla="*/ 4 h 154"/>
                <a:gd name="T8" fmla="*/ 111 w 188"/>
                <a:gd name="T9" fmla="*/ 4 h 154"/>
                <a:gd name="T10" fmla="*/ 37 w 188"/>
                <a:gd name="T11" fmla="*/ 80 h 154"/>
                <a:gd name="T12" fmla="*/ 37 w 188"/>
                <a:gd name="T13" fmla="*/ 80 h 154"/>
                <a:gd name="T14" fmla="*/ 16 w 188"/>
                <a:gd name="T15" fmla="*/ 135 h 154"/>
                <a:gd name="T16" fmla="*/ 16 w 188"/>
                <a:gd name="T17" fmla="*/ 135 h 154"/>
                <a:gd name="T18" fmla="*/ 136 w 188"/>
                <a:gd name="T19" fmla="*/ 85 h 154"/>
                <a:gd name="T20" fmla="*/ 187 w 188"/>
                <a:gd name="T21" fmla="*/ 82 h 154"/>
                <a:gd name="T22" fmla="*/ 179 w 188"/>
                <a:gd name="T23" fmla="*/ 26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8" h="154">
                  <a:moveTo>
                    <a:pt x="179" y="26"/>
                  </a:moveTo>
                  <a:lnTo>
                    <a:pt x="141" y="24"/>
                  </a:lnTo>
                  <a:lnTo>
                    <a:pt x="141" y="24"/>
                  </a:lnTo>
                  <a:cubicBezTo>
                    <a:pt x="141" y="24"/>
                    <a:pt x="134" y="0"/>
                    <a:pt x="111" y="4"/>
                  </a:cubicBezTo>
                  <a:lnTo>
                    <a:pt x="111" y="4"/>
                  </a:lnTo>
                  <a:cubicBezTo>
                    <a:pt x="88" y="10"/>
                    <a:pt x="79" y="45"/>
                    <a:pt x="37" y="80"/>
                  </a:cubicBezTo>
                  <a:lnTo>
                    <a:pt x="37" y="80"/>
                  </a:lnTo>
                  <a:cubicBezTo>
                    <a:pt x="16" y="97"/>
                    <a:pt x="0" y="122"/>
                    <a:pt x="16" y="135"/>
                  </a:cubicBezTo>
                  <a:lnTo>
                    <a:pt x="16" y="135"/>
                  </a:lnTo>
                  <a:cubicBezTo>
                    <a:pt x="39" y="153"/>
                    <a:pt x="136" y="85"/>
                    <a:pt x="136" y="85"/>
                  </a:cubicBezTo>
                  <a:lnTo>
                    <a:pt x="187" y="82"/>
                  </a:lnTo>
                  <a:lnTo>
                    <a:pt x="179" y="26"/>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6" name="Freeform 357">
              <a:extLst>
                <a:ext uri="{FF2B5EF4-FFF2-40B4-BE49-F238E27FC236}">
                  <a16:creationId xmlns:a16="http://schemas.microsoft.com/office/drawing/2014/main" id="{CDF01D5C-DECE-F349-A4E3-0D4C53150195}"/>
                </a:ext>
              </a:extLst>
            </p:cNvPr>
            <p:cNvSpPr>
              <a:spLocks noChangeArrowheads="1"/>
            </p:cNvSpPr>
            <p:nvPr/>
          </p:nvSpPr>
          <p:spPr bwMode="auto">
            <a:xfrm>
              <a:off x="15485938" y="9567133"/>
              <a:ext cx="159363" cy="241788"/>
            </a:xfrm>
            <a:custGeom>
              <a:avLst/>
              <a:gdLst>
                <a:gd name="T0" fmla="*/ 42 w 129"/>
                <a:gd name="T1" fmla="*/ 0 h 196"/>
                <a:gd name="T2" fmla="*/ 68 w 129"/>
                <a:gd name="T3" fmla="*/ 27 h 196"/>
                <a:gd name="T4" fmla="*/ 68 w 129"/>
                <a:gd name="T5" fmla="*/ 27 h 196"/>
                <a:gd name="T6" fmla="*/ 116 w 129"/>
                <a:gd name="T7" fmla="*/ 32 h 196"/>
                <a:gd name="T8" fmla="*/ 116 w 129"/>
                <a:gd name="T9" fmla="*/ 32 h 196"/>
                <a:gd name="T10" fmla="*/ 107 w 129"/>
                <a:gd name="T11" fmla="*/ 132 h 196"/>
                <a:gd name="T12" fmla="*/ 107 w 129"/>
                <a:gd name="T13" fmla="*/ 132 h 196"/>
                <a:gd name="T14" fmla="*/ 75 w 129"/>
                <a:gd name="T15" fmla="*/ 191 h 196"/>
                <a:gd name="T16" fmla="*/ 75 w 129"/>
                <a:gd name="T17" fmla="*/ 191 h 196"/>
                <a:gd name="T18" fmla="*/ 31 w 129"/>
                <a:gd name="T19" fmla="*/ 68 h 196"/>
                <a:gd name="T20" fmla="*/ 0 w 129"/>
                <a:gd name="T21" fmla="*/ 29 h 196"/>
                <a:gd name="T22" fmla="*/ 42 w 129"/>
                <a:gd name="T23" fmla="*/ 0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9" h="196">
                  <a:moveTo>
                    <a:pt x="42" y="0"/>
                  </a:moveTo>
                  <a:lnTo>
                    <a:pt x="68" y="27"/>
                  </a:lnTo>
                  <a:lnTo>
                    <a:pt x="68" y="27"/>
                  </a:lnTo>
                  <a:cubicBezTo>
                    <a:pt x="68" y="27"/>
                    <a:pt x="104" y="11"/>
                    <a:pt x="116" y="32"/>
                  </a:cubicBezTo>
                  <a:lnTo>
                    <a:pt x="116" y="32"/>
                  </a:lnTo>
                  <a:cubicBezTo>
                    <a:pt x="128" y="52"/>
                    <a:pt x="99" y="88"/>
                    <a:pt x="107" y="132"/>
                  </a:cubicBezTo>
                  <a:lnTo>
                    <a:pt x="107" y="132"/>
                  </a:lnTo>
                  <a:cubicBezTo>
                    <a:pt x="113" y="159"/>
                    <a:pt x="104" y="195"/>
                    <a:pt x="75" y="191"/>
                  </a:cubicBezTo>
                  <a:lnTo>
                    <a:pt x="75" y="191"/>
                  </a:lnTo>
                  <a:cubicBezTo>
                    <a:pt x="46" y="187"/>
                    <a:pt x="31" y="68"/>
                    <a:pt x="31" y="68"/>
                  </a:cubicBezTo>
                  <a:lnTo>
                    <a:pt x="0" y="29"/>
                  </a:lnTo>
                  <a:lnTo>
                    <a:pt x="42" y="0"/>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7" name="Freeform 358">
              <a:extLst>
                <a:ext uri="{FF2B5EF4-FFF2-40B4-BE49-F238E27FC236}">
                  <a16:creationId xmlns:a16="http://schemas.microsoft.com/office/drawing/2014/main" id="{FD887DA8-DF1B-2143-BB09-115EA84575A3}"/>
                </a:ext>
              </a:extLst>
            </p:cNvPr>
            <p:cNvSpPr>
              <a:spLocks noChangeArrowheads="1"/>
            </p:cNvSpPr>
            <p:nvPr/>
          </p:nvSpPr>
          <p:spPr bwMode="auto">
            <a:xfrm>
              <a:off x="15392522" y="9253906"/>
              <a:ext cx="675906" cy="412142"/>
            </a:xfrm>
            <a:custGeom>
              <a:avLst/>
              <a:gdLst>
                <a:gd name="T0" fmla="*/ 191 w 544"/>
                <a:gd name="T1" fmla="*/ 0 h 331"/>
                <a:gd name="T2" fmla="*/ 191 w 544"/>
                <a:gd name="T3" fmla="*/ 0 h 331"/>
                <a:gd name="T4" fmla="*/ 481 w 544"/>
                <a:gd name="T5" fmla="*/ 193 h 331"/>
                <a:gd name="T6" fmla="*/ 481 w 544"/>
                <a:gd name="T7" fmla="*/ 193 h 331"/>
                <a:gd name="T8" fmla="*/ 7 w 544"/>
                <a:gd name="T9" fmla="*/ 311 h 331"/>
                <a:gd name="T10" fmla="*/ 0 w 544"/>
                <a:gd name="T11" fmla="*/ 238 h 331"/>
                <a:gd name="T12" fmla="*/ 271 w 544"/>
                <a:gd name="T13" fmla="*/ 180 h 331"/>
                <a:gd name="T14" fmla="*/ 271 w 544"/>
                <a:gd name="T15" fmla="*/ 180 h 331"/>
                <a:gd name="T16" fmla="*/ 142 w 544"/>
                <a:gd name="T17" fmla="*/ 159 h 331"/>
                <a:gd name="T18" fmla="*/ 191 w 544"/>
                <a:gd name="T19"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4" h="331">
                  <a:moveTo>
                    <a:pt x="191" y="0"/>
                  </a:moveTo>
                  <a:lnTo>
                    <a:pt x="191" y="0"/>
                  </a:lnTo>
                  <a:cubicBezTo>
                    <a:pt x="191" y="0"/>
                    <a:pt x="543" y="55"/>
                    <a:pt x="481" y="193"/>
                  </a:cubicBezTo>
                  <a:lnTo>
                    <a:pt x="481" y="193"/>
                  </a:lnTo>
                  <a:cubicBezTo>
                    <a:pt x="418" y="330"/>
                    <a:pt x="7" y="311"/>
                    <a:pt x="7" y="311"/>
                  </a:cubicBezTo>
                  <a:lnTo>
                    <a:pt x="0" y="238"/>
                  </a:lnTo>
                  <a:lnTo>
                    <a:pt x="271" y="180"/>
                  </a:lnTo>
                  <a:lnTo>
                    <a:pt x="271" y="180"/>
                  </a:lnTo>
                  <a:cubicBezTo>
                    <a:pt x="271" y="180"/>
                    <a:pt x="193" y="174"/>
                    <a:pt x="142" y="159"/>
                  </a:cubicBezTo>
                  <a:lnTo>
                    <a:pt x="191" y="0"/>
                  </a:lnTo>
                </a:path>
              </a:pathLst>
            </a:custGeom>
            <a:solidFill>
              <a:srgbClr val="415D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8" name="Freeform 359">
              <a:extLst>
                <a:ext uri="{FF2B5EF4-FFF2-40B4-BE49-F238E27FC236}">
                  <a16:creationId xmlns:a16="http://schemas.microsoft.com/office/drawing/2014/main" id="{D91AFCDE-7817-0B49-AB02-E51D45442AE7}"/>
                </a:ext>
              </a:extLst>
            </p:cNvPr>
            <p:cNvSpPr>
              <a:spLocks noChangeArrowheads="1"/>
            </p:cNvSpPr>
            <p:nvPr/>
          </p:nvSpPr>
          <p:spPr bwMode="auto">
            <a:xfrm>
              <a:off x="15496927" y="8797809"/>
              <a:ext cx="379170" cy="642935"/>
            </a:xfrm>
            <a:custGeom>
              <a:avLst/>
              <a:gdLst>
                <a:gd name="T0" fmla="*/ 15 w 304"/>
                <a:gd name="T1" fmla="*/ 48 h 514"/>
                <a:gd name="T2" fmla="*/ 15 w 304"/>
                <a:gd name="T3" fmla="*/ 48 h 514"/>
                <a:gd name="T4" fmla="*/ 188 w 304"/>
                <a:gd name="T5" fmla="*/ 18 h 514"/>
                <a:gd name="T6" fmla="*/ 188 w 304"/>
                <a:gd name="T7" fmla="*/ 18 h 514"/>
                <a:gd name="T8" fmla="*/ 303 w 304"/>
                <a:gd name="T9" fmla="*/ 120 h 514"/>
                <a:gd name="T10" fmla="*/ 239 w 304"/>
                <a:gd name="T11" fmla="*/ 265 h 514"/>
                <a:gd name="T12" fmla="*/ 230 w 304"/>
                <a:gd name="T13" fmla="*/ 394 h 514"/>
                <a:gd name="T14" fmla="*/ 230 w 304"/>
                <a:gd name="T15" fmla="*/ 394 h 514"/>
                <a:gd name="T16" fmla="*/ 0 w 304"/>
                <a:gd name="T17" fmla="*/ 317 h 514"/>
                <a:gd name="T18" fmla="*/ 12 w 304"/>
                <a:gd name="T19" fmla="*/ 296 h 514"/>
                <a:gd name="T20" fmla="*/ 8 w 304"/>
                <a:gd name="T21" fmla="*/ 160 h 514"/>
                <a:gd name="T22" fmla="*/ 8 w 304"/>
                <a:gd name="T23" fmla="*/ 160 h 514"/>
                <a:gd name="T24" fmla="*/ 9 w 304"/>
                <a:gd name="T25" fmla="*/ 113 h 514"/>
                <a:gd name="T26" fmla="*/ 15 w 304"/>
                <a:gd name="T27" fmla="*/ 48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4" h="514">
                  <a:moveTo>
                    <a:pt x="15" y="48"/>
                  </a:moveTo>
                  <a:lnTo>
                    <a:pt x="15" y="48"/>
                  </a:lnTo>
                  <a:cubicBezTo>
                    <a:pt x="15" y="48"/>
                    <a:pt x="111" y="0"/>
                    <a:pt x="188" y="18"/>
                  </a:cubicBezTo>
                  <a:lnTo>
                    <a:pt x="188" y="18"/>
                  </a:lnTo>
                  <a:cubicBezTo>
                    <a:pt x="249" y="31"/>
                    <a:pt x="303" y="120"/>
                    <a:pt x="303" y="120"/>
                  </a:cubicBezTo>
                  <a:lnTo>
                    <a:pt x="239" y="265"/>
                  </a:lnTo>
                  <a:lnTo>
                    <a:pt x="230" y="394"/>
                  </a:lnTo>
                  <a:lnTo>
                    <a:pt x="230" y="394"/>
                  </a:lnTo>
                  <a:cubicBezTo>
                    <a:pt x="230" y="394"/>
                    <a:pt x="34" y="513"/>
                    <a:pt x="0" y="317"/>
                  </a:cubicBezTo>
                  <a:lnTo>
                    <a:pt x="12" y="296"/>
                  </a:lnTo>
                  <a:lnTo>
                    <a:pt x="8" y="160"/>
                  </a:lnTo>
                  <a:lnTo>
                    <a:pt x="8" y="160"/>
                  </a:lnTo>
                  <a:cubicBezTo>
                    <a:pt x="7" y="145"/>
                    <a:pt x="8" y="129"/>
                    <a:pt x="9" y="113"/>
                  </a:cubicBezTo>
                  <a:lnTo>
                    <a:pt x="15" y="48"/>
                  </a:lnTo>
                </a:path>
              </a:pathLst>
            </a:custGeom>
            <a:solidFill>
              <a:srgbClr val="4D73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09" name="Freeform 360">
              <a:extLst>
                <a:ext uri="{FF2B5EF4-FFF2-40B4-BE49-F238E27FC236}">
                  <a16:creationId xmlns:a16="http://schemas.microsoft.com/office/drawing/2014/main" id="{9BF7CB19-DF8B-7247-BDEF-3DD0213EDA2E}"/>
                </a:ext>
              </a:extLst>
            </p:cNvPr>
            <p:cNvSpPr>
              <a:spLocks noChangeArrowheads="1"/>
            </p:cNvSpPr>
            <p:nvPr/>
          </p:nvSpPr>
          <p:spPr bwMode="auto">
            <a:xfrm>
              <a:off x="15343063" y="9100040"/>
              <a:ext cx="175847" cy="219808"/>
            </a:xfrm>
            <a:custGeom>
              <a:avLst/>
              <a:gdLst>
                <a:gd name="T0" fmla="*/ 36 w 142"/>
                <a:gd name="T1" fmla="*/ 0 h 175"/>
                <a:gd name="T2" fmla="*/ 36 w 142"/>
                <a:gd name="T3" fmla="*/ 0 h 175"/>
                <a:gd name="T4" fmla="*/ 71 w 142"/>
                <a:gd name="T5" fmla="*/ 173 h 175"/>
                <a:gd name="T6" fmla="*/ 71 w 142"/>
                <a:gd name="T7" fmla="*/ 173 h 175"/>
                <a:gd name="T8" fmla="*/ 78 w 142"/>
                <a:gd name="T9" fmla="*/ 8 h 175"/>
                <a:gd name="T10" fmla="*/ 36 w 142"/>
                <a:gd name="T11" fmla="*/ 0 h 175"/>
              </a:gdLst>
              <a:ahLst/>
              <a:cxnLst>
                <a:cxn ang="0">
                  <a:pos x="T0" y="T1"/>
                </a:cxn>
                <a:cxn ang="0">
                  <a:pos x="T2" y="T3"/>
                </a:cxn>
                <a:cxn ang="0">
                  <a:pos x="T4" y="T5"/>
                </a:cxn>
                <a:cxn ang="0">
                  <a:pos x="T6" y="T7"/>
                </a:cxn>
                <a:cxn ang="0">
                  <a:pos x="T8" y="T9"/>
                </a:cxn>
                <a:cxn ang="0">
                  <a:pos x="T10" y="T11"/>
                </a:cxn>
              </a:cxnLst>
              <a:rect l="0" t="0" r="r" b="b"/>
              <a:pathLst>
                <a:path w="142" h="175">
                  <a:moveTo>
                    <a:pt x="36" y="0"/>
                  </a:moveTo>
                  <a:lnTo>
                    <a:pt x="36" y="0"/>
                  </a:lnTo>
                  <a:cubicBezTo>
                    <a:pt x="36" y="0"/>
                    <a:pt x="0" y="171"/>
                    <a:pt x="71" y="173"/>
                  </a:cubicBezTo>
                  <a:lnTo>
                    <a:pt x="71" y="173"/>
                  </a:lnTo>
                  <a:cubicBezTo>
                    <a:pt x="141" y="174"/>
                    <a:pt x="78" y="8"/>
                    <a:pt x="78" y="8"/>
                  </a:cubicBezTo>
                  <a:lnTo>
                    <a:pt x="36" y="0"/>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0" name="Freeform 361">
              <a:extLst>
                <a:ext uri="{FF2B5EF4-FFF2-40B4-BE49-F238E27FC236}">
                  <a16:creationId xmlns:a16="http://schemas.microsoft.com/office/drawing/2014/main" id="{65C95FA2-5AB3-514F-A048-FD25A508923C}"/>
                </a:ext>
              </a:extLst>
            </p:cNvPr>
            <p:cNvSpPr>
              <a:spLocks noChangeArrowheads="1"/>
            </p:cNvSpPr>
            <p:nvPr/>
          </p:nvSpPr>
          <p:spPr bwMode="auto">
            <a:xfrm>
              <a:off x="15359550" y="8957166"/>
              <a:ext cx="87923" cy="214315"/>
            </a:xfrm>
            <a:custGeom>
              <a:avLst/>
              <a:gdLst>
                <a:gd name="T0" fmla="*/ 0 w 72"/>
                <a:gd name="T1" fmla="*/ 0 h 171"/>
                <a:gd name="T2" fmla="*/ 0 w 72"/>
                <a:gd name="T3" fmla="*/ 130 h 171"/>
                <a:gd name="T4" fmla="*/ 71 w 72"/>
                <a:gd name="T5" fmla="*/ 170 h 171"/>
                <a:gd name="T6" fmla="*/ 71 w 72"/>
                <a:gd name="T7" fmla="*/ 41 h 171"/>
                <a:gd name="T8" fmla="*/ 0 w 72"/>
                <a:gd name="T9" fmla="*/ 0 h 171"/>
              </a:gdLst>
              <a:ahLst/>
              <a:cxnLst>
                <a:cxn ang="0">
                  <a:pos x="T0" y="T1"/>
                </a:cxn>
                <a:cxn ang="0">
                  <a:pos x="T2" y="T3"/>
                </a:cxn>
                <a:cxn ang="0">
                  <a:pos x="T4" y="T5"/>
                </a:cxn>
                <a:cxn ang="0">
                  <a:pos x="T6" y="T7"/>
                </a:cxn>
                <a:cxn ang="0">
                  <a:pos x="T8" y="T9"/>
                </a:cxn>
              </a:cxnLst>
              <a:rect l="0" t="0" r="r" b="b"/>
              <a:pathLst>
                <a:path w="72" h="171">
                  <a:moveTo>
                    <a:pt x="0" y="0"/>
                  </a:moveTo>
                  <a:lnTo>
                    <a:pt x="0" y="130"/>
                  </a:lnTo>
                  <a:lnTo>
                    <a:pt x="71" y="170"/>
                  </a:lnTo>
                  <a:lnTo>
                    <a:pt x="71" y="41"/>
                  </a:lnTo>
                  <a:lnTo>
                    <a:pt x="0" y="0"/>
                  </a:ln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1" name="Freeform 362">
              <a:extLst>
                <a:ext uri="{FF2B5EF4-FFF2-40B4-BE49-F238E27FC236}">
                  <a16:creationId xmlns:a16="http://schemas.microsoft.com/office/drawing/2014/main" id="{51AD9347-630B-9946-9A42-08A08D7B2B26}"/>
                </a:ext>
              </a:extLst>
            </p:cNvPr>
            <p:cNvSpPr>
              <a:spLocks noChangeArrowheads="1"/>
            </p:cNvSpPr>
            <p:nvPr/>
          </p:nvSpPr>
          <p:spPr bwMode="auto">
            <a:xfrm>
              <a:off x="15337572" y="9028604"/>
              <a:ext cx="71436" cy="82427"/>
            </a:xfrm>
            <a:custGeom>
              <a:avLst/>
              <a:gdLst>
                <a:gd name="T0" fmla="*/ 6 w 57"/>
                <a:gd name="T1" fmla="*/ 50 h 66"/>
                <a:gd name="T2" fmla="*/ 19 w 57"/>
                <a:gd name="T3" fmla="*/ 64 h 66"/>
                <a:gd name="T4" fmla="*/ 50 w 57"/>
                <a:gd name="T5" fmla="*/ 65 h 66"/>
                <a:gd name="T6" fmla="*/ 50 w 57"/>
                <a:gd name="T7" fmla="*/ 65 h 66"/>
                <a:gd name="T8" fmla="*/ 44 w 57"/>
                <a:gd name="T9" fmla="*/ 55 h 66"/>
                <a:gd name="T10" fmla="*/ 52 w 57"/>
                <a:gd name="T11" fmla="*/ 55 h 66"/>
                <a:gd name="T12" fmla="*/ 52 w 57"/>
                <a:gd name="T13" fmla="*/ 55 h 66"/>
                <a:gd name="T14" fmla="*/ 44 w 57"/>
                <a:gd name="T15" fmla="*/ 45 h 66"/>
                <a:gd name="T16" fmla="*/ 54 w 57"/>
                <a:gd name="T17" fmla="*/ 42 h 66"/>
                <a:gd name="T18" fmla="*/ 54 w 57"/>
                <a:gd name="T19" fmla="*/ 42 h 66"/>
                <a:gd name="T20" fmla="*/ 42 w 57"/>
                <a:gd name="T21" fmla="*/ 35 h 66"/>
                <a:gd name="T22" fmla="*/ 53 w 57"/>
                <a:gd name="T23" fmla="*/ 32 h 66"/>
                <a:gd name="T24" fmla="*/ 53 w 57"/>
                <a:gd name="T25" fmla="*/ 32 h 66"/>
                <a:gd name="T26" fmla="*/ 28 w 57"/>
                <a:gd name="T27" fmla="*/ 21 h 66"/>
                <a:gd name="T28" fmla="*/ 17 w 57"/>
                <a:gd name="T29" fmla="*/ 0 h 66"/>
                <a:gd name="T30" fmla="*/ 17 w 57"/>
                <a:gd name="T31" fmla="*/ 0 h 66"/>
                <a:gd name="T32" fmla="*/ 9 w 57"/>
                <a:gd name="T33" fmla="*/ 14 h 66"/>
                <a:gd name="T34" fmla="*/ 9 w 57"/>
                <a:gd name="T35" fmla="*/ 14 h 66"/>
                <a:gd name="T36" fmla="*/ 6 w 57"/>
                <a:gd name="T37" fmla="*/ 26 h 66"/>
                <a:gd name="T38" fmla="*/ 6 w 57"/>
                <a:gd name="T39" fmla="*/ 26 h 66"/>
                <a:gd name="T40" fmla="*/ 6 w 57"/>
                <a:gd name="T41" fmla="*/ 37 h 66"/>
                <a:gd name="T42" fmla="*/ 6 w 57"/>
                <a:gd name="T43" fmla="*/ 37 h 66"/>
                <a:gd name="T44" fmla="*/ 6 w 57"/>
                <a:gd name="T45" fmla="*/ 5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7" h="66">
                  <a:moveTo>
                    <a:pt x="6" y="50"/>
                  </a:moveTo>
                  <a:lnTo>
                    <a:pt x="19" y="64"/>
                  </a:lnTo>
                  <a:lnTo>
                    <a:pt x="50" y="65"/>
                  </a:lnTo>
                  <a:lnTo>
                    <a:pt x="50" y="65"/>
                  </a:lnTo>
                  <a:cubicBezTo>
                    <a:pt x="50" y="65"/>
                    <a:pt x="54" y="57"/>
                    <a:pt x="44" y="55"/>
                  </a:cubicBezTo>
                  <a:lnTo>
                    <a:pt x="52" y="55"/>
                  </a:lnTo>
                  <a:lnTo>
                    <a:pt x="52" y="55"/>
                  </a:lnTo>
                  <a:cubicBezTo>
                    <a:pt x="52" y="55"/>
                    <a:pt x="54" y="46"/>
                    <a:pt x="44" y="45"/>
                  </a:cubicBezTo>
                  <a:lnTo>
                    <a:pt x="54" y="42"/>
                  </a:lnTo>
                  <a:lnTo>
                    <a:pt x="54" y="42"/>
                  </a:lnTo>
                  <a:cubicBezTo>
                    <a:pt x="54" y="42"/>
                    <a:pt x="54" y="32"/>
                    <a:pt x="42" y="35"/>
                  </a:cubicBezTo>
                  <a:lnTo>
                    <a:pt x="53" y="32"/>
                  </a:lnTo>
                  <a:lnTo>
                    <a:pt x="53" y="32"/>
                  </a:lnTo>
                  <a:cubicBezTo>
                    <a:pt x="53" y="32"/>
                    <a:pt x="56" y="18"/>
                    <a:pt x="28" y="21"/>
                  </a:cubicBezTo>
                  <a:lnTo>
                    <a:pt x="17" y="0"/>
                  </a:lnTo>
                  <a:lnTo>
                    <a:pt x="17" y="0"/>
                  </a:lnTo>
                  <a:cubicBezTo>
                    <a:pt x="17" y="0"/>
                    <a:pt x="6" y="4"/>
                    <a:pt x="9" y="14"/>
                  </a:cubicBezTo>
                  <a:lnTo>
                    <a:pt x="9" y="14"/>
                  </a:lnTo>
                  <a:cubicBezTo>
                    <a:pt x="9" y="14"/>
                    <a:pt x="3" y="17"/>
                    <a:pt x="6" y="26"/>
                  </a:cubicBezTo>
                  <a:lnTo>
                    <a:pt x="6" y="26"/>
                  </a:lnTo>
                  <a:cubicBezTo>
                    <a:pt x="6" y="26"/>
                    <a:pt x="1" y="30"/>
                    <a:pt x="6" y="37"/>
                  </a:cubicBezTo>
                  <a:lnTo>
                    <a:pt x="6" y="37"/>
                  </a:lnTo>
                  <a:cubicBezTo>
                    <a:pt x="6" y="37"/>
                    <a:pt x="0" y="42"/>
                    <a:pt x="6" y="50"/>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2" name="Freeform 363">
              <a:extLst>
                <a:ext uri="{FF2B5EF4-FFF2-40B4-BE49-F238E27FC236}">
                  <a16:creationId xmlns:a16="http://schemas.microsoft.com/office/drawing/2014/main" id="{07501EE8-BAB6-6643-840D-FA61797CA508}"/>
                </a:ext>
              </a:extLst>
            </p:cNvPr>
            <p:cNvSpPr>
              <a:spLocks noChangeArrowheads="1"/>
            </p:cNvSpPr>
            <p:nvPr/>
          </p:nvSpPr>
          <p:spPr bwMode="auto">
            <a:xfrm>
              <a:off x="15425491" y="9039597"/>
              <a:ext cx="434119" cy="362683"/>
            </a:xfrm>
            <a:custGeom>
              <a:avLst/>
              <a:gdLst>
                <a:gd name="T0" fmla="*/ 271 w 349"/>
                <a:gd name="T1" fmla="*/ 93 h 292"/>
                <a:gd name="T2" fmla="*/ 264 w 349"/>
                <a:gd name="T3" fmla="*/ 165 h 292"/>
                <a:gd name="T4" fmla="*/ 100 w 349"/>
                <a:gd name="T5" fmla="*/ 75 h 292"/>
                <a:gd name="T6" fmla="*/ 95 w 349"/>
                <a:gd name="T7" fmla="*/ 43 h 292"/>
                <a:gd name="T8" fmla="*/ 81 w 349"/>
                <a:gd name="T9" fmla="*/ 17 h 292"/>
                <a:gd name="T10" fmla="*/ 61 w 349"/>
                <a:gd name="T11" fmla="*/ 0 h 292"/>
                <a:gd name="T12" fmla="*/ 61 w 349"/>
                <a:gd name="T13" fmla="*/ 0 h 292"/>
                <a:gd name="T14" fmla="*/ 65 w 349"/>
                <a:gd name="T15" fmla="*/ 23 h 292"/>
                <a:gd name="T16" fmla="*/ 70 w 349"/>
                <a:gd name="T17" fmla="*/ 48 h 292"/>
                <a:gd name="T18" fmla="*/ 42 w 349"/>
                <a:gd name="T19" fmla="*/ 45 h 292"/>
                <a:gd name="T20" fmla="*/ 27 w 349"/>
                <a:gd name="T21" fmla="*/ 36 h 292"/>
                <a:gd name="T22" fmla="*/ 27 w 349"/>
                <a:gd name="T23" fmla="*/ 36 h 292"/>
                <a:gd name="T24" fmla="*/ 7 w 349"/>
                <a:gd name="T25" fmla="*/ 23 h 292"/>
                <a:gd name="T26" fmla="*/ 13 w 349"/>
                <a:gd name="T27" fmla="*/ 36 h 292"/>
                <a:gd name="T28" fmla="*/ 13 w 349"/>
                <a:gd name="T29" fmla="*/ 36 h 292"/>
                <a:gd name="T30" fmla="*/ 2 w 349"/>
                <a:gd name="T31" fmla="*/ 35 h 292"/>
                <a:gd name="T32" fmla="*/ 9 w 349"/>
                <a:gd name="T33" fmla="*/ 47 h 292"/>
                <a:gd name="T34" fmla="*/ 9 w 349"/>
                <a:gd name="T35" fmla="*/ 47 h 292"/>
                <a:gd name="T36" fmla="*/ 0 w 349"/>
                <a:gd name="T37" fmla="*/ 48 h 292"/>
                <a:gd name="T38" fmla="*/ 5 w 349"/>
                <a:gd name="T39" fmla="*/ 56 h 292"/>
                <a:gd name="T40" fmla="*/ 5 w 349"/>
                <a:gd name="T41" fmla="*/ 56 h 292"/>
                <a:gd name="T42" fmla="*/ 0 w 349"/>
                <a:gd name="T43" fmla="*/ 61 h 292"/>
                <a:gd name="T44" fmla="*/ 24 w 349"/>
                <a:gd name="T45" fmla="*/ 92 h 292"/>
                <a:gd name="T46" fmla="*/ 67 w 349"/>
                <a:gd name="T47" fmla="*/ 97 h 292"/>
                <a:gd name="T48" fmla="*/ 67 w 349"/>
                <a:gd name="T49" fmla="*/ 97 h 292"/>
                <a:gd name="T50" fmla="*/ 312 w 349"/>
                <a:gd name="T51" fmla="*/ 252 h 292"/>
                <a:gd name="T52" fmla="*/ 312 w 349"/>
                <a:gd name="T53" fmla="*/ 252 h 292"/>
                <a:gd name="T54" fmla="*/ 348 w 349"/>
                <a:gd name="T55" fmla="*/ 105 h 292"/>
                <a:gd name="T56" fmla="*/ 271 w 349"/>
                <a:gd name="T57" fmla="*/ 9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9" h="292">
                  <a:moveTo>
                    <a:pt x="271" y="93"/>
                  </a:moveTo>
                  <a:lnTo>
                    <a:pt x="264" y="165"/>
                  </a:lnTo>
                  <a:lnTo>
                    <a:pt x="100" y="75"/>
                  </a:lnTo>
                  <a:lnTo>
                    <a:pt x="95" y="43"/>
                  </a:lnTo>
                  <a:lnTo>
                    <a:pt x="81" y="17"/>
                  </a:lnTo>
                  <a:lnTo>
                    <a:pt x="61" y="0"/>
                  </a:lnTo>
                  <a:lnTo>
                    <a:pt x="61" y="0"/>
                  </a:lnTo>
                  <a:cubicBezTo>
                    <a:pt x="61" y="0"/>
                    <a:pt x="50" y="12"/>
                    <a:pt x="65" y="23"/>
                  </a:cubicBezTo>
                  <a:lnTo>
                    <a:pt x="70" y="48"/>
                  </a:lnTo>
                  <a:lnTo>
                    <a:pt x="42" y="45"/>
                  </a:lnTo>
                  <a:lnTo>
                    <a:pt x="27" y="36"/>
                  </a:lnTo>
                  <a:lnTo>
                    <a:pt x="27" y="36"/>
                  </a:lnTo>
                  <a:cubicBezTo>
                    <a:pt x="27" y="36"/>
                    <a:pt x="17" y="15"/>
                    <a:pt x="7" y="23"/>
                  </a:cubicBezTo>
                  <a:lnTo>
                    <a:pt x="13" y="36"/>
                  </a:lnTo>
                  <a:lnTo>
                    <a:pt x="13" y="36"/>
                  </a:lnTo>
                  <a:cubicBezTo>
                    <a:pt x="13" y="36"/>
                    <a:pt x="8" y="31"/>
                    <a:pt x="2" y="35"/>
                  </a:cubicBezTo>
                  <a:lnTo>
                    <a:pt x="9" y="47"/>
                  </a:lnTo>
                  <a:lnTo>
                    <a:pt x="9" y="47"/>
                  </a:lnTo>
                  <a:cubicBezTo>
                    <a:pt x="9" y="47"/>
                    <a:pt x="4" y="43"/>
                    <a:pt x="0" y="48"/>
                  </a:cubicBezTo>
                  <a:lnTo>
                    <a:pt x="5" y="56"/>
                  </a:lnTo>
                  <a:lnTo>
                    <a:pt x="5" y="56"/>
                  </a:lnTo>
                  <a:cubicBezTo>
                    <a:pt x="5" y="56"/>
                    <a:pt x="1" y="56"/>
                    <a:pt x="0" y="61"/>
                  </a:cubicBezTo>
                  <a:lnTo>
                    <a:pt x="24" y="92"/>
                  </a:lnTo>
                  <a:lnTo>
                    <a:pt x="67" y="97"/>
                  </a:lnTo>
                  <a:lnTo>
                    <a:pt x="67" y="97"/>
                  </a:lnTo>
                  <a:cubicBezTo>
                    <a:pt x="67" y="97"/>
                    <a:pt x="260" y="291"/>
                    <a:pt x="312" y="252"/>
                  </a:cubicBezTo>
                  <a:lnTo>
                    <a:pt x="312" y="252"/>
                  </a:lnTo>
                  <a:cubicBezTo>
                    <a:pt x="343" y="229"/>
                    <a:pt x="348" y="105"/>
                    <a:pt x="348" y="105"/>
                  </a:cubicBezTo>
                  <a:lnTo>
                    <a:pt x="271" y="93"/>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3" name="Freeform 364">
              <a:extLst>
                <a:ext uri="{FF2B5EF4-FFF2-40B4-BE49-F238E27FC236}">
                  <a16:creationId xmlns:a16="http://schemas.microsoft.com/office/drawing/2014/main" id="{CCA7C10F-D6F6-444C-A4B7-972957732D07}"/>
                </a:ext>
              </a:extLst>
            </p:cNvPr>
            <p:cNvSpPr>
              <a:spLocks noChangeArrowheads="1"/>
            </p:cNvSpPr>
            <p:nvPr/>
          </p:nvSpPr>
          <p:spPr bwMode="auto">
            <a:xfrm>
              <a:off x="15573861" y="8676912"/>
              <a:ext cx="159363" cy="241788"/>
            </a:xfrm>
            <a:custGeom>
              <a:avLst/>
              <a:gdLst>
                <a:gd name="T0" fmla="*/ 3 w 129"/>
                <a:gd name="T1" fmla="*/ 57 h 192"/>
                <a:gd name="T2" fmla="*/ 38 w 129"/>
                <a:gd name="T3" fmla="*/ 158 h 192"/>
                <a:gd name="T4" fmla="*/ 38 w 129"/>
                <a:gd name="T5" fmla="*/ 158 h 192"/>
                <a:gd name="T6" fmla="*/ 128 w 129"/>
                <a:gd name="T7" fmla="*/ 135 h 192"/>
                <a:gd name="T8" fmla="*/ 90 w 129"/>
                <a:gd name="T9" fmla="*/ 16 h 192"/>
                <a:gd name="T10" fmla="*/ 90 w 129"/>
                <a:gd name="T11" fmla="*/ 16 h 192"/>
                <a:gd name="T12" fmla="*/ 64 w 129"/>
                <a:gd name="T13" fmla="*/ 5 h 192"/>
                <a:gd name="T14" fmla="*/ 10 w 129"/>
                <a:gd name="T15" fmla="*/ 36 h 192"/>
                <a:gd name="T16" fmla="*/ 10 w 129"/>
                <a:gd name="T17" fmla="*/ 36 h 192"/>
                <a:gd name="T18" fmla="*/ 3 w 129"/>
                <a:gd name="T19" fmla="*/ 57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9" h="192">
                  <a:moveTo>
                    <a:pt x="3" y="57"/>
                  </a:moveTo>
                  <a:lnTo>
                    <a:pt x="38" y="158"/>
                  </a:lnTo>
                  <a:lnTo>
                    <a:pt x="38" y="158"/>
                  </a:lnTo>
                  <a:cubicBezTo>
                    <a:pt x="38" y="158"/>
                    <a:pt x="96" y="191"/>
                    <a:pt x="128" y="135"/>
                  </a:cubicBezTo>
                  <a:lnTo>
                    <a:pt x="90" y="16"/>
                  </a:lnTo>
                  <a:lnTo>
                    <a:pt x="90" y="16"/>
                  </a:lnTo>
                  <a:cubicBezTo>
                    <a:pt x="86" y="5"/>
                    <a:pt x="73" y="0"/>
                    <a:pt x="64" y="5"/>
                  </a:cubicBezTo>
                  <a:lnTo>
                    <a:pt x="10" y="36"/>
                  </a:lnTo>
                  <a:lnTo>
                    <a:pt x="10" y="36"/>
                  </a:lnTo>
                  <a:cubicBezTo>
                    <a:pt x="3" y="40"/>
                    <a:pt x="0" y="50"/>
                    <a:pt x="3" y="57"/>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4" name="Freeform 365">
              <a:extLst>
                <a:ext uri="{FF2B5EF4-FFF2-40B4-BE49-F238E27FC236}">
                  <a16:creationId xmlns:a16="http://schemas.microsoft.com/office/drawing/2014/main" id="{425C96E1-59BF-AD4D-B600-A950A414D8F5}"/>
                </a:ext>
              </a:extLst>
            </p:cNvPr>
            <p:cNvSpPr>
              <a:spLocks noChangeArrowheads="1"/>
            </p:cNvSpPr>
            <p:nvPr/>
          </p:nvSpPr>
          <p:spPr bwMode="auto">
            <a:xfrm>
              <a:off x="15573861" y="8682407"/>
              <a:ext cx="104411" cy="153864"/>
            </a:xfrm>
            <a:custGeom>
              <a:avLst/>
              <a:gdLst>
                <a:gd name="T0" fmla="*/ 64 w 85"/>
                <a:gd name="T1" fmla="*/ 0 h 122"/>
                <a:gd name="T2" fmla="*/ 10 w 85"/>
                <a:gd name="T3" fmla="*/ 31 h 122"/>
                <a:gd name="T4" fmla="*/ 10 w 85"/>
                <a:gd name="T5" fmla="*/ 31 h 122"/>
                <a:gd name="T6" fmla="*/ 3 w 85"/>
                <a:gd name="T7" fmla="*/ 52 h 122"/>
                <a:gd name="T8" fmla="*/ 27 w 85"/>
                <a:gd name="T9" fmla="*/ 121 h 122"/>
                <a:gd name="T10" fmla="*/ 27 w 85"/>
                <a:gd name="T11" fmla="*/ 121 h 122"/>
                <a:gd name="T12" fmla="*/ 64 w 85"/>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85" h="122">
                  <a:moveTo>
                    <a:pt x="64" y="0"/>
                  </a:moveTo>
                  <a:lnTo>
                    <a:pt x="10" y="31"/>
                  </a:lnTo>
                  <a:lnTo>
                    <a:pt x="10" y="31"/>
                  </a:lnTo>
                  <a:cubicBezTo>
                    <a:pt x="3" y="35"/>
                    <a:pt x="0" y="45"/>
                    <a:pt x="3" y="52"/>
                  </a:cubicBezTo>
                  <a:lnTo>
                    <a:pt x="27" y="121"/>
                  </a:lnTo>
                  <a:lnTo>
                    <a:pt x="27" y="121"/>
                  </a:lnTo>
                  <a:cubicBezTo>
                    <a:pt x="84" y="94"/>
                    <a:pt x="74" y="34"/>
                    <a:pt x="64" y="0"/>
                  </a:cubicBez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5" name="Freeform 366">
              <a:extLst>
                <a:ext uri="{FF2B5EF4-FFF2-40B4-BE49-F238E27FC236}">
                  <a16:creationId xmlns:a16="http://schemas.microsoft.com/office/drawing/2014/main" id="{8FB5AC81-00B7-7E4D-B066-89DB24CA0B90}"/>
                </a:ext>
              </a:extLst>
            </p:cNvPr>
            <p:cNvSpPr>
              <a:spLocks noChangeArrowheads="1"/>
            </p:cNvSpPr>
            <p:nvPr/>
          </p:nvSpPr>
          <p:spPr bwMode="auto">
            <a:xfrm>
              <a:off x="15452966" y="8528542"/>
              <a:ext cx="225304" cy="296740"/>
            </a:xfrm>
            <a:custGeom>
              <a:avLst/>
              <a:gdLst>
                <a:gd name="T0" fmla="*/ 167 w 179"/>
                <a:gd name="T1" fmla="*/ 105 h 237"/>
                <a:gd name="T2" fmla="*/ 167 w 179"/>
                <a:gd name="T3" fmla="*/ 105 h 237"/>
                <a:gd name="T4" fmla="*/ 101 w 179"/>
                <a:gd name="T5" fmla="*/ 226 h 237"/>
                <a:gd name="T6" fmla="*/ 101 w 179"/>
                <a:gd name="T7" fmla="*/ 226 h 237"/>
                <a:gd name="T8" fmla="*/ 19 w 179"/>
                <a:gd name="T9" fmla="*/ 119 h 237"/>
                <a:gd name="T10" fmla="*/ 19 w 179"/>
                <a:gd name="T11" fmla="*/ 119 h 237"/>
                <a:gd name="T12" fmla="*/ 95 w 179"/>
                <a:gd name="T13" fmla="*/ 6 h 237"/>
                <a:gd name="T14" fmla="*/ 95 w 179"/>
                <a:gd name="T15" fmla="*/ 6 h 237"/>
                <a:gd name="T16" fmla="*/ 167 w 179"/>
                <a:gd name="T17" fmla="*/ 105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9" h="237">
                  <a:moveTo>
                    <a:pt x="167" y="105"/>
                  </a:moveTo>
                  <a:lnTo>
                    <a:pt x="167" y="105"/>
                  </a:lnTo>
                  <a:cubicBezTo>
                    <a:pt x="178" y="177"/>
                    <a:pt x="134" y="218"/>
                    <a:pt x="101" y="226"/>
                  </a:cubicBezTo>
                  <a:lnTo>
                    <a:pt x="101" y="226"/>
                  </a:lnTo>
                  <a:cubicBezTo>
                    <a:pt x="67" y="236"/>
                    <a:pt x="30" y="167"/>
                    <a:pt x="19" y="119"/>
                  </a:cubicBezTo>
                  <a:lnTo>
                    <a:pt x="19" y="119"/>
                  </a:lnTo>
                  <a:cubicBezTo>
                    <a:pt x="0" y="42"/>
                    <a:pt x="45" y="0"/>
                    <a:pt x="95" y="6"/>
                  </a:cubicBezTo>
                  <a:lnTo>
                    <a:pt x="95" y="6"/>
                  </a:lnTo>
                  <a:cubicBezTo>
                    <a:pt x="153" y="13"/>
                    <a:pt x="159" y="56"/>
                    <a:pt x="167" y="105"/>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6" name="Freeform 367">
              <a:extLst>
                <a:ext uri="{FF2B5EF4-FFF2-40B4-BE49-F238E27FC236}">
                  <a16:creationId xmlns:a16="http://schemas.microsoft.com/office/drawing/2014/main" id="{4F04F769-8FBD-4E47-8AA5-41556FC0ADFC}"/>
                </a:ext>
              </a:extLst>
            </p:cNvPr>
            <p:cNvSpPr>
              <a:spLocks noChangeArrowheads="1"/>
            </p:cNvSpPr>
            <p:nvPr/>
          </p:nvSpPr>
          <p:spPr bwMode="auto">
            <a:xfrm>
              <a:off x="15354054" y="8440617"/>
              <a:ext cx="395654" cy="307731"/>
            </a:xfrm>
            <a:custGeom>
              <a:avLst/>
              <a:gdLst>
                <a:gd name="T0" fmla="*/ 16 w 317"/>
                <a:gd name="T1" fmla="*/ 158 h 248"/>
                <a:gd name="T2" fmla="*/ 16 w 317"/>
                <a:gd name="T3" fmla="*/ 158 h 248"/>
                <a:gd name="T4" fmla="*/ 132 w 317"/>
                <a:gd name="T5" fmla="*/ 178 h 248"/>
                <a:gd name="T6" fmla="*/ 132 w 317"/>
                <a:gd name="T7" fmla="*/ 178 h 248"/>
                <a:gd name="T8" fmla="*/ 207 w 317"/>
                <a:gd name="T9" fmla="*/ 138 h 248"/>
                <a:gd name="T10" fmla="*/ 207 w 317"/>
                <a:gd name="T11" fmla="*/ 138 h 248"/>
                <a:gd name="T12" fmla="*/ 243 w 317"/>
                <a:gd name="T13" fmla="*/ 208 h 248"/>
                <a:gd name="T14" fmla="*/ 243 w 317"/>
                <a:gd name="T15" fmla="*/ 208 h 248"/>
                <a:gd name="T16" fmla="*/ 283 w 317"/>
                <a:gd name="T17" fmla="*/ 247 h 248"/>
                <a:gd name="T18" fmla="*/ 283 w 317"/>
                <a:gd name="T19" fmla="*/ 247 h 248"/>
                <a:gd name="T20" fmla="*/ 306 w 317"/>
                <a:gd name="T21" fmla="*/ 116 h 248"/>
                <a:gd name="T22" fmla="*/ 306 w 317"/>
                <a:gd name="T23" fmla="*/ 116 h 248"/>
                <a:gd name="T24" fmla="*/ 280 w 317"/>
                <a:gd name="T25" fmla="*/ 63 h 248"/>
                <a:gd name="T26" fmla="*/ 280 w 317"/>
                <a:gd name="T27" fmla="*/ 63 h 248"/>
                <a:gd name="T28" fmla="*/ 193 w 317"/>
                <a:gd name="T29" fmla="*/ 7 h 248"/>
                <a:gd name="T30" fmla="*/ 193 w 317"/>
                <a:gd name="T31" fmla="*/ 7 h 248"/>
                <a:gd name="T32" fmla="*/ 49 w 317"/>
                <a:gd name="T33" fmla="*/ 80 h 248"/>
                <a:gd name="T34" fmla="*/ 49 w 317"/>
                <a:gd name="T35" fmla="*/ 80 h 248"/>
                <a:gd name="T36" fmla="*/ 62 w 317"/>
                <a:gd name="T37" fmla="*/ 133 h 248"/>
                <a:gd name="T38" fmla="*/ 16 w 317"/>
                <a:gd name="T39" fmla="*/ 15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7" h="248">
                  <a:moveTo>
                    <a:pt x="16" y="158"/>
                  </a:moveTo>
                  <a:lnTo>
                    <a:pt x="16" y="158"/>
                  </a:lnTo>
                  <a:cubicBezTo>
                    <a:pt x="16" y="158"/>
                    <a:pt x="53" y="220"/>
                    <a:pt x="132" y="178"/>
                  </a:cubicBezTo>
                  <a:lnTo>
                    <a:pt x="132" y="178"/>
                  </a:lnTo>
                  <a:cubicBezTo>
                    <a:pt x="198" y="142"/>
                    <a:pt x="201" y="129"/>
                    <a:pt x="207" y="138"/>
                  </a:cubicBezTo>
                  <a:lnTo>
                    <a:pt x="207" y="138"/>
                  </a:lnTo>
                  <a:cubicBezTo>
                    <a:pt x="212" y="146"/>
                    <a:pt x="199" y="220"/>
                    <a:pt x="243" y="208"/>
                  </a:cubicBezTo>
                  <a:lnTo>
                    <a:pt x="243" y="208"/>
                  </a:lnTo>
                  <a:cubicBezTo>
                    <a:pt x="243" y="208"/>
                    <a:pt x="252" y="245"/>
                    <a:pt x="283" y="247"/>
                  </a:cubicBezTo>
                  <a:lnTo>
                    <a:pt x="283" y="247"/>
                  </a:lnTo>
                  <a:cubicBezTo>
                    <a:pt x="283" y="247"/>
                    <a:pt x="296" y="151"/>
                    <a:pt x="306" y="116"/>
                  </a:cubicBezTo>
                  <a:lnTo>
                    <a:pt x="306" y="116"/>
                  </a:lnTo>
                  <a:cubicBezTo>
                    <a:pt x="316" y="82"/>
                    <a:pt x="302" y="63"/>
                    <a:pt x="280" y="63"/>
                  </a:cubicBezTo>
                  <a:lnTo>
                    <a:pt x="280" y="63"/>
                  </a:lnTo>
                  <a:cubicBezTo>
                    <a:pt x="280" y="63"/>
                    <a:pt x="251" y="0"/>
                    <a:pt x="193" y="7"/>
                  </a:cubicBezTo>
                  <a:lnTo>
                    <a:pt x="193" y="7"/>
                  </a:lnTo>
                  <a:cubicBezTo>
                    <a:pt x="135" y="15"/>
                    <a:pt x="98" y="75"/>
                    <a:pt x="49" y="80"/>
                  </a:cubicBezTo>
                  <a:lnTo>
                    <a:pt x="49" y="80"/>
                  </a:lnTo>
                  <a:cubicBezTo>
                    <a:pt x="0" y="86"/>
                    <a:pt x="62" y="133"/>
                    <a:pt x="62" y="133"/>
                  </a:cubicBezTo>
                  <a:lnTo>
                    <a:pt x="16" y="158"/>
                  </a:lnTo>
                </a:path>
              </a:pathLst>
            </a:custGeom>
            <a:solidFill>
              <a:srgbClr val="6637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7" name="Freeform 368">
              <a:extLst>
                <a:ext uri="{FF2B5EF4-FFF2-40B4-BE49-F238E27FC236}">
                  <a16:creationId xmlns:a16="http://schemas.microsoft.com/office/drawing/2014/main" id="{8EE36157-3F61-B844-85F5-BAE52C781FCC}"/>
                </a:ext>
              </a:extLst>
            </p:cNvPr>
            <p:cNvSpPr>
              <a:spLocks noChangeArrowheads="1"/>
            </p:cNvSpPr>
            <p:nvPr/>
          </p:nvSpPr>
          <p:spPr bwMode="auto">
            <a:xfrm>
              <a:off x="15628813" y="8654930"/>
              <a:ext cx="49459" cy="65943"/>
            </a:xfrm>
            <a:custGeom>
              <a:avLst/>
              <a:gdLst>
                <a:gd name="T0" fmla="*/ 33 w 39"/>
                <a:gd name="T1" fmla="*/ 31 h 52"/>
                <a:gd name="T2" fmla="*/ 33 w 39"/>
                <a:gd name="T3" fmla="*/ 31 h 52"/>
                <a:gd name="T4" fmla="*/ 10 w 39"/>
                <a:gd name="T5" fmla="*/ 48 h 52"/>
                <a:gd name="T6" fmla="*/ 10 w 39"/>
                <a:gd name="T7" fmla="*/ 48 h 52"/>
                <a:gd name="T8" fmla="*/ 5 w 39"/>
                <a:gd name="T9" fmla="*/ 19 h 52"/>
                <a:gd name="T10" fmla="*/ 5 w 39"/>
                <a:gd name="T11" fmla="*/ 19 h 52"/>
                <a:gd name="T12" fmla="*/ 29 w 39"/>
                <a:gd name="T13" fmla="*/ 3 h 52"/>
                <a:gd name="T14" fmla="*/ 29 w 39"/>
                <a:gd name="T15" fmla="*/ 3 h 52"/>
                <a:gd name="T16" fmla="*/ 33 w 39"/>
                <a:gd name="T17" fmla="*/ 3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52">
                  <a:moveTo>
                    <a:pt x="33" y="31"/>
                  </a:moveTo>
                  <a:lnTo>
                    <a:pt x="33" y="31"/>
                  </a:lnTo>
                  <a:cubicBezTo>
                    <a:pt x="28" y="44"/>
                    <a:pt x="17" y="51"/>
                    <a:pt x="10" y="48"/>
                  </a:cubicBezTo>
                  <a:lnTo>
                    <a:pt x="10" y="48"/>
                  </a:lnTo>
                  <a:cubicBezTo>
                    <a:pt x="1" y="44"/>
                    <a:pt x="0" y="31"/>
                    <a:pt x="5" y="19"/>
                  </a:cubicBezTo>
                  <a:lnTo>
                    <a:pt x="5" y="19"/>
                  </a:lnTo>
                  <a:cubicBezTo>
                    <a:pt x="10" y="7"/>
                    <a:pt x="21" y="0"/>
                    <a:pt x="29" y="3"/>
                  </a:cubicBezTo>
                  <a:lnTo>
                    <a:pt x="29" y="3"/>
                  </a:lnTo>
                  <a:cubicBezTo>
                    <a:pt x="36" y="7"/>
                    <a:pt x="38" y="19"/>
                    <a:pt x="33" y="31"/>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8" name="Freeform 369">
              <a:extLst>
                <a:ext uri="{FF2B5EF4-FFF2-40B4-BE49-F238E27FC236}">
                  <a16:creationId xmlns:a16="http://schemas.microsoft.com/office/drawing/2014/main" id="{6432056E-7DDB-704E-AEDF-4D5EA8C798ED}"/>
                </a:ext>
              </a:extLst>
            </p:cNvPr>
            <p:cNvSpPr>
              <a:spLocks noChangeArrowheads="1"/>
            </p:cNvSpPr>
            <p:nvPr/>
          </p:nvSpPr>
          <p:spPr bwMode="auto">
            <a:xfrm>
              <a:off x="15749708" y="8918702"/>
              <a:ext cx="153865" cy="291243"/>
            </a:xfrm>
            <a:custGeom>
              <a:avLst/>
              <a:gdLst>
                <a:gd name="T0" fmla="*/ 99 w 122"/>
                <a:gd name="T1" fmla="*/ 26 h 235"/>
                <a:gd name="T2" fmla="*/ 99 w 122"/>
                <a:gd name="T3" fmla="*/ 26 h 235"/>
                <a:gd name="T4" fmla="*/ 95 w 122"/>
                <a:gd name="T5" fmla="*/ 216 h 235"/>
                <a:gd name="T6" fmla="*/ 95 w 122"/>
                <a:gd name="T7" fmla="*/ 216 h 235"/>
                <a:gd name="T8" fmla="*/ 0 w 122"/>
                <a:gd name="T9" fmla="*/ 199 h 235"/>
                <a:gd name="T10" fmla="*/ 0 w 122"/>
                <a:gd name="T11" fmla="*/ 199 h 235"/>
                <a:gd name="T12" fmla="*/ 99 w 122"/>
                <a:gd name="T13" fmla="*/ 26 h 235"/>
              </a:gdLst>
              <a:ahLst/>
              <a:cxnLst>
                <a:cxn ang="0">
                  <a:pos x="T0" y="T1"/>
                </a:cxn>
                <a:cxn ang="0">
                  <a:pos x="T2" y="T3"/>
                </a:cxn>
                <a:cxn ang="0">
                  <a:pos x="T4" y="T5"/>
                </a:cxn>
                <a:cxn ang="0">
                  <a:pos x="T6" y="T7"/>
                </a:cxn>
                <a:cxn ang="0">
                  <a:pos x="T8" y="T9"/>
                </a:cxn>
                <a:cxn ang="0">
                  <a:pos x="T10" y="T11"/>
                </a:cxn>
                <a:cxn ang="0">
                  <a:pos x="T12" y="T13"/>
                </a:cxn>
              </a:cxnLst>
              <a:rect l="0" t="0" r="r" b="b"/>
              <a:pathLst>
                <a:path w="122" h="235">
                  <a:moveTo>
                    <a:pt x="99" y="26"/>
                  </a:moveTo>
                  <a:lnTo>
                    <a:pt x="99" y="26"/>
                  </a:lnTo>
                  <a:cubicBezTo>
                    <a:pt x="99" y="26"/>
                    <a:pt x="121" y="73"/>
                    <a:pt x="95" y="216"/>
                  </a:cubicBezTo>
                  <a:lnTo>
                    <a:pt x="95" y="216"/>
                  </a:lnTo>
                  <a:cubicBezTo>
                    <a:pt x="95" y="216"/>
                    <a:pt x="38" y="234"/>
                    <a:pt x="0" y="199"/>
                  </a:cubicBezTo>
                  <a:lnTo>
                    <a:pt x="0" y="199"/>
                  </a:lnTo>
                  <a:cubicBezTo>
                    <a:pt x="0" y="199"/>
                    <a:pt x="2" y="0"/>
                    <a:pt x="99" y="26"/>
                  </a:cubicBezTo>
                </a:path>
              </a:pathLst>
            </a:custGeom>
            <a:solidFill>
              <a:srgbClr val="4D73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19" name="Freeform 370">
              <a:extLst>
                <a:ext uri="{FF2B5EF4-FFF2-40B4-BE49-F238E27FC236}">
                  <a16:creationId xmlns:a16="http://schemas.microsoft.com/office/drawing/2014/main" id="{E248807D-D4F6-F448-9F29-0918F7BEC3EB}"/>
                </a:ext>
              </a:extLst>
            </p:cNvPr>
            <p:cNvSpPr>
              <a:spLocks noChangeArrowheads="1"/>
            </p:cNvSpPr>
            <p:nvPr/>
          </p:nvSpPr>
          <p:spPr bwMode="auto">
            <a:xfrm>
              <a:off x="8441100" y="6138133"/>
              <a:ext cx="329711" cy="505558"/>
            </a:xfrm>
            <a:custGeom>
              <a:avLst/>
              <a:gdLst>
                <a:gd name="T0" fmla="*/ 42 w 266"/>
                <a:gd name="T1" fmla="*/ 168 h 407"/>
                <a:gd name="T2" fmla="*/ 42 w 266"/>
                <a:gd name="T3" fmla="*/ 168 h 407"/>
                <a:gd name="T4" fmla="*/ 0 w 266"/>
                <a:gd name="T5" fmla="*/ 406 h 407"/>
                <a:gd name="T6" fmla="*/ 236 w 266"/>
                <a:gd name="T7" fmla="*/ 270 h 407"/>
                <a:gd name="T8" fmla="*/ 236 w 266"/>
                <a:gd name="T9" fmla="*/ 270 h 407"/>
                <a:gd name="T10" fmla="*/ 265 w 266"/>
                <a:gd name="T11" fmla="*/ 110 h 407"/>
                <a:gd name="T12" fmla="*/ 265 w 266"/>
                <a:gd name="T13" fmla="*/ 110 h 407"/>
                <a:gd name="T14" fmla="*/ 42 w 266"/>
                <a:gd name="T15" fmla="*/ 168 h 4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6" h="407">
                  <a:moveTo>
                    <a:pt x="42" y="168"/>
                  </a:moveTo>
                  <a:lnTo>
                    <a:pt x="42" y="168"/>
                  </a:lnTo>
                  <a:cubicBezTo>
                    <a:pt x="42" y="168"/>
                    <a:pt x="40" y="358"/>
                    <a:pt x="0" y="406"/>
                  </a:cubicBezTo>
                  <a:lnTo>
                    <a:pt x="236" y="270"/>
                  </a:lnTo>
                  <a:lnTo>
                    <a:pt x="236" y="270"/>
                  </a:lnTo>
                  <a:cubicBezTo>
                    <a:pt x="236" y="270"/>
                    <a:pt x="201" y="234"/>
                    <a:pt x="265" y="110"/>
                  </a:cubicBezTo>
                  <a:lnTo>
                    <a:pt x="265" y="110"/>
                  </a:lnTo>
                  <a:cubicBezTo>
                    <a:pt x="265" y="110"/>
                    <a:pt x="115" y="0"/>
                    <a:pt x="42" y="168"/>
                  </a:cubicBezTo>
                </a:path>
              </a:pathLst>
            </a:custGeom>
            <a:solidFill>
              <a:srgbClr val="6637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0" name="Freeform 371">
              <a:extLst>
                <a:ext uri="{FF2B5EF4-FFF2-40B4-BE49-F238E27FC236}">
                  <a16:creationId xmlns:a16="http://schemas.microsoft.com/office/drawing/2014/main" id="{452F414F-0C38-E847-8EDD-A824BD70898F}"/>
                </a:ext>
              </a:extLst>
            </p:cNvPr>
            <p:cNvSpPr>
              <a:spLocks noChangeArrowheads="1"/>
            </p:cNvSpPr>
            <p:nvPr/>
          </p:nvSpPr>
          <p:spPr bwMode="auto">
            <a:xfrm>
              <a:off x="8765321" y="6671166"/>
              <a:ext cx="98913" cy="137381"/>
            </a:xfrm>
            <a:custGeom>
              <a:avLst/>
              <a:gdLst>
                <a:gd name="T0" fmla="*/ 0 w 81"/>
                <a:gd name="T1" fmla="*/ 21 h 112"/>
                <a:gd name="T2" fmla="*/ 34 w 81"/>
                <a:gd name="T3" fmla="*/ 111 h 112"/>
                <a:gd name="T4" fmla="*/ 80 w 81"/>
                <a:gd name="T5" fmla="*/ 92 h 112"/>
                <a:gd name="T6" fmla="*/ 48 w 81"/>
                <a:gd name="T7" fmla="*/ 0 h 112"/>
                <a:gd name="T8" fmla="*/ 0 w 81"/>
                <a:gd name="T9" fmla="*/ 21 h 112"/>
              </a:gdLst>
              <a:ahLst/>
              <a:cxnLst>
                <a:cxn ang="0">
                  <a:pos x="T0" y="T1"/>
                </a:cxn>
                <a:cxn ang="0">
                  <a:pos x="T2" y="T3"/>
                </a:cxn>
                <a:cxn ang="0">
                  <a:pos x="T4" y="T5"/>
                </a:cxn>
                <a:cxn ang="0">
                  <a:pos x="T6" y="T7"/>
                </a:cxn>
                <a:cxn ang="0">
                  <a:pos x="T8" y="T9"/>
                </a:cxn>
              </a:cxnLst>
              <a:rect l="0" t="0" r="r" b="b"/>
              <a:pathLst>
                <a:path w="81" h="112">
                  <a:moveTo>
                    <a:pt x="0" y="21"/>
                  </a:moveTo>
                  <a:lnTo>
                    <a:pt x="34" y="111"/>
                  </a:lnTo>
                  <a:lnTo>
                    <a:pt x="80" y="92"/>
                  </a:lnTo>
                  <a:lnTo>
                    <a:pt x="48" y="0"/>
                  </a:lnTo>
                  <a:lnTo>
                    <a:pt x="0" y="21"/>
                  </a:ln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1" name="Freeform 372">
              <a:extLst>
                <a:ext uri="{FF2B5EF4-FFF2-40B4-BE49-F238E27FC236}">
                  <a16:creationId xmlns:a16="http://schemas.microsoft.com/office/drawing/2014/main" id="{881D9C91-FEEA-F34C-A850-99A4699BC641}"/>
                </a:ext>
              </a:extLst>
            </p:cNvPr>
            <p:cNvSpPr>
              <a:spLocks noChangeArrowheads="1"/>
            </p:cNvSpPr>
            <p:nvPr/>
          </p:nvSpPr>
          <p:spPr bwMode="auto">
            <a:xfrm>
              <a:off x="8671899" y="6429376"/>
              <a:ext cx="159363" cy="285751"/>
            </a:xfrm>
            <a:custGeom>
              <a:avLst/>
              <a:gdLst>
                <a:gd name="T0" fmla="*/ 18 w 130"/>
                <a:gd name="T1" fmla="*/ 4 h 230"/>
                <a:gd name="T2" fmla="*/ 18 w 130"/>
                <a:gd name="T3" fmla="*/ 4 h 230"/>
                <a:gd name="T4" fmla="*/ 95 w 130"/>
                <a:gd name="T5" fmla="*/ 90 h 230"/>
                <a:gd name="T6" fmla="*/ 95 w 130"/>
                <a:gd name="T7" fmla="*/ 90 h 230"/>
                <a:gd name="T8" fmla="*/ 129 w 130"/>
                <a:gd name="T9" fmla="*/ 200 h 230"/>
                <a:gd name="T10" fmla="*/ 129 w 130"/>
                <a:gd name="T11" fmla="*/ 200 h 230"/>
                <a:gd name="T12" fmla="*/ 72 w 130"/>
                <a:gd name="T13" fmla="*/ 229 h 230"/>
                <a:gd name="T14" fmla="*/ 0 w 130"/>
                <a:gd name="T15" fmla="*/ 0 h 230"/>
                <a:gd name="T16" fmla="*/ 18 w 130"/>
                <a:gd name="T17" fmla="*/ 4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230">
                  <a:moveTo>
                    <a:pt x="18" y="4"/>
                  </a:moveTo>
                  <a:lnTo>
                    <a:pt x="18" y="4"/>
                  </a:lnTo>
                  <a:cubicBezTo>
                    <a:pt x="18" y="4"/>
                    <a:pt x="72" y="20"/>
                    <a:pt x="95" y="90"/>
                  </a:cubicBezTo>
                  <a:lnTo>
                    <a:pt x="95" y="90"/>
                  </a:lnTo>
                  <a:cubicBezTo>
                    <a:pt x="124" y="177"/>
                    <a:pt x="129" y="200"/>
                    <a:pt x="129" y="200"/>
                  </a:cubicBezTo>
                  <a:lnTo>
                    <a:pt x="129" y="200"/>
                  </a:lnTo>
                  <a:cubicBezTo>
                    <a:pt x="129" y="200"/>
                    <a:pt x="113" y="229"/>
                    <a:pt x="72" y="229"/>
                  </a:cubicBezTo>
                  <a:lnTo>
                    <a:pt x="0" y="0"/>
                  </a:lnTo>
                  <a:lnTo>
                    <a:pt x="18" y="4"/>
                  </a:lnTo>
                </a:path>
              </a:pathLst>
            </a:custGeom>
            <a:solidFill>
              <a:srgbClr val="E545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2" name="Freeform 373">
              <a:extLst>
                <a:ext uri="{FF2B5EF4-FFF2-40B4-BE49-F238E27FC236}">
                  <a16:creationId xmlns:a16="http://schemas.microsoft.com/office/drawing/2014/main" id="{4B48E7F9-A532-7F43-8FA5-0B4DDFFD2C40}"/>
                </a:ext>
              </a:extLst>
            </p:cNvPr>
            <p:cNvSpPr>
              <a:spLocks noChangeArrowheads="1"/>
            </p:cNvSpPr>
            <p:nvPr/>
          </p:nvSpPr>
          <p:spPr bwMode="auto">
            <a:xfrm>
              <a:off x="8342189" y="7748223"/>
              <a:ext cx="626451" cy="351692"/>
            </a:xfrm>
            <a:custGeom>
              <a:avLst/>
              <a:gdLst>
                <a:gd name="T0" fmla="*/ 428 w 502"/>
                <a:gd name="T1" fmla="*/ 217 h 284"/>
                <a:gd name="T2" fmla="*/ 428 w 502"/>
                <a:gd name="T3" fmla="*/ 217 h 284"/>
                <a:gd name="T4" fmla="*/ 384 w 502"/>
                <a:gd name="T5" fmla="*/ 41 h 284"/>
                <a:gd name="T6" fmla="*/ 384 w 502"/>
                <a:gd name="T7" fmla="*/ 41 h 284"/>
                <a:gd name="T8" fmla="*/ 73 w 502"/>
                <a:gd name="T9" fmla="*/ 66 h 284"/>
                <a:gd name="T10" fmla="*/ 73 w 502"/>
                <a:gd name="T11" fmla="*/ 66 h 284"/>
                <a:gd name="T12" fmla="*/ 117 w 502"/>
                <a:gd name="T13" fmla="*/ 242 h 284"/>
                <a:gd name="T14" fmla="*/ 117 w 502"/>
                <a:gd name="T15" fmla="*/ 242 h 284"/>
                <a:gd name="T16" fmla="*/ 428 w 502"/>
                <a:gd name="T17" fmla="*/ 217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2" h="284">
                  <a:moveTo>
                    <a:pt x="428" y="217"/>
                  </a:moveTo>
                  <a:lnTo>
                    <a:pt x="428" y="217"/>
                  </a:lnTo>
                  <a:cubicBezTo>
                    <a:pt x="501" y="162"/>
                    <a:pt x="482" y="83"/>
                    <a:pt x="384" y="41"/>
                  </a:cubicBezTo>
                  <a:lnTo>
                    <a:pt x="384" y="41"/>
                  </a:lnTo>
                  <a:cubicBezTo>
                    <a:pt x="286" y="0"/>
                    <a:pt x="147" y="11"/>
                    <a:pt x="73" y="66"/>
                  </a:cubicBezTo>
                  <a:lnTo>
                    <a:pt x="73" y="66"/>
                  </a:lnTo>
                  <a:cubicBezTo>
                    <a:pt x="0" y="122"/>
                    <a:pt x="20" y="200"/>
                    <a:pt x="117" y="242"/>
                  </a:cubicBezTo>
                  <a:lnTo>
                    <a:pt x="117" y="242"/>
                  </a:lnTo>
                  <a:cubicBezTo>
                    <a:pt x="215" y="283"/>
                    <a:pt x="355" y="272"/>
                    <a:pt x="428" y="217"/>
                  </a:cubicBezTo>
                </a:path>
              </a:pathLst>
            </a:custGeom>
            <a:solidFill>
              <a:srgbClr val="91C3ED">
                <a:alpha val="70000"/>
              </a:srgbClr>
            </a:solidFill>
            <a:ln>
              <a:noFill/>
            </a:ln>
            <a:effectLst/>
          </p:spPr>
          <p:txBody>
            <a:bodyPr wrap="none" anchor="ctr"/>
            <a:lstStyle/>
            <a:p>
              <a:endParaRPr lang="en-US" sz="6532" dirty="0">
                <a:latin typeface="Poppins" pitchFamily="2" charset="77"/>
              </a:endParaRPr>
            </a:p>
          </p:txBody>
        </p:sp>
        <p:sp>
          <p:nvSpPr>
            <p:cNvPr id="123" name="Freeform 374">
              <a:extLst>
                <a:ext uri="{FF2B5EF4-FFF2-40B4-BE49-F238E27FC236}">
                  <a16:creationId xmlns:a16="http://schemas.microsoft.com/office/drawing/2014/main" id="{671156F1-F9B1-9E41-9C9D-FDC8D07597DE}"/>
                </a:ext>
              </a:extLst>
            </p:cNvPr>
            <p:cNvSpPr>
              <a:spLocks noChangeArrowheads="1"/>
            </p:cNvSpPr>
            <p:nvPr/>
          </p:nvSpPr>
          <p:spPr bwMode="auto">
            <a:xfrm>
              <a:off x="8479570" y="7424010"/>
              <a:ext cx="164856" cy="538530"/>
            </a:xfrm>
            <a:custGeom>
              <a:avLst/>
              <a:gdLst>
                <a:gd name="T0" fmla="*/ 106 w 131"/>
                <a:gd name="T1" fmla="*/ 428 h 430"/>
                <a:gd name="T2" fmla="*/ 106 w 131"/>
                <a:gd name="T3" fmla="*/ 428 h 430"/>
                <a:gd name="T4" fmla="*/ 130 w 131"/>
                <a:gd name="T5" fmla="*/ 424 h 430"/>
                <a:gd name="T6" fmla="*/ 130 w 131"/>
                <a:gd name="T7" fmla="*/ 424 h 430"/>
                <a:gd name="T8" fmla="*/ 116 w 131"/>
                <a:gd name="T9" fmla="*/ 414 h 430"/>
                <a:gd name="T10" fmla="*/ 89 w 131"/>
                <a:gd name="T11" fmla="*/ 341 h 430"/>
                <a:gd name="T12" fmla="*/ 123 w 131"/>
                <a:gd name="T13" fmla="*/ 0 h 430"/>
                <a:gd name="T14" fmla="*/ 38 w 131"/>
                <a:gd name="T15" fmla="*/ 5 h 430"/>
                <a:gd name="T16" fmla="*/ 38 w 131"/>
                <a:gd name="T17" fmla="*/ 5 h 430"/>
                <a:gd name="T18" fmla="*/ 16 w 131"/>
                <a:gd name="T19" fmla="*/ 153 h 430"/>
                <a:gd name="T20" fmla="*/ 16 w 131"/>
                <a:gd name="T21" fmla="*/ 153 h 430"/>
                <a:gd name="T22" fmla="*/ 46 w 131"/>
                <a:gd name="T23" fmla="*/ 339 h 430"/>
                <a:gd name="T24" fmla="*/ 46 w 131"/>
                <a:gd name="T25" fmla="*/ 339 h 430"/>
                <a:gd name="T26" fmla="*/ 39 w 131"/>
                <a:gd name="T27" fmla="*/ 345 h 430"/>
                <a:gd name="T28" fmla="*/ 39 w 131"/>
                <a:gd name="T29" fmla="*/ 345 h 430"/>
                <a:gd name="T30" fmla="*/ 106 w 131"/>
                <a:gd name="T31" fmla="*/ 428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1" h="430">
                  <a:moveTo>
                    <a:pt x="106" y="428"/>
                  </a:moveTo>
                  <a:lnTo>
                    <a:pt x="106" y="428"/>
                  </a:lnTo>
                  <a:cubicBezTo>
                    <a:pt x="118" y="429"/>
                    <a:pt x="125" y="427"/>
                    <a:pt x="130" y="424"/>
                  </a:cubicBezTo>
                  <a:lnTo>
                    <a:pt x="130" y="424"/>
                  </a:lnTo>
                  <a:cubicBezTo>
                    <a:pt x="122" y="418"/>
                    <a:pt x="116" y="414"/>
                    <a:pt x="116" y="414"/>
                  </a:cubicBezTo>
                  <a:lnTo>
                    <a:pt x="89" y="341"/>
                  </a:lnTo>
                  <a:lnTo>
                    <a:pt x="123" y="0"/>
                  </a:lnTo>
                  <a:lnTo>
                    <a:pt x="38" y="5"/>
                  </a:lnTo>
                  <a:lnTo>
                    <a:pt x="38" y="5"/>
                  </a:lnTo>
                  <a:cubicBezTo>
                    <a:pt x="38" y="5"/>
                    <a:pt x="0" y="70"/>
                    <a:pt x="16" y="153"/>
                  </a:cubicBezTo>
                  <a:lnTo>
                    <a:pt x="16" y="153"/>
                  </a:lnTo>
                  <a:cubicBezTo>
                    <a:pt x="32" y="237"/>
                    <a:pt x="46" y="339"/>
                    <a:pt x="46" y="339"/>
                  </a:cubicBezTo>
                  <a:lnTo>
                    <a:pt x="46" y="339"/>
                  </a:lnTo>
                  <a:cubicBezTo>
                    <a:pt x="46" y="339"/>
                    <a:pt x="43" y="341"/>
                    <a:pt x="39" y="345"/>
                  </a:cubicBezTo>
                  <a:lnTo>
                    <a:pt x="39" y="345"/>
                  </a:lnTo>
                  <a:cubicBezTo>
                    <a:pt x="49" y="367"/>
                    <a:pt x="78" y="426"/>
                    <a:pt x="106" y="428"/>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4" name="Freeform 375">
              <a:extLst>
                <a:ext uri="{FF2B5EF4-FFF2-40B4-BE49-F238E27FC236}">
                  <a16:creationId xmlns:a16="http://schemas.microsoft.com/office/drawing/2014/main" id="{718C050D-2C85-A347-9F76-59D9D2F48D76}"/>
                </a:ext>
              </a:extLst>
            </p:cNvPr>
            <p:cNvSpPr>
              <a:spLocks noChangeArrowheads="1"/>
            </p:cNvSpPr>
            <p:nvPr/>
          </p:nvSpPr>
          <p:spPr bwMode="auto">
            <a:xfrm>
              <a:off x="8507043" y="7852634"/>
              <a:ext cx="159363" cy="153864"/>
            </a:xfrm>
            <a:custGeom>
              <a:avLst/>
              <a:gdLst>
                <a:gd name="T0" fmla="*/ 105 w 129"/>
                <a:gd name="T1" fmla="*/ 79 h 125"/>
                <a:gd name="T2" fmla="*/ 105 w 129"/>
                <a:gd name="T3" fmla="*/ 79 h 125"/>
                <a:gd name="T4" fmla="*/ 81 w 129"/>
                <a:gd name="T5" fmla="*/ 83 h 125"/>
                <a:gd name="T6" fmla="*/ 81 w 129"/>
                <a:gd name="T7" fmla="*/ 83 h 125"/>
                <a:gd name="T8" fmla="*/ 14 w 129"/>
                <a:gd name="T9" fmla="*/ 0 h 125"/>
                <a:gd name="T10" fmla="*/ 14 w 129"/>
                <a:gd name="T11" fmla="*/ 0 h 125"/>
                <a:gd name="T12" fmla="*/ 2 w 129"/>
                <a:gd name="T13" fmla="*/ 35 h 125"/>
                <a:gd name="T14" fmla="*/ 2 w 129"/>
                <a:gd name="T15" fmla="*/ 35 h 125"/>
                <a:gd name="T16" fmla="*/ 13 w 129"/>
                <a:gd name="T17" fmla="*/ 93 h 125"/>
                <a:gd name="T18" fmla="*/ 23 w 129"/>
                <a:gd name="T19" fmla="*/ 93 h 125"/>
                <a:gd name="T20" fmla="*/ 22 w 129"/>
                <a:gd name="T21" fmla="*/ 48 h 125"/>
                <a:gd name="T22" fmla="*/ 22 w 129"/>
                <a:gd name="T23" fmla="*/ 48 h 125"/>
                <a:gd name="T24" fmla="*/ 60 w 129"/>
                <a:gd name="T25" fmla="*/ 108 h 125"/>
                <a:gd name="T26" fmla="*/ 60 w 129"/>
                <a:gd name="T27" fmla="*/ 108 h 125"/>
                <a:gd name="T28" fmla="*/ 119 w 129"/>
                <a:gd name="T29" fmla="*/ 110 h 125"/>
                <a:gd name="T30" fmla="*/ 119 w 129"/>
                <a:gd name="T31" fmla="*/ 110 h 125"/>
                <a:gd name="T32" fmla="*/ 105 w 129"/>
                <a:gd name="T33" fmla="*/ 7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 h="125">
                  <a:moveTo>
                    <a:pt x="105" y="79"/>
                  </a:moveTo>
                  <a:lnTo>
                    <a:pt x="105" y="79"/>
                  </a:lnTo>
                  <a:cubicBezTo>
                    <a:pt x="100" y="82"/>
                    <a:pt x="93" y="84"/>
                    <a:pt x="81" y="83"/>
                  </a:cubicBezTo>
                  <a:lnTo>
                    <a:pt x="81" y="83"/>
                  </a:lnTo>
                  <a:cubicBezTo>
                    <a:pt x="53" y="81"/>
                    <a:pt x="24" y="22"/>
                    <a:pt x="14" y="0"/>
                  </a:cubicBezTo>
                  <a:lnTo>
                    <a:pt x="14" y="0"/>
                  </a:lnTo>
                  <a:cubicBezTo>
                    <a:pt x="8" y="7"/>
                    <a:pt x="0" y="19"/>
                    <a:pt x="2" y="35"/>
                  </a:cubicBezTo>
                  <a:lnTo>
                    <a:pt x="2" y="35"/>
                  </a:lnTo>
                  <a:cubicBezTo>
                    <a:pt x="5" y="60"/>
                    <a:pt x="13" y="93"/>
                    <a:pt x="13" y="93"/>
                  </a:cubicBezTo>
                  <a:lnTo>
                    <a:pt x="23" y="93"/>
                  </a:lnTo>
                  <a:lnTo>
                    <a:pt x="22" y="48"/>
                  </a:lnTo>
                  <a:lnTo>
                    <a:pt x="22" y="48"/>
                  </a:lnTo>
                  <a:cubicBezTo>
                    <a:pt x="22" y="48"/>
                    <a:pt x="44" y="102"/>
                    <a:pt x="60" y="108"/>
                  </a:cubicBezTo>
                  <a:lnTo>
                    <a:pt x="60" y="108"/>
                  </a:lnTo>
                  <a:cubicBezTo>
                    <a:pt x="76" y="114"/>
                    <a:pt x="105" y="124"/>
                    <a:pt x="119" y="110"/>
                  </a:cubicBezTo>
                  <a:lnTo>
                    <a:pt x="119" y="110"/>
                  </a:lnTo>
                  <a:cubicBezTo>
                    <a:pt x="128" y="102"/>
                    <a:pt x="116" y="88"/>
                    <a:pt x="105" y="79"/>
                  </a:cubicBez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5" name="Freeform 376">
              <a:extLst>
                <a:ext uri="{FF2B5EF4-FFF2-40B4-BE49-F238E27FC236}">
                  <a16:creationId xmlns:a16="http://schemas.microsoft.com/office/drawing/2014/main" id="{DCA7E358-AB93-F34B-A0E1-BE22C74AF6F5}"/>
                </a:ext>
              </a:extLst>
            </p:cNvPr>
            <p:cNvSpPr>
              <a:spLocks noChangeArrowheads="1"/>
            </p:cNvSpPr>
            <p:nvPr/>
          </p:nvSpPr>
          <p:spPr bwMode="auto">
            <a:xfrm>
              <a:off x="8622445" y="7347078"/>
              <a:ext cx="159359" cy="533031"/>
            </a:xfrm>
            <a:custGeom>
              <a:avLst/>
              <a:gdLst>
                <a:gd name="T0" fmla="*/ 106 w 130"/>
                <a:gd name="T1" fmla="*/ 427 h 429"/>
                <a:gd name="T2" fmla="*/ 106 w 130"/>
                <a:gd name="T3" fmla="*/ 427 h 429"/>
                <a:gd name="T4" fmla="*/ 129 w 130"/>
                <a:gd name="T5" fmla="*/ 422 h 429"/>
                <a:gd name="T6" fmla="*/ 129 w 130"/>
                <a:gd name="T7" fmla="*/ 422 h 429"/>
                <a:gd name="T8" fmla="*/ 116 w 130"/>
                <a:gd name="T9" fmla="*/ 413 h 429"/>
                <a:gd name="T10" fmla="*/ 88 w 130"/>
                <a:gd name="T11" fmla="*/ 340 h 429"/>
                <a:gd name="T12" fmla="*/ 123 w 130"/>
                <a:gd name="T13" fmla="*/ 0 h 429"/>
                <a:gd name="T14" fmla="*/ 38 w 130"/>
                <a:gd name="T15" fmla="*/ 4 h 429"/>
                <a:gd name="T16" fmla="*/ 38 w 130"/>
                <a:gd name="T17" fmla="*/ 4 h 429"/>
                <a:gd name="T18" fmla="*/ 15 w 130"/>
                <a:gd name="T19" fmla="*/ 152 h 429"/>
                <a:gd name="T20" fmla="*/ 15 w 130"/>
                <a:gd name="T21" fmla="*/ 152 h 429"/>
                <a:gd name="T22" fmla="*/ 45 w 130"/>
                <a:gd name="T23" fmla="*/ 338 h 429"/>
                <a:gd name="T24" fmla="*/ 45 w 130"/>
                <a:gd name="T25" fmla="*/ 338 h 429"/>
                <a:gd name="T26" fmla="*/ 38 w 130"/>
                <a:gd name="T27" fmla="*/ 344 h 429"/>
                <a:gd name="T28" fmla="*/ 38 w 130"/>
                <a:gd name="T29" fmla="*/ 344 h 429"/>
                <a:gd name="T30" fmla="*/ 106 w 130"/>
                <a:gd name="T31"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0" h="429">
                  <a:moveTo>
                    <a:pt x="106" y="427"/>
                  </a:moveTo>
                  <a:lnTo>
                    <a:pt x="106" y="427"/>
                  </a:lnTo>
                  <a:cubicBezTo>
                    <a:pt x="117" y="428"/>
                    <a:pt x="125" y="426"/>
                    <a:pt x="129" y="422"/>
                  </a:cubicBezTo>
                  <a:lnTo>
                    <a:pt x="129" y="422"/>
                  </a:lnTo>
                  <a:cubicBezTo>
                    <a:pt x="122" y="417"/>
                    <a:pt x="116" y="413"/>
                    <a:pt x="116" y="413"/>
                  </a:cubicBezTo>
                  <a:lnTo>
                    <a:pt x="88" y="340"/>
                  </a:lnTo>
                  <a:lnTo>
                    <a:pt x="123" y="0"/>
                  </a:lnTo>
                  <a:lnTo>
                    <a:pt x="38" y="4"/>
                  </a:lnTo>
                  <a:lnTo>
                    <a:pt x="38" y="4"/>
                  </a:lnTo>
                  <a:cubicBezTo>
                    <a:pt x="38" y="4"/>
                    <a:pt x="0" y="69"/>
                    <a:pt x="15" y="152"/>
                  </a:cubicBezTo>
                  <a:lnTo>
                    <a:pt x="15" y="152"/>
                  </a:lnTo>
                  <a:cubicBezTo>
                    <a:pt x="31" y="235"/>
                    <a:pt x="45" y="338"/>
                    <a:pt x="45" y="338"/>
                  </a:cubicBezTo>
                  <a:lnTo>
                    <a:pt x="45" y="338"/>
                  </a:lnTo>
                  <a:cubicBezTo>
                    <a:pt x="45" y="338"/>
                    <a:pt x="42" y="340"/>
                    <a:pt x="38" y="344"/>
                  </a:cubicBezTo>
                  <a:lnTo>
                    <a:pt x="38" y="344"/>
                  </a:lnTo>
                  <a:cubicBezTo>
                    <a:pt x="48" y="365"/>
                    <a:pt x="77" y="425"/>
                    <a:pt x="106" y="427"/>
                  </a:cubicBez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6" name="Freeform 377">
              <a:extLst>
                <a:ext uri="{FF2B5EF4-FFF2-40B4-BE49-F238E27FC236}">
                  <a16:creationId xmlns:a16="http://schemas.microsoft.com/office/drawing/2014/main" id="{5136EA3E-EE57-0141-B448-F5CB3F9E65C5}"/>
                </a:ext>
              </a:extLst>
            </p:cNvPr>
            <p:cNvSpPr>
              <a:spLocks noChangeArrowheads="1"/>
            </p:cNvSpPr>
            <p:nvPr/>
          </p:nvSpPr>
          <p:spPr bwMode="auto">
            <a:xfrm>
              <a:off x="8649918" y="7775702"/>
              <a:ext cx="159363" cy="153864"/>
            </a:xfrm>
            <a:custGeom>
              <a:avLst/>
              <a:gdLst>
                <a:gd name="T0" fmla="*/ 105 w 129"/>
                <a:gd name="T1" fmla="*/ 78 h 124"/>
                <a:gd name="T2" fmla="*/ 105 w 129"/>
                <a:gd name="T3" fmla="*/ 78 h 124"/>
                <a:gd name="T4" fmla="*/ 82 w 129"/>
                <a:gd name="T5" fmla="*/ 83 h 124"/>
                <a:gd name="T6" fmla="*/ 82 w 129"/>
                <a:gd name="T7" fmla="*/ 83 h 124"/>
                <a:gd name="T8" fmla="*/ 14 w 129"/>
                <a:gd name="T9" fmla="*/ 0 h 124"/>
                <a:gd name="T10" fmla="*/ 14 w 129"/>
                <a:gd name="T11" fmla="*/ 0 h 124"/>
                <a:gd name="T12" fmla="*/ 2 w 129"/>
                <a:gd name="T13" fmla="*/ 34 h 124"/>
                <a:gd name="T14" fmla="*/ 2 w 129"/>
                <a:gd name="T15" fmla="*/ 34 h 124"/>
                <a:gd name="T16" fmla="*/ 13 w 129"/>
                <a:gd name="T17" fmla="*/ 92 h 124"/>
                <a:gd name="T18" fmla="*/ 24 w 129"/>
                <a:gd name="T19" fmla="*/ 92 h 124"/>
                <a:gd name="T20" fmla="*/ 22 w 129"/>
                <a:gd name="T21" fmla="*/ 48 h 124"/>
                <a:gd name="T22" fmla="*/ 22 w 129"/>
                <a:gd name="T23" fmla="*/ 48 h 124"/>
                <a:gd name="T24" fmla="*/ 60 w 129"/>
                <a:gd name="T25" fmla="*/ 107 h 124"/>
                <a:gd name="T26" fmla="*/ 60 w 129"/>
                <a:gd name="T27" fmla="*/ 107 h 124"/>
                <a:gd name="T28" fmla="*/ 120 w 129"/>
                <a:gd name="T29" fmla="*/ 110 h 124"/>
                <a:gd name="T30" fmla="*/ 120 w 129"/>
                <a:gd name="T31" fmla="*/ 110 h 124"/>
                <a:gd name="T32" fmla="*/ 105 w 129"/>
                <a:gd name="T33" fmla="*/ 78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 h="124">
                  <a:moveTo>
                    <a:pt x="105" y="78"/>
                  </a:moveTo>
                  <a:lnTo>
                    <a:pt x="105" y="78"/>
                  </a:lnTo>
                  <a:cubicBezTo>
                    <a:pt x="101" y="82"/>
                    <a:pt x="93" y="84"/>
                    <a:pt x="82" y="83"/>
                  </a:cubicBezTo>
                  <a:lnTo>
                    <a:pt x="82" y="83"/>
                  </a:lnTo>
                  <a:cubicBezTo>
                    <a:pt x="54" y="81"/>
                    <a:pt x="24" y="21"/>
                    <a:pt x="14" y="0"/>
                  </a:cubicBezTo>
                  <a:lnTo>
                    <a:pt x="14" y="0"/>
                  </a:lnTo>
                  <a:cubicBezTo>
                    <a:pt x="8" y="7"/>
                    <a:pt x="0" y="19"/>
                    <a:pt x="2" y="34"/>
                  </a:cubicBezTo>
                  <a:lnTo>
                    <a:pt x="2" y="34"/>
                  </a:lnTo>
                  <a:cubicBezTo>
                    <a:pt x="5" y="60"/>
                    <a:pt x="13" y="92"/>
                    <a:pt x="13" y="92"/>
                  </a:cubicBezTo>
                  <a:lnTo>
                    <a:pt x="24" y="92"/>
                  </a:lnTo>
                  <a:lnTo>
                    <a:pt x="22" y="48"/>
                  </a:lnTo>
                  <a:lnTo>
                    <a:pt x="22" y="48"/>
                  </a:lnTo>
                  <a:cubicBezTo>
                    <a:pt x="22" y="48"/>
                    <a:pt x="44" y="101"/>
                    <a:pt x="60" y="107"/>
                  </a:cubicBezTo>
                  <a:lnTo>
                    <a:pt x="60" y="107"/>
                  </a:lnTo>
                  <a:cubicBezTo>
                    <a:pt x="76" y="113"/>
                    <a:pt x="106" y="123"/>
                    <a:pt x="120" y="110"/>
                  </a:cubicBezTo>
                  <a:lnTo>
                    <a:pt x="120" y="110"/>
                  </a:lnTo>
                  <a:cubicBezTo>
                    <a:pt x="128" y="101"/>
                    <a:pt x="116" y="88"/>
                    <a:pt x="105" y="78"/>
                  </a:cubicBezTo>
                </a:path>
              </a:pathLst>
            </a:custGeom>
            <a:solidFill>
              <a:srgbClr val="092A7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7" name="Freeform 378">
              <a:extLst>
                <a:ext uri="{FF2B5EF4-FFF2-40B4-BE49-F238E27FC236}">
                  <a16:creationId xmlns:a16="http://schemas.microsoft.com/office/drawing/2014/main" id="{6FA69FE8-CECD-B34A-92B3-A8001F1624B0}"/>
                </a:ext>
              </a:extLst>
            </p:cNvPr>
            <p:cNvSpPr>
              <a:spLocks noChangeArrowheads="1"/>
            </p:cNvSpPr>
            <p:nvPr/>
          </p:nvSpPr>
          <p:spPr bwMode="auto">
            <a:xfrm>
              <a:off x="8413627" y="6429376"/>
              <a:ext cx="395654" cy="1055077"/>
            </a:xfrm>
            <a:custGeom>
              <a:avLst/>
              <a:gdLst>
                <a:gd name="T0" fmla="*/ 214 w 317"/>
                <a:gd name="T1" fmla="*/ 4 h 845"/>
                <a:gd name="T2" fmla="*/ 209 w 317"/>
                <a:gd name="T3" fmla="*/ 0 h 845"/>
                <a:gd name="T4" fmla="*/ 137 w 317"/>
                <a:gd name="T5" fmla="*/ 4 h 845"/>
                <a:gd name="T6" fmla="*/ 137 w 317"/>
                <a:gd name="T7" fmla="*/ 4 h 845"/>
                <a:gd name="T8" fmla="*/ 30 w 317"/>
                <a:gd name="T9" fmla="*/ 93 h 845"/>
                <a:gd name="T10" fmla="*/ 30 w 317"/>
                <a:gd name="T11" fmla="*/ 93 h 845"/>
                <a:gd name="T12" fmla="*/ 87 w 317"/>
                <a:gd name="T13" fmla="*/ 273 h 845"/>
                <a:gd name="T14" fmla="*/ 84 w 317"/>
                <a:gd name="T15" fmla="*/ 343 h 845"/>
                <a:gd name="T16" fmla="*/ 84 w 317"/>
                <a:gd name="T17" fmla="*/ 343 h 845"/>
                <a:gd name="T18" fmla="*/ 22 w 317"/>
                <a:gd name="T19" fmla="*/ 543 h 845"/>
                <a:gd name="T20" fmla="*/ 22 w 317"/>
                <a:gd name="T21" fmla="*/ 543 h 845"/>
                <a:gd name="T22" fmla="*/ 72 w 317"/>
                <a:gd name="T23" fmla="*/ 814 h 845"/>
                <a:gd name="T24" fmla="*/ 72 w 317"/>
                <a:gd name="T25" fmla="*/ 814 h 845"/>
                <a:gd name="T26" fmla="*/ 310 w 317"/>
                <a:gd name="T27" fmla="*/ 718 h 845"/>
                <a:gd name="T28" fmla="*/ 265 w 317"/>
                <a:gd name="T29" fmla="*/ 333 h 845"/>
                <a:gd name="T30" fmla="*/ 275 w 317"/>
                <a:gd name="T31" fmla="*/ 263 h 845"/>
                <a:gd name="T32" fmla="*/ 275 w 317"/>
                <a:gd name="T33" fmla="*/ 263 h 845"/>
                <a:gd name="T34" fmla="*/ 313 w 317"/>
                <a:gd name="T35" fmla="*/ 211 h 845"/>
                <a:gd name="T36" fmla="*/ 313 w 317"/>
                <a:gd name="T37" fmla="*/ 211 h 845"/>
                <a:gd name="T38" fmla="*/ 237 w 317"/>
                <a:gd name="T39" fmla="*/ 31 h 845"/>
                <a:gd name="T40" fmla="*/ 237 w 317"/>
                <a:gd name="T41" fmla="*/ 31 h 845"/>
                <a:gd name="T42" fmla="*/ 214 w 317"/>
                <a:gd name="T43" fmla="*/ 4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17" h="845">
                  <a:moveTo>
                    <a:pt x="214" y="4"/>
                  </a:moveTo>
                  <a:lnTo>
                    <a:pt x="209" y="0"/>
                  </a:lnTo>
                  <a:lnTo>
                    <a:pt x="137" y="4"/>
                  </a:lnTo>
                  <a:lnTo>
                    <a:pt x="137" y="4"/>
                  </a:lnTo>
                  <a:cubicBezTo>
                    <a:pt x="137" y="4"/>
                    <a:pt x="31" y="38"/>
                    <a:pt x="30" y="93"/>
                  </a:cubicBezTo>
                  <a:lnTo>
                    <a:pt x="30" y="93"/>
                  </a:lnTo>
                  <a:cubicBezTo>
                    <a:pt x="27" y="205"/>
                    <a:pt x="87" y="273"/>
                    <a:pt x="87" y="273"/>
                  </a:cubicBezTo>
                  <a:lnTo>
                    <a:pt x="84" y="343"/>
                  </a:lnTo>
                  <a:lnTo>
                    <a:pt x="84" y="343"/>
                  </a:lnTo>
                  <a:cubicBezTo>
                    <a:pt x="84" y="343"/>
                    <a:pt x="0" y="413"/>
                    <a:pt x="22" y="543"/>
                  </a:cubicBezTo>
                  <a:lnTo>
                    <a:pt x="22" y="543"/>
                  </a:lnTo>
                  <a:cubicBezTo>
                    <a:pt x="44" y="674"/>
                    <a:pt x="72" y="814"/>
                    <a:pt x="72" y="814"/>
                  </a:cubicBezTo>
                  <a:lnTo>
                    <a:pt x="72" y="814"/>
                  </a:lnTo>
                  <a:cubicBezTo>
                    <a:pt x="72" y="814"/>
                    <a:pt x="252" y="844"/>
                    <a:pt x="310" y="718"/>
                  </a:cubicBezTo>
                  <a:lnTo>
                    <a:pt x="265" y="333"/>
                  </a:lnTo>
                  <a:lnTo>
                    <a:pt x="275" y="263"/>
                  </a:lnTo>
                  <a:lnTo>
                    <a:pt x="275" y="263"/>
                  </a:lnTo>
                  <a:cubicBezTo>
                    <a:pt x="275" y="263"/>
                    <a:pt x="306" y="248"/>
                    <a:pt x="313" y="211"/>
                  </a:cubicBezTo>
                  <a:lnTo>
                    <a:pt x="313" y="211"/>
                  </a:lnTo>
                  <a:cubicBezTo>
                    <a:pt x="316" y="194"/>
                    <a:pt x="259" y="76"/>
                    <a:pt x="237" y="31"/>
                  </a:cubicBezTo>
                  <a:lnTo>
                    <a:pt x="237" y="31"/>
                  </a:lnTo>
                  <a:cubicBezTo>
                    <a:pt x="232" y="20"/>
                    <a:pt x="224" y="11"/>
                    <a:pt x="214" y="4"/>
                  </a:cubicBezTo>
                </a:path>
              </a:pathLst>
            </a:custGeom>
            <a:solidFill>
              <a:srgbClr val="FF5B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8" name="Freeform 379">
              <a:extLst>
                <a:ext uri="{FF2B5EF4-FFF2-40B4-BE49-F238E27FC236}">
                  <a16:creationId xmlns:a16="http://schemas.microsoft.com/office/drawing/2014/main" id="{784D8D5C-67FC-3F4F-883D-2DF59B2BF4D0}"/>
                </a:ext>
              </a:extLst>
            </p:cNvPr>
            <p:cNvSpPr>
              <a:spLocks noChangeArrowheads="1"/>
            </p:cNvSpPr>
            <p:nvPr/>
          </p:nvSpPr>
          <p:spPr bwMode="auto">
            <a:xfrm>
              <a:off x="8347686" y="6495321"/>
              <a:ext cx="164856" cy="346199"/>
            </a:xfrm>
            <a:custGeom>
              <a:avLst/>
              <a:gdLst>
                <a:gd name="T0" fmla="*/ 103 w 133"/>
                <a:gd name="T1" fmla="*/ 0 h 279"/>
                <a:gd name="T2" fmla="*/ 103 w 133"/>
                <a:gd name="T3" fmla="*/ 0 h 279"/>
                <a:gd name="T4" fmla="*/ 45 w 133"/>
                <a:gd name="T5" fmla="*/ 278 h 279"/>
                <a:gd name="T6" fmla="*/ 111 w 133"/>
                <a:gd name="T7" fmla="*/ 253 h 279"/>
                <a:gd name="T8" fmla="*/ 131 w 133"/>
                <a:gd name="T9" fmla="*/ 123 h 279"/>
                <a:gd name="T10" fmla="*/ 131 w 133"/>
                <a:gd name="T11" fmla="*/ 123 h 279"/>
                <a:gd name="T12" fmla="*/ 126 w 133"/>
                <a:gd name="T13" fmla="*/ 82 h 279"/>
                <a:gd name="T14" fmla="*/ 103 w 133"/>
                <a:gd name="T15" fmla="*/ 0 h 2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279">
                  <a:moveTo>
                    <a:pt x="103" y="0"/>
                  </a:moveTo>
                  <a:lnTo>
                    <a:pt x="103" y="0"/>
                  </a:lnTo>
                  <a:cubicBezTo>
                    <a:pt x="103" y="0"/>
                    <a:pt x="0" y="81"/>
                    <a:pt x="45" y="278"/>
                  </a:cubicBezTo>
                  <a:lnTo>
                    <a:pt x="111" y="253"/>
                  </a:lnTo>
                  <a:lnTo>
                    <a:pt x="131" y="123"/>
                  </a:lnTo>
                  <a:lnTo>
                    <a:pt x="131" y="123"/>
                  </a:lnTo>
                  <a:cubicBezTo>
                    <a:pt x="132" y="109"/>
                    <a:pt x="129" y="95"/>
                    <a:pt x="126" y="82"/>
                  </a:cubicBezTo>
                  <a:lnTo>
                    <a:pt x="103" y="0"/>
                  </a:lnTo>
                </a:path>
              </a:pathLst>
            </a:custGeom>
            <a:solidFill>
              <a:srgbClr val="FF5B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29" name="Freeform 380">
              <a:extLst>
                <a:ext uri="{FF2B5EF4-FFF2-40B4-BE49-F238E27FC236}">
                  <a16:creationId xmlns:a16="http://schemas.microsoft.com/office/drawing/2014/main" id="{01C77A53-E737-3440-9EAD-64935A04DA5B}"/>
                </a:ext>
              </a:extLst>
            </p:cNvPr>
            <p:cNvSpPr>
              <a:spLocks noChangeArrowheads="1"/>
            </p:cNvSpPr>
            <p:nvPr/>
          </p:nvSpPr>
          <p:spPr bwMode="auto">
            <a:xfrm>
              <a:off x="8765321" y="6566761"/>
              <a:ext cx="296740" cy="357186"/>
            </a:xfrm>
            <a:custGeom>
              <a:avLst/>
              <a:gdLst>
                <a:gd name="T0" fmla="*/ 31 w 239"/>
                <a:gd name="T1" fmla="*/ 119 h 287"/>
                <a:gd name="T2" fmla="*/ 0 w 239"/>
                <a:gd name="T3" fmla="*/ 286 h 287"/>
                <a:gd name="T4" fmla="*/ 206 w 239"/>
                <a:gd name="T5" fmla="*/ 168 h 287"/>
                <a:gd name="T6" fmla="*/ 238 w 239"/>
                <a:gd name="T7" fmla="*/ 0 h 287"/>
                <a:gd name="T8" fmla="*/ 31 w 239"/>
                <a:gd name="T9" fmla="*/ 119 h 287"/>
              </a:gdLst>
              <a:ahLst/>
              <a:cxnLst>
                <a:cxn ang="0">
                  <a:pos x="T0" y="T1"/>
                </a:cxn>
                <a:cxn ang="0">
                  <a:pos x="T2" y="T3"/>
                </a:cxn>
                <a:cxn ang="0">
                  <a:pos x="T4" y="T5"/>
                </a:cxn>
                <a:cxn ang="0">
                  <a:pos x="T6" y="T7"/>
                </a:cxn>
                <a:cxn ang="0">
                  <a:pos x="T8" y="T9"/>
                </a:cxn>
              </a:cxnLst>
              <a:rect l="0" t="0" r="r" b="b"/>
              <a:pathLst>
                <a:path w="239" h="287">
                  <a:moveTo>
                    <a:pt x="31" y="119"/>
                  </a:moveTo>
                  <a:lnTo>
                    <a:pt x="0" y="286"/>
                  </a:lnTo>
                  <a:lnTo>
                    <a:pt x="206" y="168"/>
                  </a:lnTo>
                  <a:lnTo>
                    <a:pt x="238" y="0"/>
                  </a:lnTo>
                  <a:lnTo>
                    <a:pt x="31" y="119"/>
                  </a:lnTo>
                </a:path>
              </a:pathLst>
            </a:custGeom>
            <a:solidFill>
              <a:srgbClr val="1739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0" name="Freeform 381">
              <a:extLst>
                <a:ext uri="{FF2B5EF4-FFF2-40B4-BE49-F238E27FC236}">
                  <a16:creationId xmlns:a16="http://schemas.microsoft.com/office/drawing/2014/main" id="{E9BFDD01-332F-944E-B06E-AD0C937332CD}"/>
                </a:ext>
              </a:extLst>
            </p:cNvPr>
            <p:cNvSpPr>
              <a:spLocks noChangeArrowheads="1"/>
            </p:cNvSpPr>
            <p:nvPr/>
          </p:nvSpPr>
          <p:spPr bwMode="auto">
            <a:xfrm>
              <a:off x="8990619" y="6687654"/>
              <a:ext cx="71440" cy="71436"/>
            </a:xfrm>
            <a:custGeom>
              <a:avLst/>
              <a:gdLst>
                <a:gd name="T0" fmla="*/ 40 w 56"/>
                <a:gd name="T1" fmla="*/ 0 h 56"/>
                <a:gd name="T2" fmla="*/ 30 w 56"/>
                <a:gd name="T3" fmla="*/ 13 h 56"/>
                <a:gd name="T4" fmla="*/ 30 w 56"/>
                <a:gd name="T5" fmla="*/ 13 h 56"/>
                <a:gd name="T6" fmla="*/ 5 w 56"/>
                <a:gd name="T7" fmla="*/ 27 h 56"/>
                <a:gd name="T8" fmla="*/ 12 w 56"/>
                <a:gd name="T9" fmla="*/ 28 h 56"/>
                <a:gd name="T10" fmla="*/ 12 w 56"/>
                <a:gd name="T11" fmla="*/ 28 h 56"/>
                <a:gd name="T12" fmla="*/ 2 w 56"/>
                <a:gd name="T13" fmla="*/ 40 h 56"/>
                <a:gd name="T14" fmla="*/ 9 w 56"/>
                <a:gd name="T15" fmla="*/ 40 h 56"/>
                <a:gd name="T16" fmla="*/ 9 w 56"/>
                <a:gd name="T17" fmla="*/ 40 h 56"/>
                <a:gd name="T18" fmla="*/ 6 w 56"/>
                <a:gd name="T19" fmla="*/ 49 h 56"/>
                <a:gd name="T20" fmla="*/ 16 w 56"/>
                <a:gd name="T21" fmla="*/ 47 h 56"/>
                <a:gd name="T22" fmla="*/ 16 w 56"/>
                <a:gd name="T23" fmla="*/ 47 h 56"/>
                <a:gd name="T24" fmla="*/ 13 w 56"/>
                <a:gd name="T25" fmla="*/ 55 h 56"/>
                <a:gd name="T26" fmla="*/ 36 w 56"/>
                <a:gd name="T27" fmla="*/ 52 h 56"/>
                <a:gd name="T28" fmla="*/ 50 w 56"/>
                <a:gd name="T29" fmla="*/ 41 h 56"/>
                <a:gd name="T30" fmla="*/ 50 w 56"/>
                <a:gd name="T31" fmla="*/ 41 h 56"/>
                <a:gd name="T32" fmla="*/ 49 w 56"/>
                <a:gd name="T33" fmla="*/ 31 h 56"/>
                <a:gd name="T34" fmla="*/ 49 w 56"/>
                <a:gd name="T35" fmla="*/ 31 h 56"/>
                <a:gd name="T36" fmla="*/ 49 w 56"/>
                <a:gd name="T37" fmla="*/ 21 h 56"/>
                <a:gd name="T38" fmla="*/ 49 w 56"/>
                <a:gd name="T39" fmla="*/ 21 h 56"/>
                <a:gd name="T40" fmla="*/ 47 w 56"/>
                <a:gd name="T41" fmla="*/ 9 h 56"/>
                <a:gd name="T42" fmla="*/ 47 w 56"/>
                <a:gd name="T43" fmla="*/ 9 h 56"/>
                <a:gd name="T44" fmla="*/ 40 w 56"/>
                <a:gd name="T45"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6" h="56">
                  <a:moveTo>
                    <a:pt x="40" y="0"/>
                  </a:moveTo>
                  <a:lnTo>
                    <a:pt x="30" y="13"/>
                  </a:lnTo>
                  <a:lnTo>
                    <a:pt x="30" y="13"/>
                  </a:lnTo>
                  <a:cubicBezTo>
                    <a:pt x="30" y="13"/>
                    <a:pt x="4" y="16"/>
                    <a:pt x="5" y="27"/>
                  </a:cubicBezTo>
                  <a:lnTo>
                    <a:pt x="12" y="28"/>
                  </a:lnTo>
                  <a:lnTo>
                    <a:pt x="12" y="28"/>
                  </a:lnTo>
                  <a:cubicBezTo>
                    <a:pt x="12" y="28"/>
                    <a:pt x="0" y="31"/>
                    <a:pt x="2" y="40"/>
                  </a:cubicBezTo>
                  <a:lnTo>
                    <a:pt x="9" y="40"/>
                  </a:lnTo>
                  <a:lnTo>
                    <a:pt x="9" y="40"/>
                  </a:lnTo>
                  <a:cubicBezTo>
                    <a:pt x="9" y="40"/>
                    <a:pt x="3" y="42"/>
                    <a:pt x="6" y="49"/>
                  </a:cubicBezTo>
                  <a:lnTo>
                    <a:pt x="16" y="47"/>
                  </a:lnTo>
                  <a:lnTo>
                    <a:pt x="16" y="47"/>
                  </a:lnTo>
                  <a:cubicBezTo>
                    <a:pt x="16" y="47"/>
                    <a:pt x="11" y="50"/>
                    <a:pt x="13" y="55"/>
                  </a:cubicBezTo>
                  <a:lnTo>
                    <a:pt x="36" y="52"/>
                  </a:lnTo>
                  <a:lnTo>
                    <a:pt x="50" y="41"/>
                  </a:lnTo>
                  <a:lnTo>
                    <a:pt x="50" y="41"/>
                  </a:lnTo>
                  <a:cubicBezTo>
                    <a:pt x="50" y="41"/>
                    <a:pt x="55" y="33"/>
                    <a:pt x="49" y="31"/>
                  </a:cubicBezTo>
                  <a:lnTo>
                    <a:pt x="49" y="31"/>
                  </a:lnTo>
                  <a:cubicBezTo>
                    <a:pt x="49" y="31"/>
                    <a:pt x="53" y="24"/>
                    <a:pt x="49" y="21"/>
                  </a:cubicBezTo>
                  <a:lnTo>
                    <a:pt x="49" y="21"/>
                  </a:lnTo>
                  <a:cubicBezTo>
                    <a:pt x="49" y="21"/>
                    <a:pt x="53" y="11"/>
                    <a:pt x="47" y="9"/>
                  </a:cubicBezTo>
                  <a:lnTo>
                    <a:pt x="47" y="9"/>
                  </a:lnTo>
                  <a:cubicBezTo>
                    <a:pt x="47" y="9"/>
                    <a:pt x="49" y="0"/>
                    <a:pt x="40" y="0"/>
                  </a:cubicBez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1" name="Freeform 382">
              <a:extLst>
                <a:ext uri="{FF2B5EF4-FFF2-40B4-BE49-F238E27FC236}">
                  <a16:creationId xmlns:a16="http://schemas.microsoft.com/office/drawing/2014/main" id="{6650BB52-2136-CF4B-A801-4EA961BA9F53}"/>
                </a:ext>
              </a:extLst>
            </p:cNvPr>
            <p:cNvSpPr>
              <a:spLocks noChangeArrowheads="1"/>
            </p:cNvSpPr>
            <p:nvPr/>
          </p:nvSpPr>
          <p:spPr bwMode="auto">
            <a:xfrm>
              <a:off x="8578483" y="6319474"/>
              <a:ext cx="131884" cy="208816"/>
            </a:xfrm>
            <a:custGeom>
              <a:avLst/>
              <a:gdLst>
                <a:gd name="T0" fmla="*/ 97 w 105"/>
                <a:gd name="T1" fmla="*/ 129 h 168"/>
                <a:gd name="T2" fmla="*/ 73 w 105"/>
                <a:gd name="T3" fmla="*/ 103 h 168"/>
                <a:gd name="T4" fmla="*/ 97 w 105"/>
                <a:gd name="T5" fmla="*/ 35 h 168"/>
                <a:gd name="T6" fmla="*/ 36 w 105"/>
                <a:gd name="T7" fmla="*/ 0 h 168"/>
                <a:gd name="T8" fmla="*/ 0 w 105"/>
                <a:gd name="T9" fmla="*/ 106 h 168"/>
                <a:gd name="T10" fmla="*/ 39 w 105"/>
                <a:gd name="T11" fmla="*/ 151 h 168"/>
                <a:gd name="T12" fmla="*/ 39 w 105"/>
                <a:gd name="T13" fmla="*/ 151 h 168"/>
                <a:gd name="T14" fmla="*/ 86 w 105"/>
                <a:gd name="T15" fmla="*/ 159 h 168"/>
                <a:gd name="T16" fmla="*/ 93 w 105"/>
                <a:gd name="T17" fmla="*/ 155 h 168"/>
                <a:gd name="T18" fmla="*/ 93 w 105"/>
                <a:gd name="T19" fmla="*/ 155 h 168"/>
                <a:gd name="T20" fmla="*/ 97 w 105"/>
                <a:gd name="T21" fmla="*/ 12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5" h="168">
                  <a:moveTo>
                    <a:pt x="97" y="129"/>
                  </a:moveTo>
                  <a:lnTo>
                    <a:pt x="73" y="103"/>
                  </a:lnTo>
                  <a:lnTo>
                    <a:pt x="97" y="35"/>
                  </a:lnTo>
                  <a:lnTo>
                    <a:pt x="36" y="0"/>
                  </a:lnTo>
                  <a:lnTo>
                    <a:pt x="0" y="106"/>
                  </a:lnTo>
                  <a:lnTo>
                    <a:pt x="39" y="151"/>
                  </a:lnTo>
                  <a:lnTo>
                    <a:pt x="39" y="151"/>
                  </a:lnTo>
                  <a:cubicBezTo>
                    <a:pt x="50" y="163"/>
                    <a:pt x="73" y="167"/>
                    <a:pt x="86" y="159"/>
                  </a:cubicBezTo>
                  <a:lnTo>
                    <a:pt x="93" y="155"/>
                  </a:lnTo>
                  <a:lnTo>
                    <a:pt x="93" y="155"/>
                  </a:lnTo>
                  <a:cubicBezTo>
                    <a:pt x="102" y="150"/>
                    <a:pt x="104" y="137"/>
                    <a:pt x="97" y="129"/>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2" name="Freeform 383">
              <a:extLst>
                <a:ext uri="{FF2B5EF4-FFF2-40B4-BE49-F238E27FC236}">
                  <a16:creationId xmlns:a16="http://schemas.microsoft.com/office/drawing/2014/main" id="{98794FF6-7584-B34D-A007-8D4294ED0D0D}"/>
                </a:ext>
              </a:extLst>
            </p:cNvPr>
            <p:cNvSpPr>
              <a:spLocks noChangeArrowheads="1"/>
            </p:cNvSpPr>
            <p:nvPr/>
          </p:nvSpPr>
          <p:spPr bwMode="auto">
            <a:xfrm>
              <a:off x="8616949" y="6319474"/>
              <a:ext cx="82429" cy="104411"/>
            </a:xfrm>
            <a:custGeom>
              <a:avLst/>
              <a:gdLst>
                <a:gd name="T0" fmla="*/ 48 w 65"/>
                <a:gd name="T1" fmla="*/ 81 h 82"/>
                <a:gd name="T2" fmla="*/ 64 w 65"/>
                <a:gd name="T3" fmla="*/ 35 h 82"/>
                <a:gd name="T4" fmla="*/ 3 w 65"/>
                <a:gd name="T5" fmla="*/ 0 h 82"/>
                <a:gd name="T6" fmla="*/ 0 w 65"/>
                <a:gd name="T7" fmla="*/ 9 h 82"/>
                <a:gd name="T8" fmla="*/ 0 w 65"/>
                <a:gd name="T9" fmla="*/ 9 h 82"/>
                <a:gd name="T10" fmla="*/ 48 w 65"/>
                <a:gd name="T11" fmla="*/ 81 h 82"/>
              </a:gdLst>
              <a:ahLst/>
              <a:cxnLst>
                <a:cxn ang="0">
                  <a:pos x="T0" y="T1"/>
                </a:cxn>
                <a:cxn ang="0">
                  <a:pos x="T2" y="T3"/>
                </a:cxn>
                <a:cxn ang="0">
                  <a:pos x="T4" y="T5"/>
                </a:cxn>
                <a:cxn ang="0">
                  <a:pos x="T6" y="T7"/>
                </a:cxn>
                <a:cxn ang="0">
                  <a:pos x="T8" y="T9"/>
                </a:cxn>
                <a:cxn ang="0">
                  <a:pos x="T10" y="T11"/>
                </a:cxn>
              </a:cxnLst>
              <a:rect l="0" t="0" r="r" b="b"/>
              <a:pathLst>
                <a:path w="65" h="82">
                  <a:moveTo>
                    <a:pt x="48" y="81"/>
                  </a:moveTo>
                  <a:lnTo>
                    <a:pt x="64" y="35"/>
                  </a:lnTo>
                  <a:lnTo>
                    <a:pt x="3" y="0"/>
                  </a:lnTo>
                  <a:lnTo>
                    <a:pt x="0" y="9"/>
                  </a:lnTo>
                  <a:lnTo>
                    <a:pt x="0" y="9"/>
                  </a:lnTo>
                  <a:cubicBezTo>
                    <a:pt x="0" y="30"/>
                    <a:pt x="8" y="66"/>
                    <a:pt x="48" y="81"/>
                  </a:cubicBezTo>
                </a:path>
              </a:pathLst>
            </a:custGeom>
            <a:solidFill>
              <a:srgbClr val="E59D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3" name="Freeform 384">
              <a:extLst>
                <a:ext uri="{FF2B5EF4-FFF2-40B4-BE49-F238E27FC236}">
                  <a16:creationId xmlns:a16="http://schemas.microsoft.com/office/drawing/2014/main" id="{327ED6C4-373E-5E47-A5E2-A429A4938297}"/>
                </a:ext>
              </a:extLst>
            </p:cNvPr>
            <p:cNvSpPr>
              <a:spLocks noChangeArrowheads="1"/>
            </p:cNvSpPr>
            <p:nvPr/>
          </p:nvSpPr>
          <p:spPr bwMode="auto">
            <a:xfrm>
              <a:off x="8616949" y="6149126"/>
              <a:ext cx="164856" cy="252779"/>
            </a:xfrm>
            <a:custGeom>
              <a:avLst/>
              <a:gdLst>
                <a:gd name="T0" fmla="*/ 132 w 134"/>
                <a:gd name="T1" fmla="*/ 63 h 201"/>
                <a:gd name="T2" fmla="*/ 132 w 134"/>
                <a:gd name="T3" fmla="*/ 63 h 201"/>
                <a:gd name="T4" fmla="*/ 83 w 134"/>
                <a:gd name="T5" fmla="*/ 195 h 201"/>
                <a:gd name="T6" fmla="*/ 83 w 134"/>
                <a:gd name="T7" fmla="*/ 195 h 201"/>
                <a:gd name="T8" fmla="*/ 1 w 134"/>
                <a:gd name="T9" fmla="*/ 107 h 201"/>
                <a:gd name="T10" fmla="*/ 1 w 134"/>
                <a:gd name="T11" fmla="*/ 107 h 201"/>
                <a:gd name="T12" fmla="*/ 38 w 134"/>
                <a:gd name="T13" fmla="*/ 14 h 201"/>
                <a:gd name="T14" fmla="*/ 38 w 134"/>
                <a:gd name="T15" fmla="*/ 14 h 201"/>
                <a:gd name="T16" fmla="*/ 132 w 134"/>
                <a:gd name="T17" fmla="*/ 63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4" h="201">
                  <a:moveTo>
                    <a:pt x="132" y="63"/>
                  </a:moveTo>
                  <a:lnTo>
                    <a:pt x="132" y="63"/>
                  </a:lnTo>
                  <a:cubicBezTo>
                    <a:pt x="132" y="78"/>
                    <a:pt x="105" y="192"/>
                    <a:pt x="83" y="195"/>
                  </a:cubicBezTo>
                  <a:lnTo>
                    <a:pt x="83" y="195"/>
                  </a:lnTo>
                  <a:cubicBezTo>
                    <a:pt x="54" y="200"/>
                    <a:pt x="2" y="167"/>
                    <a:pt x="1" y="107"/>
                  </a:cubicBezTo>
                  <a:lnTo>
                    <a:pt x="1" y="107"/>
                  </a:lnTo>
                  <a:cubicBezTo>
                    <a:pt x="0" y="67"/>
                    <a:pt x="2" y="27"/>
                    <a:pt x="38" y="14"/>
                  </a:cubicBezTo>
                  <a:lnTo>
                    <a:pt x="38" y="14"/>
                  </a:lnTo>
                  <a:cubicBezTo>
                    <a:pt x="84" y="0"/>
                    <a:pt x="133" y="25"/>
                    <a:pt x="132" y="63"/>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4" name="Freeform 385">
              <a:extLst>
                <a:ext uri="{FF2B5EF4-FFF2-40B4-BE49-F238E27FC236}">
                  <a16:creationId xmlns:a16="http://schemas.microsoft.com/office/drawing/2014/main" id="{8586F52E-93AE-9246-A436-DFF440451600}"/>
                </a:ext>
              </a:extLst>
            </p:cNvPr>
            <p:cNvSpPr>
              <a:spLocks noChangeArrowheads="1"/>
            </p:cNvSpPr>
            <p:nvPr/>
          </p:nvSpPr>
          <p:spPr bwMode="auto">
            <a:xfrm>
              <a:off x="8496054" y="6050211"/>
              <a:ext cx="346199" cy="313224"/>
            </a:xfrm>
            <a:custGeom>
              <a:avLst/>
              <a:gdLst>
                <a:gd name="T0" fmla="*/ 209 w 280"/>
                <a:gd name="T1" fmla="*/ 126 h 253"/>
                <a:gd name="T2" fmla="*/ 209 w 280"/>
                <a:gd name="T3" fmla="*/ 126 h 253"/>
                <a:gd name="T4" fmla="*/ 99 w 280"/>
                <a:gd name="T5" fmla="*/ 194 h 253"/>
                <a:gd name="T6" fmla="*/ 99 w 280"/>
                <a:gd name="T7" fmla="*/ 194 h 253"/>
                <a:gd name="T8" fmla="*/ 0 w 280"/>
                <a:gd name="T9" fmla="*/ 238 h 253"/>
                <a:gd name="T10" fmla="*/ 0 w 280"/>
                <a:gd name="T11" fmla="*/ 238 h 253"/>
                <a:gd name="T12" fmla="*/ 159 w 280"/>
                <a:gd name="T13" fmla="*/ 49 h 253"/>
                <a:gd name="T14" fmla="*/ 159 w 280"/>
                <a:gd name="T15" fmla="*/ 49 h 253"/>
                <a:gd name="T16" fmla="*/ 223 w 280"/>
                <a:gd name="T17" fmla="*/ 180 h 253"/>
                <a:gd name="T18" fmla="*/ 209 w 280"/>
                <a:gd name="T19" fmla="*/ 12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0" h="253">
                  <a:moveTo>
                    <a:pt x="209" y="126"/>
                  </a:moveTo>
                  <a:lnTo>
                    <a:pt x="209" y="126"/>
                  </a:lnTo>
                  <a:cubicBezTo>
                    <a:pt x="209" y="126"/>
                    <a:pt x="182" y="203"/>
                    <a:pt x="99" y="194"/>
                  </a:cubicBezTo>
                  <a:lnTo>
                    <a:pt x="99" y="194"/>
                  </a:lnTo>
                  <a:cubicBezTo>
                    <a:pt x="99" y="194"/>
                    <a:pt x="62" y="252"/>
                    <a:pt x="0" y="238"/>
                  </a:cubicBezTo>
                  <a:lnTo>
                    <a:pt x="0" y="238"/>
                  </a:lnTo>
                  <a:cubicBezTo>
                    <a:pt x="0" y="238"/>
                    <a:pt x="14" y="0"/>
                    <a:pt x="159" y="49"/>
                  </a:cubicBezTo>
                  <a:lnTo>
                    <a:pt x="159" y="49"/>
                  </a:lnTo>
                  <a:cubicBezTo>
                    <a:pt x="279" y="89"/>
                    <a:pt x="223" y="180"/>
                    <a:pt x="223" y="180"/>
                  </a:cubicBezTo>
                  <a:lnTo>
                    <a:pt x="209" y="126"/>
                  </a:lnTo>
                </a:path>
              </a:pathLst>
            </a:custGeom>
            <a:solidFill>
              <a:srgbClr val="7651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5" name="Freeform 386">
              <a:extLst>
                <a:ext uri="{FF2B5EF4-FFF2-40B4-BE49-F238E27FC236}">
                  <a16:creationId xmlns:a16="http://schemas.microsoft.com/office/drawing/2014/main" id="{1E125FC1-0BEA-BF49-9BC2-CE95CB97371A}"/>
                </a:ext>
              </a:extLst>
            </p:cNvPr>
            <p:cNvSpPr>
              <a:spLocks noChangeArrowheads="1"/>
            </p:cNvSpPr>
            <p:nvPr/>
          </p:nvSpPr>
          <p:spPr bwMode="auto">
            <a:xfrm>
              <a:off x="8594966" y="6259028"/>
              <a:ext cx="43961" cy="65943"/>
            </a:xfrm>
            <a:custGeom>
              <a:avLst/>
              <a:gdLst>
                <a:gd name="T0" fmla="*/ 31 w 35"/>
                <a:gd name="T1" fmla="*/ 22 h 51"/>
                <a:gd name="T2" fmla="*/ 31 w 35"/>
                <a:gd name="T3" fmla="*/ 22 h 51"/>
                <a:gd name="T4" fmla="*/ 22 w 35"/>
                <a:gd name="T5" fmla="*/ 48 h 51"/>
                <a:gd name="T6" fmla="*/ 22 w 35"/>
                <a:gd name="T7" fmla="*/ 48 h 51"/>
                <a:gd name="T8" fmla="*/ 2 w 35"/>
                <a:gd name="T9" fmla="*/ 29 h 51"/>
                <a:gd name="T10" fmla="*/ 2 w 35"/>
                <a:gd name="T11" fmla="*/ 29 h 51"/>
                <a:gd name="T12" fmla="*/ 11 w 35"/>
                <a:gd name="T13" fmla="*/ 2 h 51"/>
                <a:gd name="T14" fmla="*/ 11 w 35"/>
                <a:gd name="T15" fmla="*/ 2 h 51"/>
                <a:gd name="T16" fmla="*/ 31 w 35"/>
                <a:gd name="T17" fmla="*/ 2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51">
                  <a:moveTo>
                    <a:pt x="31" y="22"/>
                  </a:moveTo>
                  <a:lnTo>
                    <a:pt x="31" y="22"/>
                  </a:lnTo>
                  <a:cubicBezTo>
                    <a:pt x="34" y="35"/>
                    <a:pt x="30" y="46"/>
                    <a:pt x="22" y="48"/>
                  </a:cubicBezTo>
                  <a:lnTo>
                    <a:pt x="22" y="48"/>
                  </a:lnTo>
                  <a:cubicBezTo>
                    <a:pt x="14" y="50"/>
                    <a:pt x="5" y="41"/>
                    <a:pt x="2" y="29"/>
                  </a:cubicBezTo>
                  <a:lnTo>
                    <a:pt x="2" y="29"/>
                  </a:lnTo>
                  <a:cubicBezTo>
                    <a:pt x="0" y="16"/>
                    <a:pt x="4" y="4"/>
                    <a:pt x="11" y="2"/>
                  </a:cubicBezTo>
                  <a:lnTo>
                    <a:pt x="11" y="2"/>
                  </a:lnTo>
                  <a:cubicBezTo>
                    <a:pt x="19" y="0"/>
                    <a:pt x="28" y="9"/>
                    <a:pt x="31" y="22"/>
                  </a:cubicBez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136" name="Freeform 387">
              <a:extLst>
                <a:ext uri="{FF2B5EF4-FFF2-40B4-BE49-F238E27FC236}">
                  <a16:creationId xmlns:a16="http://schemas.microsoft.com/office/drawing/2014/main" id="{8ED273E4-5A4A-A14F-A7A8-B5F6C9097D7F}"/>
                </a:ext>
              </a:extLst>
            </p:cNvPr>
            <p:cNvSpPr>
              <a:spLocks noChangeArrowheads="1"/>
            </p:cNvSpPr>
            <p:nvPr/>
          </p:nvSpPr>
          <p:spPr bwMode="auto">
            <a:xfrm>
              <a:off x="8402638" y="6808549"/>
              <a:ext cx="445110" cy="137379"/>
            </a:xfrm>
            <a:custGeom>
              <a:avLst/>
              <a:gdLst>
                <a:gd name="T0" fmla="*/ 0 w 356"/>
                <a:gd name="T1" fmla="*/ 29 h 112"/>
                <a:gd name="T2" fmla="*/ 0 w 356"/>
                <a:gd name="T3" fmla="*/ 29 h 112"/>
                <a:gd name="T4" fmla="*/ 277 w 356"/>
                <a:gd name="T5" fmla="*/ 64 h 112"/>
                <a:gd name="T6" fmla="*/ 323 w 356"/>
                <a:gd name="T7" fmla="*/ 60 h 112"/>
                <a:gd name="T8" fmla="*/ 323 w 356"/>
                <a:gd name="T9" fmla="*/ 60 h 112"/>
                <a:gd name="T10" fmla="*/ 331 w 356"/>
                <a:gd name="T11" fmla="*/ 56 h 112"/>
                <a:gd name="T12" fmla="*/ 348 w 356"/>
                <a:gd name="T13" fmla="*/ 42 h 112"/>
                <a:gd name="T14" fmla="*/ 348 w 356"/>
                <a:gd name="T15" fmla="*/ 42 h 112"/>
                <a:gd name="T16" fmla="*/ 341 w 356"/>
                <a:gd name="T17" fmla="*/ 37 h 112"/>
                <a:gd name="T18" fmla="*/ 354 w 356"/>
                <a:gd name="T19" fmla="*/ 30 h 112"/>
                <a:gd name="T20" fmla="*/ 354 w 356"/>
                <a:gd name="T21" fmla="*/ 30 h 112"/>
                <a:gd name="T22" fmla="*/ 346 w 356"/>
                <a:gd name="T23" fmla="*/ 24 h 112"/>
                <a:gd name="T24" fmla="*/ 351 w 356"/>
                <a:gd name="T25" fmla="*/ 20 h 112"/>
                <a:gd name="T26" fmla="*/ 351 w 356"/>
                <a:gd name="T27" fmla="*/ 20 h 112"/>
                <a:gd name="T28" fmla="*/ 340 w 356"/>
                <a:gd name="T29" fmla="*/ 17 h 112"/>
                <a:gd name="T30" fmla="*/ 340 w 356"/>
                <a:gd name="T31" fmla="*/ 17 h 112"/>
                <a:gd name="T32" fmla="*/ 329 w 356"/>
                <a:gd name="T33" fmla="*/ 14 h 112"/>
                <a:gd name="T34" fmla="*/ 319 w 356"/>
                <a:gd name="T35" fmla="*/ 21 h 112"/>
                <a:gd name="T36" fmla="*/ 306 w 356"/>
                <a:gd name="T37" fmla="*/ 22 h 112"/>
                <a:gd name="T38" fmla="*/ 310 w 356"/>
                <a:gd name="T39" fmla="*/ 0 h 112"/>
                <a:gd name="T40" fmla="*/ 297 w 356"/>
                <a:gd name="T41" fmla="*/ 1 h 112"/>
                <a:gd name="T42" fmla="*/ 278 w 356"/>
                <a:gd name="T43" fmla="*/ 16 h 112"/>
                <a:gd name="T44" fmla="*/ 272 w 356"/>
                <a:gd name="T45" fmla="*/ 30 h 112"/>
                <a:gd name="T46" fmla="*/ 66 w 356"/>
                <a:gd name="T47" fmla="*/ 4 h 112"/>
                <a:gd name="T48" fmla="*/ 0 w 356"/>
                <a:gd name="T49" fmla="*/ 29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56" h="112">
                  <a:moveTo>
                    <a:pt x="0" y="29"/>
                  </a:moveTo>
                  <a:lnTo>
                    <a:pt x="0" y="29"/>
                  </a:lnTo>
                  <a:cubicBezTo>
                    <a:pt x="0" y="29"/>
                    <a:pt x="44" y="111"/>
                    <a:pt x="277" y="64"/>
                  </a:cubicBezTo>
                  <a:lnTo>
                    <a:pt x="323" y="60"/>
                  </a:lnTo>
                  <a:lnTo>
                    <a:pt x="323" y="60"/>
                  </a:lnTo>
                  <a:cubicBezTo>
                    <a:pt x="325" y="59"/>
                    <a:pt x="329" y="58"/>
                    <a:pt x="331" y="56"/>
                  </a:cubicBezTo>
                  <a:lnTo>
                    <a:pt x="348" y="42"/>
                  </a:lnTo>
                  <a:lnTo>
                    <a:pt x="348" y="42"/>
                  </a:lnTo>
                  <a:cubicBezTo>
                    <a:pt x="348" y="42"/>
                    <a:pt x="347" y="35"/>
                    <a:pt x="341" y="37"/>
                  </a:cubicBezTo>
                  <a:lnTo>
                    <a:pt x="354" y="30"/>
                  </a:lnTo>
                  <a:lnTo>
                    <a:pt x="354" y="30"/>
                  </a:lnTo>
                  <a:cubicBezTo>
                    <a:pt x="354" y="30"/>
                    <a:pt x="355" y="22"/>
                    <a:pt x="346" y="24"/>
                  </a:cubicBezTo>
                  <a:lnTo>
                    <a:pt x="351" y="20"/>
                  </a:lnTo>
                  <a:lnTo>
                    <a:pt x="351" y="20"/>
                  </a:lnTo>
                  <a:cubicBezTo>
                    <a:pt x="351" y="20"/>
                    <a:pt x="348" y="13"/>
                    <a:pt x="340" y="17"/>
                  </a:cubicBezTo>
                  <a:lnTo>
                    <a:pt x="340" y="17"/>
                  </a:lnTo>
                  <a:cubicBezTo>
                    <a:pt x="340" y="17"/>
                    <a:pt x="338" y="8"/>
                    <a:pt x="329" y="14"/>
                  </a:cubicBezTo>
                  <a:lnTo>
                    <a:pt x="319" y="21"/>
                  </a:lnTo>
                  <a:lnTo>
                    <a:pt x="306" y="22"/>
                  </a:lnTo>
                  <a:lnTo>
                    <a:pt x="310" y="0"/>
                  </a:lnTo>
                  <a:lnTo>
                    <a:pt x="297" y="1"/>
                  </a:lnTo>
                  <a:lnTo>
                    <a:pt x="278" y="16"/>
                  </a:lnTo>
                  <a:lnTo>
                    <a:pt x="272" y="30"/>
                  </a:lnTo>
                  <a:lnTo>
                    <a:pt x="66" y="4"/>
                  </a:lnTo>
                  <a:lnTo>
                    <a:pt x="0" y="29"/>
                  </a:lnTo>
                </a:path>
              </a:pathLst>
            </a:custGeom>
            <a:solidFill>
              <a:srgbClr val="FFC0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grpSp>
      <p:sp>
        <p:nvSpPr>
          <p:cNvPr id="4" name="TextBox 3">
            <a:extLst>
              <a:ext uri="{FF2B5EF4-FFF2-40B4-BE49-F238E27FC236}">
                <a16:creationId xmlns:a16="http://schemas.microsoft.com/office/drawing/2014/main" id="{23B7E5B0-314B-F945-AC87-1E4BE46229FC}"/>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111340"/>
                </a:solidFill>
                <a:latin typeface="Poppins" pitchFamily="2" charset="77"/>
                <a:cs typeface="Poppins" pitchFamily="2" charset="77"/>
              </a:rPr>
              <a:t>5G INFOGRAPHIC</a:t>
            </a:r>
          </a:p>
        </p:txBody>
      </p:sp>
      <p:sp>
        <p:nvSpPr>
          <p:cNvPr id="5" name="TextBox 4">
            <a:extLst>
              <a:ext uri="{FF2B5EF4-FFF2-40B4-BE49-F238E27FC236}">
                <a16:creationId xmlns:a16="http://schemas.microsoft.com/office/drawing/2014/main" id="{FB288F53-3615-9E45-B7CD-886EF8D9E322}"/>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08D69A05-7529-CC43-A4E0-1E999624F637}"/>
              </a:ext>
            </a:extLst>
          </p:cNvPr>
          <p:cNvSpPr txBox="1"/>
          <p:nvPr/>
        </p:nvSpPr>
        <p:spPr>
          <a:xfrm>
            <a:off x="1687483" y="4405909"/>
            <a:ext cx="2990663" cy="1454244"/>
          </a:xfrm>
          <a:prstGeom prst="rect">
            <a:avLst/>
          </a:prstGeom>
          <a:noFill/>
        </p:spPr>
        <p:txBody>
          <a:bodyPr wrap="square" rtlCol="0" anchor="ctr">
            <a:spAutoFit/>
          </a:bodyPr>
          <a:lstStyle/>
          <a:p>
            <a:pPr algn="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7" name="TextBox 6">
            <a:extLst>
              <a:ext uri="{FF2B5EF4-FFF2-40B4-BE49-F238E27FC236}">
                <a16:creationId xmlns:a16="http://schemas.microsoft.com/office/drawing/2014/main" id="{A15B7D8E-C63B-AF40-8579-B1975F3B492F}"/>
              </a:ext>
            </a:extLst>
          </p:cNvPr>
          <p:cNvSpPr txBox="1"/>
          <p:nvPr/>
        </p:nvSpPr>
        <p:spPr>
          <a:xfrm>
            <a:off x="5022852" y="4784359"/>
            <a:ext cx="1090082" cy="830997"/>
          </a:xfrm>
          <a:prstGeom prst="rect">
            <a:avLst/>
          </a:prstGeom>
          <a:noFill/>
        </p:spPr>
        <p:txBody>
          <a:bodyPr wrap="square" rtlCol="0" anchor="ctr">
            <a:spAutoFit/>
          </a:bodyPr>
          <a:lstStyle/>
          <a:p>
            <a:pPr algn="ctr"/>
            <a:r>
              <a:rPr lang="en-US" sz="4800" b="1" dirty="0">
                <a:solidFill>
                  <a:srgbClr val="FFFFFF"/>
                </a:solidFill>
                <a:latin typeface="Poppins" pitchFamily="2" charset="77"/>
                <a:cs typeface="Poppins" pitchFamily="2" charset="77"/>
              </a:rPr>
              <a:t>01</a:t>
            </a:r>
          </a:p>
        </p:txBody>
      </p:sp>
      <p:sp>
        <p:nvSpPr>
          <p:cNvPr id="8" name="TextBox 7">
            <a:extLst>
              <a:ext uri="{FF2B5EF4-FFF2-40B4-BE49-F238E27FC236}">
                <a16:creationId xmlns:a16="http://schemas.microsoft.com/office/drawing/2014/main" id="{41AC4083-C071-CB4F-BABB-1B342BBD5FE4}"/>
              </a:ext>
            </a:extLst>
          </p:cNvPr>
          <p:cNvSpPr txBox="1"/>
          <p:nvPr/>
        </p:nvSpPr>
        <p:spPr>
          <a:xfrm>
            <a:off x="1687483" y="10349509"/>
            <a:ext cx="2990663" cy="1454244"/>
          </a:xfrm>
          <a:prstGeom prst="rect">
            <a:avLst/>
          </a:prstGeom>
          <a:noFill/>
        </p:spPr>
        <p:txBody>
          <a:bodyPr wrap="square" rtlCol="0" anchor="ctr">
            <a:spAutoFit/>
          </a:bodyPr>
          <a:lstStyle/>
          <a:p>
            <a:pPr algn="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9" name="TextBox 8">
            <a:extLst>
              <a:ext uri="{FF2B5EF4-FFF2-40B4-BE49-F238E27FC236}">
                <a16:creationId xmlns:a16="http://schemas.microsoft.com/office/drawing/2014/main" id="{D6C8894D-54BC-DE47-B4AF-9674292653FE}"/>
              </a:ext>
            </a:extLst>
          </p:cNvPr>
          <p:cNvSpPr txBox="1"/>
          <p:nvPr/>
        </p:nvSpPr>
        <p:spPr>
          <a:xfrm>
            <a:off x="5022852" y="10727959"/>
            <a:ext cx="1090082" cy="830997"/>
          </a:xfrm>
          <a:prstGeom prst="rect">
            <a:avLst/>
          </a:prstGeom>
          <a:noFill/>
        </p:spPr>
        <p:txBody>
          <a:bodyPr wrap="square" rtlCol="0" anchor="ctr">
            <a:spAutoFit/>
          </a:bodyPr>
          <a:lstStyle/>
          <a:p>
            <a:pPr algn="ctr"/>
            <a:r>
              <a:rPr lang="en-US" sz="4800" b="1" dirty="0">
                <a:solidFill>
                  <a:srgbClr val="FFFFFF"/>
                </a:solidFill>
                <a:latin typeface="Poppins" pitchFamily="2" charset="77"/>
                <a:cs typeface="Poppins" pitchFamily="2" charset="77"/>
              </a:rPr>
              <a:t>02</a:t>
            </a:r>
          </a:p>
        </p:txBody>
      </p:sp>
      <p:sp>
        <p:nvSpPr>
          <p:cNvPr id="10" name="TextBox 9">
            <a:extLst>
              <a:ext uri="{FF2B5EF4-FFF2-40B4-BE49-F238E27FC236}">
                <a16:creationId xmlns:a16="http://schemas.microsoft.com/office/drawing/2014/main" id="{C2BB557E-600E-A54B-8681-553033F4FC59}"/>
              </a:ext>
            </a:extLst>
          </p:cNvPr>
          <p:cNvSpPr txBox="1"/>
          <p:nvPr/>
        </p:nvSpPr>
        <p:spPr>
          <a:xfrm>
            <a:off x="19678722" y="4405909"/>
            <a:ext cx="2990663" cy="1454244"/>
          </a:xfrm>
          <a:prstGeom prst="rect">
            <a:avLst/>
          </a:prstGeom>
          <a:noFill/>
        </p:spPr>
        <p:txBody>
          <a:bodyPr wrap="square" rtlCol="0" anchor="ctr">
            <a:spAutoFit/>
          </a:bodyPr>
          <a:lstStyle/>
          <a:p>
            <a:pP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11" name="TextBox 10">
            <a:extLst>
              <a:ext uri="{FF2B5EF4-FFF2-40B4-BE49-F238E27FC236}">
                <a16:creationId xmlns:a16="http://schemas.microsoft.com/office/drawing/2014/main" id="{2ADF44E2-47DD-0E4B-A059-D6E57B3036CC}"/>
              </a:ext>
            </a:extLst>
          </p:cNvPr>
          <p:cNvSpPr txBox="1"/>
          <p:nvPr/>
        </p:nvSpPr>
        <p:spPr>
          <a:xfrm>
            <a:off x="18275107" y="4784359"/>
            <a:ext cx="1090082" cy="830997"/>
          </a:xfrm>
          <a:prstGeom prst="rect">
            <a:avLst/>
          </a:prstGeom>
          <a:noFill/>
        </p:spPr>
        <p:txBody>
          <a:bodyPr wrap="square" rtlCol="0" anchor="ctr">
            <a:spAutoFit/>
          </a:bodyPr>
          <a:lstStyle/>
          <a:p>
            <a:pPr algn="ctr"/>
            <a:r>
              <a:rPr lang="en-US" sz="4800" b="1" dirty="0">
                <a:solidFill>
                  <a:srgbClr val="FFFFFF"/>
                </a:solidFill>
                <a:latin typeface="Poppins" pitchFamily="2" charset="77"/>
                <a:cs typeface="Poppins" pitchFamily="2" charset="77"/>
              </a:rPr>
              <a:t>03</a:t>
            </a:r>
          </a:p>
        </p:txBody>
      </p:sp>
      <p:sp>
        <p:nvSpPr>
          <p:cNvPr id="12" name="TextBox 11">
            <a:extLst>
              <a:ext uri="{FF2B5EF4-FFF2-40B4-BE49-F238E27FC236}">
                <a16:creationId xmlns:a16="http://schemas.microsoft.com/office/drawing/2014/main" id="{D9D4EDF4-8F5A-B141-9FD9-140B7A446D6F}"/>
              </a:ext>
            </a:extLst>
          </p:cNvPr>
          <p:cNvSpPr txBox="1"/>
          <p:nvPr/>
        </p:nvSpPr>
        <p:spPr>
          <a:xfrm>
            <a:off x="19678722" y="10349509"/>
            <a:ext cx="2990663" cy="1454244"/>
          </a:xfrm>
          <a:prstGeom prst="rect">
            <a:avLst/>
          </a:prstGeom>
          <a:noFill/>
        </p:spPr>
        <p:txBody>
          <a:bodyPr wrap="square" rtlCol="0" anchor="ctr">
            <a:spAutoFit/>
          </a:bodyPr>
          <a:lstStyle/>
          <a:p>
            <a:pP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13" name="TextBox 12">
            <a:extLst>
              <a:ext uri="{FF2B5EF4-FFF2-40B4-BE49-F238E27FC236}">
                <a16:creationId xmlns:a16="http://schemas.microsoft.com/office/drawing/2014/main" id="{F02BFB6E-4B83-CE41-9EA4-D811E684FBD4}"/>
              </a:ext>
            </a:extLst>
          </p:cNvPr>
          <p:cNvSpPr txBox="1"/>
          <p:nvPr/>
        </p:nvSpPr>
        <p:spPr>
          <a:xfrm>
            <a:off x="18275107" y="10727959"/>
            <a:ext cx="1090082" cy="830997"/>
          </a:xfrm>
          <a:prstGeom prst="rect">
            <a:avLst/>
          </a:prstGeom>
          <a:noFill/>
        </p:spPr>
        <p:txBody>
          <a:bodyPr wrap="square" rtlCol="0" anchor="ctr">
            <a:spAutoFit/>
          </a:bodyPr>
          <a:lstStyle/>
          <a:p>
            <a:pPr algn="ctr"/>
            <a:r>
              <a:rPr lang="en-US" sz="4800" b="1" dirty="0">
                <a:solidFill>
                  <a:srgbClr val="FFFFFF"/>
                </a:solidFill>
                <a:latin typeface="Poppins" pitchFamily="2" charset="77"/>
                <a:cs typeface="Poppins" pitchFamily="2" charset="77"/>
              </a:rPr>
              <a:t>04</a:t>
            </a:r>
          </a:p>
        </p:txBody>
      </p:sp>
    </p:spTree>
    <p:extLst>
      <p:ext uri="{BB962C8B-B14F-4D97-AF65-F5344CB8AC3E}">
        <p14:creationId xmlns:p14="http://schemas.microsoft.com/office/powerpoint/2010/main" val="2332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ectangle 111">
            <a:extLst>
              <a:ext uri="{FF2B5EF4-FFF2-40B4-BE49-F238E27FC236}">
                <a16:creationId xmlns:a16="http://schemas.microsoft.com/office/drawing/2014/main" id="{D97E4286-A941-4F6F-AB4A-522418790ED6}"/>
              </a:ext>
            </a:extLst>
          </p:cNvPr>
          <p:cNvSpPr/>
          <p:nvPr/>
        </p:nvSpPr>
        <p:spPr>
          <a:xfrm>
            <a:off x="0" y="0"/>
            <a:ext cx="24377650" cy="13715999"/>
          </a:xfrm>
          <a:prstGeom prst="rect">
            <a:avLst/>
          </a:prstGeom>
          <a:gradFill flip="none" rotWithShape="1">
            <a:gsLst>
              <a:gs pos="0">
                <a:schemeClr val="accent5"/>
              </a:gs>
              <a:gs pos="82000">
                <a:schemeClr val="accent2">
                  <a:lumMod val="75000"/>
                </a:schemeClr>
              </a:gs>
              <a:gs pos="37000">
                <a:schemeClr val="accent5">
                  <a:lumMod val="75000"/>
                </a:schemeClr>
              </a:gs>
              <a:gs pos="100000">
                <a:schemeClr val="accent2">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3F31E35D-409A-3242-A4B7-C0013638495F}"/>
              </a:ext>
            </a:extLst>
          </p:cNvPr>
          <p:cNvGrpSpPr/>
          <p:nvPr/>
        </p:nvGrpSpPr>
        <p:grpSpPr>
          <a:xfrm>
            <a:off x="1504847" y="3770910"/>
            <a:ext cx="11557372" cy="8711973"/>
            <a:chOff x="1504847" y="3770910"/>
            <a:chExt cx="11557372" cy="8711973"/>
          </a:xfrm>
        </p:grpSpPr>
        <p:sp>
          <p:nvSpPr>
            <p:cNvPr id="18" name="Freeform 63">
              <a:extLst>
                <a:ext uri="{FF2B5EF4-FFF2-40B4-BE49-F238E27FC236}">
                  <a16:creationId xmlns:a16="http://schemas.microsoft.com/office/drawing/2014/main" id="{D8F0DDED-EA2C-C543-A513-DB096D8DE3DE}"/>
                </a:ext>
              </a:extLst>
            </p:cNvPr>
            <p:cNvSpPr>
              <a:spLocks noChangeArrowheads="1"/>
            </p:cNvSpPr>
            <p:nvPr/>
          </p:nvSpPr>
          <p:spPr bwMode="auto">
            <a:xfrm>
              <a:off x="11430784" y="5435305"/>
              <a:ext cx="917340" cy="911845"/>
            </a:xfrm>
            <a:custGeom>
              <a:avLst/>
              <a:gdLst>
                <a:gd name="T0" fmla="*/ 734 w 735"/>
                <a:gd name="T1" fmla="*/ 367 h 734"/>
                <a:gd name="T2" fmla="*/ 734 w 735"/>
                <a:gd name="T3" fmla="*/ 367 h 734"/>
                <a:gd name="T4" fmla="*/ 368 w 735"/>
                <a:gd name="T5" fmla="*/ 733 h 734"/>
                <a:gd name="T6" fmla="*/ 368 w 735"/>
                <a:gd name="T7" fmla="*/ 733 h 734"/>
                <a:gd name="T8" fmla="*/ 0 w 735"/>
                <a:gd name="T9" fmla="*/ 367 h 734"/>
                <a:gd name="T10" fmla="*/ 0 w 735"/>
                <a:gd name="T11" fmla="*/ 367 h 734"/>
                <a:gd name="T12" fmla="*/ 368 w 735"/>
                <a:gd name="T13" fmla="*/ 0 h 734"/>
                <a:gd name="T14" fmla="*/ 368 w 735"/>
                <a:gd name="T15" fmla="*/ 0 h 734"/>
                <a:gd name="T16" fmla="*/ 734 w 735"/>
                <a:gd name="T17" fmla="*/ 367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5" h="734">
                  <a:moveTo>
                    <a:pt x="734" y="367"/>
                  </a:moveTo>
                  <a:lnTo>
                    <a:pt x="734" y="367"/>
                  </a:lnTo>
                  <a:cubicBezTo>
                    <a:pt x="734" y="569"/>
                    <a:pt x="570" y="733"/>
                    <a:pt x="368" y="733"/>
                  </a:cubicBezTo>
                  <a:lnTo>
                    <a:pt x="368" y="733"/>
                  </a:lnTo>
                  <a:cubicBezTo>
                    <a:pt x="165" y="733"/>
                    <a:pt x="0" y="569"/>
                    <a:pt x="0" y="367"/>
                  </a:cubicBezTo>
                  <a:lnTo>
                    <a:pt x="0" y="367"/>
                  </a:lnTo>
                  <a:cubicBezTo>
                    <a:pt x="0" y="163"/>
                    <a:pt x="165" y="0"/>
                    <a:pt x="368" y="0"/>
                  </a:cubicBezTo>
                  <a:lnTo>
                    <a:pt x="368" y="0"/>
                  </a:lnTo>
                  <a:cubicBezTo>
                    <a:pt x="570" y="0"/>
                    <a:pt x="734" y="163"/>
                    <a:pt x="734" y="367"/>
                  </a:cubicBezTo>
                </a:path>
              </a:pathLst>
            </a:custGeom>
            <a:gradFill>
              <a:gsLst>
                <a:gs pos="29000">
                  <a:srgbClr val="FE6FC2"/>
                </a:gs>
                <a:gs pos="71000">
                  <a:srgbClr val="FE9FD8"/>
                </a:gs>
              </a:gsLst>
              <a:lin ang="18000000" scaled="0"/>
            </a:gradFill>
            <a:ln>
              <a:noFill/>
            </a:ln>
            <a:effectLst/>
          </p:spPr>
          <p:txBody>
            <a:bodyPr wrap="none" anchor="ctr"/>
            <a:lstStyle/>
            <a:p>
              <a:endParaRPr lang="en-US" sz="3599" dirty="0">
                <a:latin typeface="Poppins" pitchFamily="2" charset="77"/>
              </a:endParaRPr>
            </a:p>
          </p:txBody>
        </p:sp>
        <p:sp>
          <p:nvSpPr>
            <p:cNvPr id="19" name="Freeform 64">
              <a:extLst>
                <a:ext uri="{FF2B5EF4-FFF2-40B4-BE49-F238E27FC236}">
                  <a16:creationId xmlns:a16="http://schemas.microsoft.com/office/drawing/2014/main" id="{9D55F7CE-AF7E-F94F-AFA7-A844E67E73A9}"/>
                </a:ext>
              </a:extLst>
            </p:cNvPr>
            <p:cNvSpPr>
              <a:spLocks noChangeArrowheads="1"/>
            </p:cNvSpPr>
            <p:nvPr/>
          </p:nvSpPr>
          <p:spPr bwMode="auto">
            <a:xfrm>
              <a:off x="10557389" y="3770910"/>
              <a:ext cx="461415" cy="461415"/>
            </a:xfrm>
            <a:custGeom>
              <a:avLst/>
              <a:gdLst>
                <a:gd name="T0" fmla="*/ 370 w 371"/>
                <a:gd name="T1" fmla="*/ 185 h 372"/>
                <a:gd name="T2" fmla="*/ 370 w 371"/>
                <a:gd name="T3" fmla="*/ 185 h 372"/>
                <a:gd name="T4" fmla="*/ 185 w 371"/>
                <a:gd name="T5" fmla="*/ 371 h 372"/>
                <a:gd name="T6" fmla="*/ 185 w 371"/>
                <a:gd name="T7" fmla="*/ 371 h 372"/>
                <a:gd name="T8" fmla="*/ 0 w 371"/>
                <a:gd name="T9" fmla="*/ 185 h 372"/>
                <a:gd name="T10" fmla="*/ 0 w 371"/>
                <a:gd name="T11" fmla="*/ 185 h 372"/>
                <a:gd name="T12" fmla="*/ 185 w 371"/>
                <a:gd name="T13" fmla="*/ 0 h 372"/>
                <a:gd name="T14" fmla="*/ 185 w 371"/>
                <a:gd name="T15" fmla="*/ 0 h 372"/>
                <a:gd name="T16" fmla="*/ 370 w 371"/>
                <a:gd name="T17" fmla="*/ 185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1" h="372">
                  <a:moveTo>
                    <a:pt x="370" y="185"/>
                  </a:moveTo>
                  <a:lnTo>
                    <a:pt x="370" y="185"/>
                  </a:lnTo>
                  <a:cubicBezTo>
                    <a:pt x="370" y="288"/>
                    <a:pt x="287" y="371"/>
                    <a:pt x="185" y="371"/>
                  </a:cubicBezTo>
                  <a:lnTo>
                    <a:pt x="185" y="371"/>
                  </a:lnTo>
                  <a:cubicBezTo>
                    <a:pt x="83" y="371"/>
                    <a:pt x="0" y="288"/>
                    <a:pt x="0" y="185"/>
                  </a:cubicBezTo>
                  <a:lnTo>
                    <a:pt x="0" y="185"/>
                  </a:lnTo>
                  <a:cubicBezTo>
                    <a:pt x="0" y="83"/>
                    <a:pt x="83" y="0"/>
                    <a:pt x="185" y="0"/>
                  </a:cubicBezTo>
                  <a:lnTo>
                    <a:pt x="185" y="0"/>
                  </a:lnTo>
                  <a:cubicBezTo>
                    <a:pt x="287" y="0"/>
                    <a:pt x="370" y="83"/>
                    <a:pt x="370" y="185"/>
                  </a:cubicBezTo>
                </a:path>
              </a:pathLst>
            </a:custGeom>
            <a:gradFill>
              <a:gsLst>
                <a:gs pos="32000">
                  <a:srgbClr val="86F8BE"/>
                </a:gs>
                <a:gs pos="64000">
                  <a:srgbClr val="C9FFE0"/>
                </a:gs>
              </a:gsLst>
              <a:lin ang="18000000" scaled="0"/>
            </a:gradFill>
            <a:ln>
              <a:noFill/>
            </a:ln>
            <a:effectLst/>
          </p:spPr>
          <p:txBody>
            <a:bodyPr wrap="none" anchor="ctr"/>
            <a:lstStyle/>
            <a:p>
              <a:endParaRPr lang="en-US" sz="3599" dirty="0">
                <a:latin typeface="Poppins" pitchFamily="2" charset="77"/>
              </a:endParaRPr>
            </a:p>
          </p:txBody>
        </p:sp>
        <p:sp>
          <p:nvSpPr>
            <p:cNvPr id="20" name="Freeform 65">
              <a:extLst>
                <a:ext uri="{FF2B5EF4-FFF2-40B4-BE49-F238E27FC236}">
                  <a16:creationId xmlns:a16="http://schemas.microsoft.com/office/drawing/2014/main" id="{9E8AD3A5-9047-D849-A67A-5E7C34D2D2A8}"/>
                </a:ext>
              </a:extLst>
            </p:cNvPr>
            <p:cNvSpPr>
              <a:spLocks noChangeArrowheads="1"/>
            </p:cNvSpPr>
            <p:nvPr/>
          </p:nvSpPr>
          <p:spPr bwMode="auto">
            <a:xfrm>
              <a:off x="8112981" y="8445493"/>
              <a:ext cx="329583" cy="329582"/>
            </a:xfrm>
            <a:custGeom>
              <a:avLst/>
              <a:gdLst>
                <a:gd name="T0" fmla="*/ 264 w 265"/>
                <a:gd name="T1" fmla="*/ 132 h 265"/>
                <a:gd name="T2" fmla="*/ 264 w 265"/>
                <a:gd name="T3" fmla="*/ 132 h 265"/>
                <a:gd name="T4" fmla="*/ 132 w 265"/>
                <a:gd name="T5" fmla="*/ 264 h 265"/>
                <a:gd name="T6" fmla="*/ 132 w 265"/>
                <a:gd name="T7" fmla="*/ 264 h 265"/>
                <a:gd name="T8" fmla="*/ 0 w 265"/>
                <a:gd name="T9" fmla="*/ 132 h 265"/>
                <a:gd name="T10" fmla="*/ 0 w 265"/>
                <a:gd name="T11" fmla="*/ 132 h 265"/>
                <a:gd name="T12" fmla="*/ 132 w 265"/>
                <a:gd name="T13" fmla="*/ 0 h 265"/>
                <a:gd name="T14" fmla="*/ 132 w 265"/>
                <a:gd name="T15" fmla="*/ 0 h 265"/>
                <a:gd name="T16" fmla="*/ 264 w 265"/>
                <a:gd name="T17" fmla="*/ 132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5" h="265">
                  <a:moveTo>
                    <a:pt x="264" y="132"/>
                  </a:moveTo>
                  <a:lnTo>
                    <a:pt x="264" y="132"/>
                  </a:lnTo>
                  <a:cubicBezTo>
                    <a:pt x="264" y="205"/>
                    <a:pt x="205" y="264"/>
                    <a:pt x="132" y="264"/>
                  </a:cubicBezTo>
                  <a:lnTo>
                    <a:pt x="132" y="264"/>
                  </a:lnTo>
                  <a:cubicBezTo>
                    <a:pt x="59" y="264"/>
                    <a:pt x="0" y="205"/>
                    <a:pt x="0" y="132"/>
                  </a:cubicBezTo>
                  <a:lnTo>
                    <a:pt x="0" y="132"/>
                  </a:lnTo>
                  <a:cubicBezTo>
                    <a:pt x="0" y="59"/>
                    <a:pt x="59" y="0"/>
                    <a:pt x="132" y="0"/>
                  </a:cubicBezTo>
                  <a:lnTo>
                    <a:pt x="132" y="0"/>
                  </a:lnTo>
                  <a:cubicBezTo>
                    <a:pt x="205" y="0"/>
                    <a:pt x="264" y="59"/>
                    <a:pt x="264" y="132"/>
                  </a:cubicBezTo>
                </a:path>
              </a:pathLst>
            </a:custGeom>
            <a:gradFill>
              <a:gsLst>
                <a:gs pos="29000">
                  <a:srgbClr val="FE6FC2"/>
                </a:gs>
                <a:gs pos="71000">
                  <a:srgbClr val="FE9FD8"/>
                </a:gs>
              </a:gsLst>
              <a:lin ang="18000000" scaled="0"/>
            </a:gradFill>
            <a:ln>
              <a:noFill/>
            </a:ln>
            <a:effectLst/>
          </p:spPr>
          <p:txBody>
            <a:bodyPr wrap="none" anchor="ctr"/>
            <a:lstStyle/>
            <a:p>
              <a:endParaRPr lang="en-US" sz="3599" dirty="0">
                <a:latin typeface="Poppins" pitchFamily="2" charset="77"/>
              </a:endParaRPr>
            </a:p>
          </p:txBody>
        </p:sp>
        <p:sp>
          <p:nvSpPr>
            <p:cNvPr id="21" name="Freeform 66">
              <a:extLst>
                <a:ext uri="{FF2B5EF4-FFF2-40B4-BE49-F238E27FC236}">
                  <a16:creationId xmlns:a16="http://schemas.microsoft.com/office/drawing/2014/main" id="{FBA7AF58-7553-204C-AB5A-2FF521D3F991}"/>
                </a:ext>
              </a:extLst>
            </p:cNvPr>
            <p:cNvSpPr>
              <a:spLocks noChangeArrowheads="1"/>
            </p:cNvSpPr>
            <p:nvPr/>
          </p:nvSpPr>
          <p:spPr bwMode="auto">
            <a:xfrm>
              <a:off x="2537542" y="7901681"/>
              <a:ext cx="494374" cy="494374"/>
            </a:xfrm>
            <a:custGeom>
              <a:avLst/>
              <a:gdLst>
                <a:gd name="T0" fmla="*/ 394 w 395"/>
                <a:gd name="T1" fmla="*/ 197 h 395"/>
                <a:gd name="T2" fmla="*/ 394 w 395"/>
                <a:gd name="T3" fmla="*/ 197 h 395"/>
                <a:gd name="T4" fmla="*/ 197 w 395"/>
                <a:gd name="T5" fmla="*/ 394 h 395"/>
                <a:gd name="T6" fmla="*/ 197 w 395"/>
                <a:gd name="T7" fmla="*/ 394 h 395"/>
                <a:gd name="T8" fmla="*/ 0 w 395"/>
                <a:gd name="T9" fmla="*/ 197 h 395"/>
                <a:gd name="T10" fmla="*/ 0 w 395"/>
                <a:gd name="T11" fmla="*/ 197 h 395"/>
                <a:gd name="T12" fmla="*/ 197 w 395"/>
                <a:gd name="T13" fmla="*/ 0 h 395"/>
                <a:gd name="T14" fmla="*/ 197 w 395"/>
                <a:gd name="T15" fmla="*/ 0 h 395"/>
                <a:gd name="T16" fmla="*/ 394 w 395"/>
                <a:gd name="T17" fmla="*/ 197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395">
                  <a:moveTo>
                    <a:pt x="394" y="197"/>
                  </a:moveTo>
                  <a:lnTo>
                    <a:pt x="394" y="197"/>
                  </a:lnTo>
                  <a:cubicBezTo>
                    <a:pt x="394" y="306"/>
                    <a:pt x="306" y="394"/>
                    <a:pt x="197" y="394"/>
                  </a:cubicBezTo>
                  <a:lnTo>
                    <a:pt x="197" y="394"/>
                  </a:lnTo>
                  <a:cubicBezTo>
                    <a:pt x="88" y="394"/>
                    <a:pt x="0" y="306"/>
                    <a:pt x="0" y="197"/>
                  </a:cubicBezTo>
                  <a:lnTo>
                    <a:pt x="0" y="197"/>
                  </a:lnTo>
                  <a:cubicBezTo>
                    <a:pt x="0" y="88"/>
                    <a:pt x="88" y="0"/>
                    <a:pt x="197" y="0"/>
                  </a:cubicBezTo>
                  <a:lnTo>
                    <a:pt x="197" y="0"/>
                  </a:lnTo>
                  <a:cubicBezTo>
                    <a:pt x="306" y="0"/>
                    <a:pt x="394" y="88"/>
                    <a:pt x="394" y="197"/>
                  </a:cubicBezTo>
                </a:path>
              </a:pathLst>
            </a:custGeom>
            <a:gradFill>
              <a:gsLst>
                <a:gs pos="32000">
                  <a:srgbClr val="86F8BE"/>
                </a:gs>
                <a:gs pos="64000">
                  <a:srgbClr val="C9FFE0"/>
                </a:gs>
              </a:gsLst>
              <a:lin ang="18000000" scaled="0"/>
            </a:gradFill>
            <a:ln>
              <a:noFill/>
            </a:ln>
            <a:effectLst/>
          </p:spPr>
          <p:txBody>
            <a:bodyPr wrap="none" anchor="ctr"/>
            <a:lstStyle/>
            <a:p>
              <a:endParaRPr lang="en-US" sz="3599" dirty="0">
                <a:latin typeface="Poppins" pitchFamily="2" charset="77"/>
              </a:endParaRPr>
            </a:p>
          </p:txBody>
        </p:sp>
        <p:sp>
          <p:nvSpPr>
            <p:cNvPr id="22" name="Freeform 67">
              <a:extLst>
                <a:ext uri="{FF2B5EF4-FFF2-40B4-BE49-F238E27FC236}">
                  <a16:creationId xmlns:a16="http://schemas.microsoft.com/office/drawing/2014/main" id="{74F364B5-521F-954D-912E-E88AD70BCAD9}"/>
                </a:ext>
              </a:extLst>
            </p:cNvPr>
            <p:cNvSpPr>
              <a:spLocks noChangeArrowheads="1"/>
            </p:cNvSpPr>
            <p:nvPr/>
          </p:nvSpPr>
          <p:spPr bwMode="auto">
            <a:xfrm>
              <a:off x="2405708" y="4105986"/>
              <a:ext cx="725082" cy="725082"/>
            </a:xfrm>
            <a:custGeom>
              <a:avLst/>
              <a:gdLst>
                <a:gd name="T0" fmla="*/ 583 w 584"/>
                <a:gd name="T1" fmla="*/ 291 h 583"/>
                <a:gd name="T2" fmla="*/ 583 w 584"/>
                <a:gd name="T3" fmla="*/ 291 h 583"/>
                <a:gd name="T4" fmla="*/ 291 w 584"/>
                <a:gd name="T5" fmla="*/ 582 h 583"/>
                <a:gd name="T6" fmla="*/ 291 w 584"/>
                <a:gd name="T7" fmla="*/ 582 h 583"/>
                <a:gd name="T8" fmla="*/ 0 w 584"/>
                <a:gd name="T9" fmla="*/ 291 h 583"/>
                <a:gd name="T10" fmla="*/ 0 w 584"/>
                <a:gd name="T11" fmla="*/ 291 h 583"/>
                <a:gd name="T12" fmla="*/ 291 w 584"/>
                <a:gd name="T13" fmla="*/ 0 h 583"/>
                <a:gd name="T14" fmla="*/ 291 w 584"/>
                <a:gd name="T15" fmla="*/ 0 h 583"/>
                <a:gd name="T16" fmla="*/ 583 w 584"/>
                <a:gd name="T17" fmla="*/ 291 h 5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4" h="583">
                  <a:moveTo>
                    <a:pt x="583" y="291"/>
                  </a:moveTo>
                  <a:lnTo>
                    <a:pt x="583" y="291"/>
                  </a:lnTo>
                  <a:cubicBezTo>
                    <a:pt x="583" y="451"/>
                    <a:pt x="453" y="582"/>
                    <a:pt x="291" y="582"/>
                  </a:cubicBezTo>
                  <a:lnTo>
                    <a:pt x="291" y="582"/>
                  </a:lnTo>
                  <a:cubicBezTo>
                    <a:pt x="130" y="582"/>
                    <a:pt x="0" y="451"/>
                    <a:pt x="0" y="291"/>
                  </a:cubicBezTo>
                  <a:lnTo>
                    <a:pt x="0" y="291"/>
                  </a:lnTo>
                  <a:cubicBezTo>
                    <a:pt x="0" y="130"/>
                    <a:pt x="130" y="0"/>
                    <a:pt x="291" y="0"/>
                  </a:cubicBezTo>
                  <a:lnTo>
                    <a:pt x="291" y="0"/>
                  </a:lnTo>
                  <a:cubicBezTo>
                    <a:pt x="453" y="0"/>
                    <a:pt x="583" y="130"/>
                    <a:pt x="583" y="291"/>
                  </a:cubicBezTo>
                </a:path>
              </a:pathLst>
            </a:custGeom>
            <a:gradFill>
              <a:gsLst>
                <a:gs pos="19000">
                  <a:srgbClr val="9FB7FF"/>
                </a:gs>
                <a:gs pos="71000">
                  <a:srgbClr val="DEEAFE"/>
                </a:gs>
              </a:gsLst>
              <a:lin ang="18000000" scaled="0"/>
            </a:gradFill>
            <a:ln>
              <a:noFill/>
            </a:ln>
            <a:effectLst/>
          </p:spPr>
          <p:txBody>
            <a:bodyPr wrap="none" anchor="ctr"/>
            <a:lstStyle/>
            <a:p>
              <a:endParaRPr lang="en-US" sz="3599" dirty="0">
                <a:latin typeface="Poppins" pitchFamily="2" charset="77"/>
              </a:endParaRPr>
            </a:p>
          </p:txBody>
        </p:sp>
        <p:sp>
          <p:nvSpPr>
            <p:cNvPr id="23" name="Freeform 68">
              <a:extLst>
                <a:ext uri="{FF2B5EF4-FFF2-40B4-BE49-F238E27FC236}">
                  <a16:creationId xmlns:a16="http://schemas.microsoft.com/office/drawing/2014/main" id="{1010BC64-CCD1-EB43-8B86-4913A75E4E72}"/>
                </a:ext>
              </a:extLst>
            </p:cNvPr>
            <p:cNvSpPr>
              <a:spLocks noChangeArrowheads="1"/>
            </p:cNvSpPr>
            <p:nvPr/>
          </p:nvSpPr>
          <p:spPr bwMode="auto">
            <a:xfrm>
              <a:off x="1504847" y="8835498"/>
              <a:ext cx="302116" cy="302120"/>
            </a:xfrm>
            <a:custGeom>
              <a:avLst/>
              <a:gdLst>
                <a:gd name="T0" fmla="*/ 241 w 242"/>
                <a:gd name="T1" fmla="*/ 121 h 242"/>
                <a:gd name="T2" fmla="*/ 241 w 242"/>
                <a:gd name="T3" fmla="*/ 121 h 242"/>
                <a:gd name="T4" fmla="*/ 121 w 242"/>
                <a:gd name="T5" fmla="*/ 241 h 242"/>
                <a:gd name="T6" fmla="*/ 121 w 242"/>
                <a:gd name="T7" fmla="*/ 241 h 242"/>
                <a:gd name="T8" fmla="*/ 0 w 242"/>
                <a:gd name="T9" fmla="*/ 121 h 242"/>
                <a:gd name="T10" fmla="*/ 0 w 242"/>
                <a:gd name="T11" fmla="*/ 121 h 242"/>
                <a:gd name="T12" fmla="*/ 121 w 242"/>
                <a:gd name="T13" fmla="*/ 0 h 242"/>
                <a:gd name="T14" fmla="*/ 121 w 242"/>
                <a:gd name="T15" fmla="*/ 0 h 242"/>
                <a:gd name="T16" fmla="*/ 241 w 242"/>
                <a:gd name="T17" fmla="*/ 12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2" h="242">
                  <a:moveTo>
                    <a:pt x="241" y="121"/>
                  </a:moveTo>
                  <a:lnTo>
                    <a:pt x="241" y="121"/>
                  </a:lnTo>
                  <a:cubicBezTo>
                    <a:pt x="241" y="187"/>
                    <a:pt x="187" y="241"/>
                    <a:pt x="121" y="241"/>
                  </a:cubicBezTo>
                  <a:lnTo>
                    <a:pt x="121" y="241"/>
                  </a:lnTo>
                  <a:cubicBezTo>
                    <a:pt x="54" y="241"/>
                    <a:pt x="0" y="187"/>
                    <a:pt x="0" y="121"/>
                  </a:cubicBezTo>
                  <a:lnTo>
                    <a:pt x="0" y="121"/>
                  </a:lnTo>
                  <a:cubicBezTo>
                    <a:pt x="0" y="54"/>
                    <a:pt x="54" y="0"/>
                    <a:pt x="121" y="0"/>
                  </a:cubicBezTo>
                  <a:lnTo>
                    <a:pt x="121" y="0"/>
                  </a:lnTo>
                  <a:cubicBezTo>
                    <a:pt x="187" y="0"/>
                    <a:pt x="241" y="54"/>
                    <a:pt x="241" y="121"/>
                  </a:cubicBezTo>
                </a:path>
              </a:pathLst>
            </a:custGeom>
            <a:gradFill>
              <a:gsLst>
                <a:gs pos="19000">
                  <a:srgbClr val="9FB7FF"/>
                </a:gs>
                <a:gs pos="71000">
                  <a:srgbClr val="DEEAFE"/>
                </a:gs>
              </a:gsLst>
              <a:lin ang="18000000" scaled="0"/>
            </a:gradFill>
            <a:ln>
              <a:noFill/>
            </a:ln>
            <a:effectLst/>
          </p:spPr>
          <p:txBody>
            <a:bodyPr wrap="none" anchor="ctr"/>
            <a:lstStyle/>
            <a:p>
              <a:endParaRPr lang="en-US" sz="3599" dirty="0">
                <a:latin typeface="Poppins" pitchFamily="2" charset="77"/>
              </a:endParaRPr>
            </a:p>
          </p:txBody>
        </p:sp>
        <p:sp>
          <p:nvSpPr>
            <p:cNvPr id="24" name="Freeform 69">
              <a:extLst>
                <a:ext uri="{FF2B5EF4-FFF2-40B4-BE49-F238E27FC236}">
                  <a16:creationId xmlns:a16="http://schemas.microsoft.com/office/drawing/2014/main" id="{734591FD-D209-C846-88AF-80B2FA4AF180}"/>
                </a:ext>
              </a:extLst>
            </p:cNvPr>
            <p:cNvSpPr>
              <a:spLocks noChangeArrowheads="1"/>
            </p:cNvSpPr>
            <p:nvPr/>
          </p:nvSpPr>
          <p:spPr bwMode="auto">
            <a:xfrm>
              <a:off x="1515836" y="5825310"/>
              <a:ext cx="274652" cy="274652"/>
            </a:xfrm>
            <a:custGeom>
              <a:avLst/>
              <a:gdLst>
                <a:gd name="T0" fmla="*/ 218 w 219"/>
                <a:gd name="T1" fmla="*/ 109 h 219"/>
                <a:gd name="T2" fmla="*/ 218 w 219"/>
                <a:gd name="T3" fmla="*/ 109 h 219"/>
                <a:gd name="T4" fmla="*/ 109 w 219"/>
                <a:gd name="T5" fmla="*/ 218 h 219"/>
                <a:gd name="T6" fmla="*/ 109 w 219"/>
                <a:gd name="T7" fmla="*/ 218 h 219"/>
                <a:gd name="T8" fmla="*/ 0 w 219"/>
                <a:gd name="T9" fmla="*/ 109 h 219"/>
                <a:gd name="T10" fmla="*/ 0 w 219"/>
                <a:gd name="T11" fmla="*/ 109 h 219"/>
                <a:gd name="T12" fmla="*/ 109 w 219"/>
                <a:gd name="T13" fmla="*/ 0 h 219"/>
                <a:gd name="T14" fmla="*/ 109 w 219"/>
                <a:gd name="T15" fmla="*/ 0 h 219"/>
                <a:gd name="T16" fmla="*/ 218 w 219"/>
                <a:gd name="T17" fmla="*/ 109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9" h="219">
                  <a:moveTo>
                    <a:pt x="218" y="109"/>
                  </a:moveTo>
                  <a:lnTo>
                    <a:pt x="218" y="109"/>
                  </a:lnTo>
                  <a:cubicBezTo>
                    <a:pt x="218" y="169"/>
                    <a:pt x="169" y="218"/>
                    <a:pt x="109" y="218"/>
                  </a:cubicBezTo>
                  <a:lnTo>
                    <a:pt x="109" y="218"/>
                  </a:lnTo>
                  <a:cubicBezTo>
                    <a:pt x="48" y="218"/>
                    <a:pt x="0" y="169"/>
                    <a:pt x="0" y="109"/>
                  </a:cubicBezTo>
                  <a:lnTo>
                    <a:pt x="0" y="109"/>
                  </a:lnTo>
                  <a:cubicBezTo>
                    <a:pt x="0" y="48"/>
                    <a:pt x="48" y="0"/>
                    <a:pt x="109" y="0"/>
                  </a:cubicBezTo>
                  <a:lnTo>
                    <a:pt x="109" y="0"/>
                  </a:lnTo>
                  <a:cubicBezTo>
                    <a:pt x="169" y="0"/>
                    <a:pt x="218" y="48"/>
                    <a:pt x="218" y="109"/>
                  </a:cubicBezTo>
                </a:path>
              </a:pathLst>
            </a:custGeom>
            <a:gradFill>
              <a:gsLst>
                <a:gs pos="19000">
                  <a:srgbClr val="9FB7FF"/>
                </a:gs>
                <a:gs pos="71000">
                  <a:srgbClr val="DEEAFE"/>
                </a:gs>
              </a:gsLst>
              <a:lin ang="18000000" scaled="0"/>
            </a:gradFill>
            <a:ln>
              <a:noFill/>
            </a:ln>
            <a:effectLst/>
          </p:spPr>
          <p:txBody>
            <a:bodyPr wrap="none" anchor="ctr"/>
            <a:lstStyle/>
            <a:p>
              <a:endParaRPr lang="en-US" sz="3599" dirty="0">
                <a:latin typeface="Poppins" pitchFamily="2" charset="77"/>
              </a:endParaRPr>
            </a:p>
          </p:txBody>
        </p:sp>
        <p:sp>
          <p:nvSpPr>
            <p:cNvPr id="25" name="Freeform 70">
              <a:extLst>
                <a:ext uri="{FF2B5EF4-FFF2-40B4-BE49-F238E27FC236}">
                  <a16:creationId xmlns:a16="http://schemas.microsoft.com/office/drawing/2014/main" id="{3914FAC3-CEFD-8A47-AA8F-98CF02EC4125}"/>
                </a:ext>
              </a:extLst>
            </p:cNvPr>
            <p:cNvSpPr>
              <a:spLocks noChangeArrowheads="1"/>
            </p:cNvSpPr>
            <p:nvPr/>
          </p:nvSpPr>
          <p:spPr bwMode="auto">
            <a:xfrm>
              <a:off x="6036612" y="10032984"/>
              <a:ext cx="296624" cy="296624"/>
            </a:xfrm>
            <a:custGeom>
              <a:avLst/>
              <a:gdLst>
                <a:gd name="T0" fmla="*/ 237 w 238"/>
                <a:gd name="T1" fmla="*/ 119 h 238"/>
                <a:gd name="T2" fmla="*/ 237 w 238"/>
                <a:gd name="T3" fmla="*/ 119 h 238"/>
                <a:gd name="T4" fmla="*/ 119 w 238"/>
                <a:gd name="T5" fmla="*/ 237 h 238"/>
                <a:gd name="T6" fmla="*/ 119 w 238"/>
                <a:gd name="T7" fmla="*/ 237 h 238"/>
                <a:gd name="T8" fmla="*/ 0 w 238"/>
                <a:gd name="T9" fmla="*/ 119 h 238"/>
                <a:gd name="T10" fmla="*/ 0 w 238"/>
                <a:gd name="T11" fmla="*/ 119 h 238"/>
                <a:gd name="T12" fmla="*/ 119 w 238"/>
                <a:gd name="T13" fmla="*/ 0 h 238"/>
                <a:gd name="T14" fmla="*/ 119 w 238"/>
                <a:gd name="T15" fmla="*/ 0 h 238"/>
                <a:gd name="T16" fmla="*/ 237 w 238"/>
                <a:gd name="T17" fmla="*/ 119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238">
                  <a:moveTo>
                    <a:pt x="237" y="119"/>
                  </a:moveTo>
                  <a:lnTo>
                    <a:pt x="237" y="119"/>
                  </a:lnTo>
                  <a:cubicBezTo>
                    <a:pt x="237" y="184"/>
                    <a:pt x="184" y="237"/>
                    <a:pt x="119" y="237"/>
                  </a:cubicBezTo>
                  <a:lnTo>
                    <a:pt x="119" y="237"/>
                  </a:lnTo>
                  <a:cubicBezTo>
                    <a:pt x="53" y="237"/>
                    <a:pt x="0" y="184"/>
                    <a:pt x="0" y="119"/>
                  </a:cubicBezTo>
                  <a:lnTo>
                    <a:pt x="0" y="119"/>
                  </a:lnTo>
                  <a:cubicBezTo>
                    <a:pt x="0" y="53"/>
                    <a:pt x="53" y="0"/>
                    <a:pt x="119" y="0"/>
                  </a:cubicBezTo>
                  <a:lnTo>
                    <a:pt x="119" y="0"/>
                  </a:lnTo>
                  <a:cubicBezTo>
                    <a:pt x="184" y="0"/>
                    <a:pt x="237" y="53"/>
                    <a:pt x="237" y="119"/>
                  </a:cubicBezTo>
                </a:path>
              </a:pathLst>
            </a:custGeom>
            <a:gradFill>
              <a:gsLst>
                <a:gs pos="32000">
                  <a:srgbClr val="86F8BE"/>
                </a:gs>
                <a:gs pos="64000">
                  <a:srgbClr val="C9FFE0"/>
                </a:gs>
              </a:gsLst>
              <a:lin ang="18000000" scaled="0"/>
            </a:gradFill>
            <a:ln>
              <a:noFill/>
            </a:ln>
            <a:effectLst/>
          </p:spPr>
          <p:txBody>
            <a:bodyPr wrap="none" anchor="ctr"/>
            <a:lstStyle/>
            <a:p>
              <a:endParaRPr lang="en-US" sz="3599" dirty="0">
                <a:latin typeface="Poppins" pitchFamily="2" charset="77"/>
              </a:endParaRPr>
            </a:p>
          </p:txBody>
        </p:sp>
        <p:sp>
          <p:nvSpPr>
            <p:cNvPr id="26" name="Freeform 71">
              <a:extLst>
                <a:ext uri="{FF2B5EF4-FFF2-40B4-BE49-F238E27FC236}">
                  <a16:creationId xmlns:a16="http://schemas.microsoft.com/office/drawing/2014/main" id="{B20A44C2-D265-E842-BB6E-93F286FF9634}"/>
                </a:ext>
              </a:extLst>
            </p:cNvPr>
            <p:cNvSpPr>
              <a:spLocks noChangeArrowheads="1"/>
            </p:cNvSpPr>
            <p:nvPr/>
          </p:nvSpPr>
          <p:spPr bwMode="auto">
            <a:xfrm>
              <a:off x="12265727" y="4287257"/>
              <a:ext cx="142819" cy="142819"/>
            </a:xfrm>
            <a:custGeom>
              <a:avLst/>
              <a:gdLst>
                <a:gd name="T0" fmla="*/ 115 w 116"/>
                <a:gd name="T1" fmla="*/ 58 h 116"/>
                <a:gd name="T2" fmla="*/ 115 w 116"/>
                <a:gd name="T3" fmla="*/ 58 h 116"/>
                <a:gd name="T4" fmla="*/ 58 w 116"/>
                <a:gd name="T5" fmla="*/ 115 h 116"/>
                <a:gd name="T6" fmla="*/ 58 w 116"/>
                <a:gd name="T7" fmla="*/ 115 h 116"/>
                <a:gd name="T8" fmla="*/ 0 w 116"/>
                <a:gd name="T9" fmla="*/ 58 h 116"/>
                <a:gd name="T10" fmla="*/ 0 w 116"/>
                <a:gd name="T11" fmla="*/ 58 h 116"/>
                <a:gd name="T12" fmla="*/ 58 w 116"/>
                <a:gd name="T13" fmla="*/ 0 h 116"/>
                <a:gd name="T14" fmla="*/ 58 w 116"/>
                <a:gd name="T15" fmla="*/ 0 h 116"/>
                <a:gd name="T16" fmla="*/ 115 w 116"/>
                <a:gd name="T17" fmla="*/ 5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16">
                  <a:moveTo>
                    <a:pt x="115" y="58"/>
                  </a:moveTo>
                  <a:lnTo>
                    <a:pt x="115" y="58"/>
                  </a:lnTo>
                  <a:cubicBezTo>
                    <a:pt x="115" y="89"/>
                    <a:pt x="89" y="115"/>
                    <a:pt x="58" y="115"/>
                  </a:cubicBezTo>
                  <a:lnTo>
                    <a:pt x="58" y="115"/>
                  </a:lnTo>
                  <a:cubicBezTo>
                    <a:pt x="26" y="115"/>
                    <a:pt x="0" y="89"/>
                    <a:pt x="0" y="58"/>
                  </a:cubicBezTo>
                  <a:lnTo>
                    <a:pt x="0" y="58"/>
                  </a:lnTo>
                  <a:cubicBezTo>
                    <a:pt x="0" y="26"/>
                    <a:pt x="26" y="0"/>
                    <a:pt x="58" y="0"/>
                  </a:cubicBezTo>
                  <a:lnTo>
                    <a:pt x="58" y="0"/>
                  </a:lnTo>
                  <a:cubicBezTo>
                    <a:pt x="89" y="0"/>
                    <a:pt x="115" y="26"/>
                    <a:pt x="115" y="58"/>
                  </a:cubicBezTo>
                </a:path>
              </a:pathLst>
            </a:custGeom>
            <a:gradFill>
              <a:gsLst>
                <a:gs pos="19000">
                  <a:srgbClr val="9FB7FF"/>
                </a:gs>
                <a:gs pos="71000">
                  <a:srgbClr val="DEEAFE"/>
                </a:gs>
              </a:gsLst>
              <a:lin ang="18000000" scaled="0"/>
            </a:gradFill>
            <a:ln>
              <a:noFill/>
            </a:ln>
            <a:effectLst/>
          </p:spPr>
          <p:txBody>
            <a:bodyPr wrap="none" anchor="ctr"/>
            <a:lstStyle/>
            <a:p>
              <a:endParaRPr lang="en-US" sz="3599" dirty="0">
                <a:latin typeface="Poppins" pitchFamily="2" charset="77"/>
              </a:endParaRPr>
            </a:p>
          </p:txBody>
        </p:sp>
        <p:sp>
          <p:nvSpPr>
            <p:cNvPr id="27" name="Freeform 72">
              <a:extLst>
                <a:ext uri="{FF2B5EF4-FFF2-40B4-BE49-F238E27FC236}">
                  <a16:creationId xmlns:a16="http://schemas.microsoft.com/office/drawing/2014/main" id="{412A14F9-0076-FC49-B189-9D7993FDC03C}"/>
                </a:ext>
              </a:extLst>
            </p:cNvPr>
            <p:cNvSpPr>
              <a:spLocks noChangeArrowheads="1"/>
            </p:cNvSpPr>
            <p:nvPr/>
          </p:nvSpPr>
          <p:spPr bwMode="auto">
            <a:xfrm>
              <a:off x="12309670" y="9741855"/>
              <a:ext cx="516346" cy="516346"/>
            </a:xfrm>
            <a:custGeom>
              <a:avLst/>
              <a:gdLst>
                <a:gd name="T0" fmla="*/ 413 w 414"/>
                <a:gd name="T1" fmla="*/ 414 h 415"/>
                <a:gd name="T2" fmla="*/ 0 w 414"/>
                <a:gd name="T3" fmla="*/ 414 h 415"/>
                <a:gd name="T4" fmla="*/ 0 w 414"/>
                <a:gd name="T5" fmla="*/ 0 h 415"/>
                <a:gd name="T6" fmla="*/ 413 w 414"/>
                <a:gd name="T7" fmla="*/ 0 h 415"/>
                <a:gd name="T8" fmla="*/ 413 w 414"/>
                <a:gd name="T9" fmla="*/ 414 h 415"/>
              </a:gdLst>
              <a:ahLst/>
              <a:cxnLst>
                <a:cxn ang="0">
                  <a:pos x="T0" y="T1"/>
                </a:cxn>
                <a:cxn ang="0">
                  <a:pos x="T2" y="T3"/>
                </a:cxn>
                <a:cxn ang="0">
                  <a:pos x="T4" y="T5"/>
                </a:cxn>
                <a:cxn ang="0">
                  <a:pos x="T6" y="T7"/>
                </a:cxn>
                <a:cxn ang="0">
                  <a:pos x="T8" y="T9"/>
                </a:cxn>
              </a:cxnLst>
              <a:rect l="0" t="0" r="r" b="b"/>
              <a:pathLst>
                <a:path w="414" h="415">
                  <a:moveTo>
                    <a:pt x="413" y="414"/>
                  </a:moveTo>
                  <a:lnTo>
                    <a:pt x="0" y="414"/>
                  </a:lnTo>
                  <a:lnTo>
                    <a:pt x="0" y="0"/>
                  </a:lnTo>
                  <a:lnTo>
                    <a:pt x="413" y="0"/>
                  </a:lnTo>
                  <a:lnTo>
                    <a:pt x="413" y="414"/>
                  </a:ln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73">
              <a:extLst>
                <a:ext uri="{FF2B5EF4-FFF2-40B4-BE49-F238E27FC236}">
                  <a16:creationId xmlns:a16="http://schemas.microsoft.com/office/drawing/2014/main" id="{0809277B-A9B0-1F4A-BDFB-080A3DB482C0}"/>
                </a:ext>
              </a:extLst>
            </p:cNvPr>
            <p:cNvSpPr>
              <a:spLocks noChangeArrowheads="1"/>
            </p:cNvSpPr>
            <p:nvPr/>
          </p:nvSpPr>
          <p:spPr bwMode="auto">
            <a:xfrm>
              <a:off x="12826016" y="9741855"/>
              <a:ext cx="236203" cy="516346"/>
            </a:xfrm>
            <a:custGeom>
              <a:avLst/>
              <a:gdLst>
                <a:gd name="T0" fmla="*/ 0 w 188"/>
                <a:gd name="T1" fmla="*/ 414 h 415"/>
                <a:gd name="T2" fmla="*/ 187 w 188"/>
                <a:gd name="T3" fmla="*/ 414 h 415"/>
                <a:gd name="T4" fmla="*/ 187 w 188"/>
                <a:gd name="T5" fmla="*/ 0 h 415"/>
                <a:gd name="T6" fmla="*/ 0 w 188"/>
                <a:gd name="T7" fmla="*/ 0 h 415"/>
                <a:gd name="T8" fmla="*/ 0 w 188"/>
                <a:gd name="T9" fmla="*/ 414 h 415"/>
              </a:gdLst>
              <a:ahLst/>
              <a:cxnLst>
                <a:cxn ang="0">
                  <a:pos x="T0" y="T1"/>
                </a:cxn>
                <a:cxn ang="0">
                  <a:pos x="T2" y="T3"/>
                </a:cxn>
                <a:cxn ang="0">
                  <a:pos x="T4" y="T5"/>
                </a:cxn>
                <a:cxn ang="0">
                  <a:pos x="T6" y="T7"/>
                </a:cxn>
                <a:cxn ang="0">
                  <a:pos x="T8" y="T9"/>
                </a:cxn>
              </a:cxnLst>
              <a:rect l="0" t="0" r="r" b="b"/>
              <a:pathLst>
                <a:path w="188" h="415">
                  <a:moveTo>
                    <a:pt x="0" y="414"/>
                  </a:moveTo>
                  <a:lnTo>
                    <a:pt x="187" y="414"/>
                  </a:lnTo>
                  <a:lnTo>
                    <a:pt x="187" y="0"/>
                  </a:lnTo>
                  <a:lnTo>
                    <a:pt x="0" y="0"/>
                  </a:lnTo>
                  <a:lnTo>
                    <a:pt x="0" y="414"/>
                  </a:lnTo>
                </a:path>
              </a:pathLst>
            </a:custGeom>
            <a:solidFill>
              <a:srgbClr val="D7FF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74">
              <a:extLst>
                <a:ext uri="{FF2B5EF4-FFF2-40B4-BE49-F238E27FC236}">
                  <a16:creationId xmlns:a16="http://schemas.microsoft.com/office/drawing/2014/main" id="{37759313-34FA-4244-B193-3FF7857CFCD4}"/>
                </a:ext>
              </a:extLst>
            </p:cNvPr>
            <p:cNvSpPr>
              <a:spLocks noChangeArrowheads="1"/>
            </p:cNvSpPr>
            <p:nvPr/>
          </p:nvSpPr>
          <p:spPr bwMode="auto">
            <a:xfrm>
              <a:off x="7827344" y="10258200"/>
              <a:ext cx="2224685" cy="2224683"/>
            </a:xfrm>
            <a:custGeom>
              <a:avLst/>
              <a:gdLst>
                <a:gd name="T0" fmla="*/ 1785 w 1786"/>
                <a:gd name="T1" fmla="*/ 1784 h 1785"/>
                <a:gd name="T2" fmla="*/ 0 w 1786"/>
                <a:gd name="T3" fmla="*/ 1784 h 1785"/>
                <a:gd name="T4" fmla="*/ 0 w 1786"/>
                <a:gd name="T5" fmla="*/ 0 h 1785"/>
                <a:gd name="T6" fmla="*/ 1785 w 1786"/>
                <a:gd name="T7" fmla="*/ 0 h 1785"/>
                <a:gd name="T8" fmla="*/ 1785 w 1786"/>
                <a:gd name="T9" fmla="*/ 1784 h 1785"/>
              </a:gdLst>
              <a:ahLst/>
              <a:cxnLst>
                <a:cxn ang="0">
                  <a:pos x="T0" y="T1"/>
                </a:cxn>
                <a:cxn ang="0">
                  <a:pos x="T2" y="T3"/>
                </a:cxn>
                <a:cxn ang="0">
                  <a:pos x="T4" y="T5"/>
                </a:cxn>
                <a:cxn ang="0">
                  <a:pos x="T6" y="T7"/>
                </a:cxn>
                <a:cxn ang="0">
                  <a:pos x="T8" y="T9"/>
                </a:cxn>
              </a:cxnLst>
              <a:rect l="0" t="0" r="r" b="b"/>
              <a:pathLst>
                <a:path w="1786" h="1785">
                  <a:moveTo>
                    <a:pt x="1785" y="1784"/>
                  </a:moveTo>
                  <a:lnTo>
                    <a:pt x="0" y="1784"/>
                  </a:lnTo>
                  <a:lnTo>
                    <a:pt x="0" y="0"/>
                  </a:lnTo>
                  <a:lnTo>
                    <a:pt x="1785" y="0"/>
                  </a:lnTo>
                  <a:lnTo>
                    <a:pt x="1785" y="1784"/>
                  </a:lnTo>
                </a:path>
              </a:pathLst>
            </a:custGeom>
            <a:gradFill>
              <a:gsLst>
                <a:gs pos="59000">
                  <a:srgbClr val="BFD1FF"/>
                </a:gs>
                <a:gs pos="1000">
                  <a:srgbClr val="9FB7FF"/>
                </a:gs>
                <a:gs pos="99000">
                  <a:srgbClr val="DEEAFE"/>
                </a:gs>
              </a:gsLst>
              <a:lin ang="18000000" scaled="0"/>
            </a:gradFill>
            <a:ln>
              <a:noFill/>
            </a:ln>
            <a:effectLst/>
          </p:spPr>
          <p:txBody>
            <a:bodyPr wrap="none" anchor="ctr"/>
            <a:lstStyle/>
            <a:p>
              <a:endParaRPr lang="en-US" sz="3599" dirty="0">
                <a:latin typeface="Poppins" pitchFamily="2" charset="77"/>
              </a:endParaRPr>
            </a:p>
          </p:txBody>
        </p:sp>
        <p:sp>
          <p:nvSpPr>
            <p:cNvPr id="30" name="Freeform 75">
              <a:extLst>
                <a:ext uri="{FF2B5EF4-FFF2-40B4-BE49-F238E27FC236}">
                  <a16:creationId xmlns:a16="http://schemas.microsoft.com/office/drawing/2014/main" id="{2221A1C6-9C1C-F64D-BDC5-4534251F6246}"/>
                </a:ext>
              </a:extLst>
            </p:cNvPr>
            <p:cNvSpPr>
              <a:spLocks noChangeArrowheads="1"/>
            </p:cNvSpPr>
            <p:nvPr/>
          </p:nvSpPr>
          <p:spPr bwMode="auto">
            <a:xfrm>
              <a:off x="10052029" y="10258200"/>
              <a:ext cx="1005225" cy="2224683"/>
            </a:xfrm>
            <a:custGeom>
              <a:avLst/>
              <a:gdLst>
                <a:gd name="T0" fmla="*/ 0 w 805"/>
                <a:gd name="T1" fmla="*/ 1784 h 1785"/>
                <a:gd name="T2" fmla="*/ 804 w 805"/>
                <a:gd name="T3" fmla="*/ 1784 h 1785"/>
                <a:gd name="T4" fmla="*/ 804 w 805"/>
                <a:gd name="T5" fmla="*/ 0 h 1785"/>
                <a:gd name="T6" fmla="*/ 0 w 805"/>
                <a:gd name="T7" fmla="*/ 0 h 1785"/>
                <a:gd name="T8" fmla="*/ 0 w 805"/>
                <a:gd name="T9" fmla="*/ 1784 h 1785"/>
              </a:gdLst>
              <a:ahLst/>
              <a:cxnLst>
                <a:cxn ang="0">
                  <a:pos x="T0" y="T1"/>
                </a:cxn>
                <a:cxn ang="0">
                  <a:pos x="T2" y="T3"/>
                </a:cxn>
                <a:cxn ang="0">
                  <a:pos x="T4" y="T5"/>
                </a:cxn>
                <a:cxn ang="0">
                  <a:pos x="T6" y="T7"/>
                </a:cxn>
                <a:cxn ang="0">
                  <a:pos x="T8" y="T9"/>
                </a:cxn>
              </a:cxnLst>
              <a:rect l="0" t="0" r="r" b="b"/>
              <a:pathLst>
                <a:path w="805" h="1785">
                  <a:moveTo>
                    <a:pt x="0" y="1784"/>
                  </a:moveTo>
                  <a:lnTo>
                    <a:pt x="804" y="1784"/>
                  </a:lnTo>
                  <a:lnTo>
                    <a:pt x="804" y="0"/>
                  </a:lnTo>
                  <a:lnTo>
                    <a:pt x="0" y="0"/>
                  </a:lnTo>
                  <a:lnTo>
                    <a:pt x="0" y="1784"/>
                  </a:lnTo>
                </a:path>
              </a:pathLst>
            </a:custGeom>
            <a:solidFill>
              <a:srgbClr val="DEEA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76">
              <a:extLst>
                <a:ext uri="{FF2B5EF4-FFF2-40B4-BE49-F238E27FC236}">
                  <a16:creationId xmlns:a16="http://schemas.microsoft.com/office/drawing/2014/main" id="{8F1B5A00-1C1B-5C49-BD8C-8C9F985014F0}"/>
                </a:ext>
              </a:extLst>
            </p:cNvPr>
            <p:cNvSpPr>
              <a:spLocks noChangeArrowheads="1"/>
            </p:cNvSpPr>
            <p:nvPr/>
          </p:nvSpPr>
          <p:spPr bwMode="auto">
            <a:xfrm>
              <a:off x="3586713" y="9390297"/>
              <a:ext cx="1642422" cy="1642420"/>
            </a:xfrm>
            <a:custGeom>
              <a:avLst/>
              <a:gdLst>
                <a:gd name="T0" fmla="*/ 0 w 1319"/>
                <a:gd name="T1" fmla="*/ 1318 h 1319"/>
                <a:gd name="T2" fmla="*/ 1318 w 1319"/>
                <a:gd name="T3" fmla="*/ 1318 h 1319"/>
                <a:gd name="T4" fmla="*/ 1318 w 1319"/>
                <a:gd name="T5" fmla="*/ 0 h 1319"/>
                <a:gd name="T6" fmla="*/ 0 w 1319"/>
                <a:gd name="T7" fmla="*/ 0 h 1319"/>
                <a:gd name="T8" fmla="*/ 0 w 1319"/>
                <a:gd name="T9" fmla="*/ 1318 h 1319"/>
              </a:gdLst>
              <a:ahLst/>
              <a:cxnLst>
                <a:cxn ang="0">
                  <a:pos x="T0" y="T1"/>
                </a:cxn>
                <a:cxn ang="0">
                  <a:pos x="T2" y="T3"/>
                </a:cxn>
                <a:cxn ang="0">
                  <a:pos x="T4" y="T5"/>
                </a:cxn>
                <a:cxn ang="0">
                  <a:pos x="T6" y="T7"/>
                </a:cxn>
                <a:cxn ang="0">
                  <a:pos x="T8" y="T9"/>
                </a:cxn>
              </a:cxnLst>
              <a:rect l="0" t="0" r="r" b="b"/>
              <a:pathLst>
                <a:path w="1319" h="1319">
                  <a:moveTo>
                    <a:pt x="0" y="1318"/>
                  </a:moveTo>
                  <a:lnTo>
                    <a:pt x="1318" y="1318"/>
                  </a:lnTo>
                  <a:lnTo>
                    <a:pt x="1318" y="0"/>
                  </a:lnTo>
                  <a:lnTo>
                    <a:pt x="0" y="0"/>
                  </a:lnTo>
                  <a:lnTo>
                    <a:pt x="0" y="1318"/>
                  </a:lnTo>
                </a:path>
              </a:pathLst>
            </a:custGeom>
            <a:gradFill>
              <a:gsLst>
                <a:gs pos="1000">
                  <a:srgbClr val="7C75FF"/>
                </a:gs>
                <a:gs pos="92000">
                  <a:srgbClr val="BBBEFD"/>
                </a:gs>
              </a:gsLst>
              <a:lin ang="18000000" scaled="0"/>
            </a:gradFill>
            <a:ln>
              <a:noFill/>
            </a:ln>
            <a:effectLst/>
          </p:spPr>
          <p:txBody>
            <a:bodyPr wrap="none" anchor="ctr"/>
            <a:lstStyle/>
            <a:p>
              <a:endParaRPr lang="en-US" sz="3599" dirty="0">
                <a:latin typeface="Poppins" pitchFamily="2" charset="77"/>
              </a:endParaRPr>
            </a:p>
          </p:txBody>
        </p:sp>
        <p:sp>
          <p:nvSpPr>
            <p:cNvPr id="32" name="Freeform 77">
              <a:extLst>
                <a:ext uri="{FF2B5EF4-FFF2-40B4-BE49-F238E27FC236}">
                  <a16:creationId xmlns:a16="http://schemas.microsoft.com/office/drawing/2014/main" id="{9621A0BE-8CFB-4F4E-B426-F31F4FB3C1C3}"/>
                </a:ext>
              </a:extLst>
            </p:cNvPr>
            <p:cNvSpPr>
              <a:spLocks noChangeArrowheads="1"/>
            </p:cNvSpPr>
            <p:nvPr/>
          </p:nvSpPr>
          <p:spPr bwMode="auto">
            <a:xfrm>
              <a:off x="2845151" y="9390297"/>
              <a:ext cx="741560" cy="1642420"/>
            </a:xfrm>
            <a:custGeom>
              <a:avLst/>
              <a:gdLst>
                <a:gd name="T0" fmla="*/ 594 w 595"/>
                <a:gd name="T1" fmla="*/ 1318 h 1319"/>
                <a:gd name="T2" fmla="*/ 0 w 595"/>
                <a:gd name="T3" fmla="*/ 1318 h 1319"/>
                <a:gd name="T4" fmla="*/ 0 w 595"/>
                <a:gd name="T5" fmla="*/ 0 h 1319"/>
                <a:gd name="T6" fmla="*/ 594 w 595"/>
                <a:gd name="T7" fmla="*/ 0 h 1319"/>
                <a:gd name="T8" fmla="*/ 594 w 595"/>
                <a:gd name="T9" fmla="*/ 1318 h 1319"/>
              </a:gdLst>
              <a:ahLst/>
              <a:cxnLst>
                <a:cxn ang="0">
                  <a:pos x="T0" y="T1"/>
                </a:cxn>
                <a:cxn ang="0">
                  <a:pos x="T2" y="T3"/>
                </a:cxn>
                <a:cxn ang="0">
                  <a:pos x="T4" y="T5"/>
                </a:cxn>
                <a:cxn ang="0">
                  <a:pos x="T6" y="T7"/>
                </a:cxn>
                <a:cxn ang="0">
                  <a:pos x="T8" y="T9"/>
                </a:cxn>
              </a:cxnLst>
              <a:rect l="0" t="0" r="r" b="b"/>
              <a:pathLst>
                <a:path w="595" h="1319">
                  <a:moveTo>
                    <a:pt x="594" y="1318"/>
                  </a:moveTo>
                  <a:lnTo>
                    <a:pt x="0" y="1318"/>
                  </a:lnTo>
                  <a:lnTo>
                    <a:pt x="0" y="0"/>
                  </a:lnTo>
                  <a:lnTo>
                    <a:pt x="594" y="0"/>
                  </a:lnTo>
                  <a:lnTo>
                    <a:pt x="594" y="1318"/>
                  </a:lnTo>
                </a:path>
              </a:pathLst>
            </a:custGeom>
            <a:solidFill>
              <a:srgbClr val="6B5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78">
              <a:extLst>
                <a:ext uri="{FF2B5EF4-FFF2-40B4-BE49-F238E27FC236}">
                  <a16:creationId xmlns:a16="http://schemas.microsoft.com/office/drawing/2014/main" id="{5DBBE865-36FA-9144-8D3E-92FEBC3CD357}"/>
                </a:ext>
              </a:extLst>
            </p:cNvPr>
            <p:cNvSpPr>
              <a:spLocks noChangeArrowheads="1"/>
            </p:cNvSpPr>
            <p:nvPr/>
          </p:nvSpPr>
          <p:spPr bwMode="auto">
            <a:xfrm>
              <a:off x="5921258" y="11356811"/>
              <a:ext cx="532823" cy="532823"/>
            </a:xfrm>
            <a:custGeom>
              <a:avLst/>
              <a:gdLst>
                <a:gd name="T0" fmla="*/ 0 w 428"/>
                <a:gd name="T1" fmla="*/ 427 h 428"/>
                <a:gd name="T2" fmla="*/ 427 w 428"/>
                <a:gd name="T3" fmla="*/ 427 h 428"/>
                <a:gd name="T4" fmla="*/ 427 w 428"/>
                <a:gd name="T5" fmla="*/ 0 h 428"/>
                <a:gd name="T6" fmla="*/ 0 w 428"/>
                <a:gd name="T7" fmla="*/ 0 h 428"/>
                <a:gd name="T8" fmla="*/ 0 w 428"/>
                <a:gd name="T9" fmla="*/ 427 h 428"/>
              </a:gdLst>
              <a:ahLst/>
              <a:cxnLst>
                <a:cxn ang="0">
                  <a:pos x="T0" y="T1"/>
                </a:cxn>
                <a:cxn ang="0">
                  <a:pos x="T2" y="T3"/>
                </a:cxn>
                <a:cxn ang="0">
                  <a:pos x="T4" y="T5"/>
                </a:cxn>
                <a:cxn ang="0">
                  <a:pos x="T6" y="T7"/>
                </a:cxn>
                <a:cxn ang="0">
                  <a:pos x="T8" y="T9"/>
                </a:cxn>
              </a:cxnLst>
              <a:rect l="0" t="0" r="r" b="b"/>
              <a:pathLst>
                <a:path w="428" h="428">
                  <a:moveTo>
                    <a:pt x="0" y="427"/>
                  </a:moveTo>
                  <a:lnTo>
                    <a:pt x="427" y="427"/>
                  </a:lnTo>
                  <a:lnTo>
                    <a:pt x="427" y="0"/>
                  </a:lnTo>
                  <a:lnTo>
                    <a:pt x="0" y="0"/>
                  </a:lnTo>
                  <a:lnTo>
                    <a:pt x="0" y="427"/>
                  </a:lnTo>
                </a:path>
              </a:pathLst>
            </a:custGeom>
            <a:solidFill>
              <a:srgbClr val="FE9F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79">
              <a:extLst>
                <a:ext uri="{FF2B5EF4-FFF2-40B4-BE49-F238E27FC236}">
                  <a16:creationId xmlns:a16="http://schemas.microsoft.com/office/drawing/2014/main" id="{CB1B0F83-BE75-7E4C-AAD1-C641C88A5067}"/>
                </a:ext>
              </a:extLst>
            </p:cNvPr>
            <p:cNvSpPr>
              <a:spLocks noChangeArrowheads="1"/>
            </p:cNvSpPr>
            <p:nvPr/>
          </p:nvSpPr>
          <p:spPr bwMode="auto">
            <a:xfrm>
              <a:off x="5685055" y="11356811"/>
              <a:ext cx="241693" cy="532823"/>
            </a:xfrm>
            <a:custGeom>
              <a:avLst/>
              <a:gdLst>
                <a:gd name="T0" fmla="*/ 192 w 193"/>
                <a:gd name="T1" fmla="*/ 427 h 428"/>
                <a:gd name="T2" fmla="*/ 0 w 193"/>
                <a:gd name="T3" fmla="*/ 427 h 428"/>
                <a:gd name="T4" fmla="*/ 0 w 193"/>
                <a:gd name="T5" fmla="*/ 0 h 428"/>
                <a:gd name="T6" fmla="*/ 192 w 193"/>
                <a:gd name="T7" fmla="*/ 0 h 428"/>
                <a:gd name="T8" fmla="*/ 192 w 193"/>
                <a:gd name="T9" fmla="*/ 427 h 428"/>
              </a:gdLst>
              <a:ahLst/>
              <a:cxnLst>
                <a:cxn ang="0">
                  <a:pos x="T0" y="T1"/>
                </a:cxn>
                <a:cxn ang="0">
                  <a:pos x="T2" y="T3"/>
                </a:cxn>
                <a:cxn ang="0">
                  <a:pos x="T4" y="T5"/>
                </a:cxn>
                <a:cxn ang="0">
                  <a:pos x="T6" y="T7"/>
                </a:cxn>
                <a:cxn ang="0">
                  <a:pos x="T8" y="T9"/>
                </a:cxn>
              </a:cxnLst>
              <a:rect l="0" t="0" r="r" b="b"/>
              <a:pathLst>
                <a:path w="193" h="428">
                  <a:moveTo>
                    <a:pt x="192" y="427"/>
                  </a:moveTo>
                  <a:lnTo>
                    <a:pt x="0" y="427"/>
                  </a:lnTo>
                  <a:lnTo>
                    <a:pt x="0" y="0"/>
                  </a:lnTo>
                  <a:lnTo>
                    <a:pt x="192" y="0"/>
                  </a:lnTo>
                  <a:lnTo>
                    <a:pt x="192" y="427"/>
                  </a:ln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80">
              <a:extLst>
                <a:ext uri="{FF2B5EF4-FFF2-40B4-BE49-F238E27FC236}">
                  <a16:creationId xmlns:a16="http://schemas.microsoft.com/office/drawing/2014/main" id="{D0C121F0-4975-7B41-AA89-0C4295B135B8}"/>
                </a:ext>
              </a:extLst>
            </p:cNvPr>
            <p:cNvSpPr>
              <a:spLocks noChangeArrowheads="1"/>
            </p:cNvSpPr>
            <p:nvPr/>
          </p:nvSpPr>
          <p:spPr bwMode="auto">
            <a:xfrm>
              <a:off x="1730061" y="6693212"/>
              <a:ext cx="400994" cy="714095"/>
            </a:xfrm>
            <a:custGeom>
              <a:avLst/>
              <a:gdLst>
                <a:gd name="T0" fmla="*/ 0 w 320"/>
                <a:gd name="T1" fmla="*/ 574 h 575"/>
                <a:gd name="T2" fmla="*/ 319 w 320"/>
                <a:gd name="T3" fmla="*/ 574 h 575"/>
                <a:gd name="T4" fmla="*/ 319 w 320"/>
                <a:gd name="T5" fmla="*/ 0 h 575"/>
                <a:gd name="T6" fmla="*/ 0 w 320"/>
                <a:gd name="T7" fmla="*/ 0 h 575"/>
                <a:gd name="T8" fmla="*/ 0 w 320"/>
                <a:gd name="T9" fmla="*/ 574 h 575"/>
              </a:gdLst>
              <a:ahLst/>
              <a:cxnLst>
                <a:cxn ang="0">
                  <a:pos x="T0" y="T1"/>
                </a:cxn>
                <a:cxn ang="0">
                  <a:pos x="T2" y="T3"/>
                </a:cxn>
                <a:cxn ang="0">
                  <a:pos x="T4" y="T5"/>
                </a:cxn>
                <a:cxn ang="0">
                  <a:pos x="T6" y="T7"/>
                </a:cxn>
                <a:cxn ang="0">
                  <a:pos x="T8" y="T9"/>
                </a:cxn>
              </a:cxnLst>
              <a:rect l="0" t="0" r="r" b="b"/>
              <a:pathLst>
                <a:path w="320" h="575">
                  <a:moveTo>
                    <a:pt x="0" y="574"/>
                  </a:moveTo>
                  <a:lnTo>
                    <a:pt x="319" y="574"/>
                  </a:lnTo>
                  <a:lnTo>
                    <a:pt x="319" y="0"/>
                  </a:lnTo>
                  <a:lnTo>
                    <a:pt x="0" y="0"/>
                  </a:lnTo>
                  <a:lnTo>
                    <a:pt x="0" y="574"/>
                  </a:ln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81">
              <a:extLst>
                <a:ext uri="{FF2B5EF4-FFF2-40B4-BE49-F238E27FC236}">
                  <a16:creationId xmlns:a16="http://schemas.microsoft.com/office/drawing/2014/main" id="{3CF30881-9C4D-AC4A-A697-DBF39A11D2CD}"/>
                </a:ext>
              </a:extLst>
            </p:cNvPr>
            <p:cNvSpPr>
              <a:spLocks noChangeArrowheads="1"/>
            </p:cNvSpPr>
            <p:nvPr/>
          </p:nvSpPr>
          <p:spPr bwMode="auto">
            <a:xfrm>
              <a:off x="2125561" y="6693212"/>
              <a:ext cx="801985" cy="714095"/>
            </a:xfrm>
            <a:custGeom>
              <a:avLst/>
              <a:gdLst>
                <a:gd name="T0" fmla="*/ 641 w 642"/>
                <a:gd name="T1" fmla="*/ 0 h 575"/>
                <a:gd name="T2" fmla="*/ 0 w 642"/>
                <a:gd name="T3" fmla="*/ 0 h 575"/>
                <a:gd name="T4" fmla="*/ 0 w 642"/>
                <a:gd name="T5" fmla="*/ 574 h 575"/>
                <a:gd name="T6" fmla="*/ 641 w 642"/>
                <a:gd name="T7" fmla="*/ 574 h 575"/>
                <a:gd name="T8" fmla="*/ 641 w 642"/>
                <a:gd name="T9" fmla="*/ 0 h 575"/>
              </a:gdLst>
              <a:ahLst/>
              <a:cxnLst>
                <a:cxn ang="0">
                  <a:pos x="T0" y="T1"/>
                </a:cxn>
                <a:cxn ang="0">
                  <a:pos x="T2" y="T3"/>
                </a:cxn>
                <a:cxn ang="0">
                  <a:pos x="T4" y="T5"/>
                </a:cxn>
                <a:cxn ang="0">
                  <a:pos x="T6" y="T7"/>
                </a:cxn>
                <a:cxn ang="0">
                  <a:pos x="T8" y="T9"/>
                </a:cxn>
              </a:cxnLst>
              <a:rect l="0" t="0" r="r" b="b"/>
              <a:pathLst>
                <a:path w="642" h="575">
                  <a:moveTo>
                    <a:pt x="641" y="0"/>
                  </a:moveTo>
                  <a:lnTo>
                    <a:pt x="0" y="0"/>
                  </a:lnTo>
                  <a:lnTo>
                    <a:pt x="0" y="574"/>
                  </a:lnTo>
                  <a:lnTo>
                    <a:pt x="641" y="574"/>
                  </a:lnTo>
                  <a:lnTo>
                    <a:pt x="641" y="0"/>
                  </a:lnTo>
                </a:path>
              </a:pathLst>
            </a:custGeom>
            <a:solidFill>
              <a:srgbClr val="FE9F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82">
              <a:extLst>
                <a:ext uri="{FF2B5EF4-FFF2-40B4-BE49-F238E27FC236}">
                  <a16:creationId xmlns:a16="http://schemas.microsoft.com/office/drawing/2014/main" id="{1D440650-BF7B-AB4B-ACD6-9C15F8F252FB}"/>
                </a:ext>
              </a:extLst>
            </p:cNvPr>
            <p:cNvSpPr>
              <a:spLocks noChangeArrowheads="1"/>
            </p:cNvSpPr>
            <p:nvPr/>
          </p:nvSpPr>
          <p:spPr bwMode="auto">
            <a:xfrm>
              <a:off x="2323311" y="6825045"/>
              <a:ext cx="433953" cy="455925"/>
            </a:xfrm>
            <a:custGeom>
              <a:avLst/>
              <a:gdLst>
                <a:gd name="T0" fmla="*/ 67 w 348"/>
                <a:gd name="T1" fmla="*/ 228 h 364"/>
                <a:gd name="T2" fmla="*/ 67 w 348"/>
                <a:gd name="T3" fmla="*/ 228 h 364"/>
                <a:gd name="T4" fmla="*/ 90 w 348"/>
                <a:gd name="T5" fmla="*/ 232 h 364"/>
                <a:gd name="T6" fmla="*/ 90 w 348"/>
                <a:gd name="T7" fmla="*/ 97 h 364"/>
                <a:gd name="T8" fmla="*/ 90 w 348"/>
                <a:gd name="T9" fmla="*/ 52 h 364"/>
                <a:gd name="T10" fmla="*/ 347 w 348"/>
                <a:gd name="T11" fmla="*/ 0 h 364"/>
                <a:gd name="T12" fmla="*/ 347 w 348"/>
                <a:gd name="T13" fmla="*/ 44 h 364"/>
                <a:gd name="T14" fmla="*/ 347 w 348"/>
                <a:gd name="T15" fmla="*/ 243 h 364"/>
                <a:gd name="T16" fmla="*/ 347 w 348"/>
                <a:gd name="T17" fmla="*/ 243 h 364"/>
                <a:gd name="T18" fmla="*/ 347 w 348"/>
                <a:gd name="T19" fmla="*/ 249 h 364"/>
                <a:gd name="T20" fmla="*/ 347 w 348"/>
                <a:gd name="T21" fmla="*/ 249 h 364"/>
                <a:gd name="T22" fmla="*/ 280 w 348"/>
                <a:gd name="T23" fmla="*/ 317 h 364"/>
                <a:gd name="T24" fmla="*/ 280 w 348"/>
                <a:gd name="T25" fmla="*/ 317 h 364"/>
                <a:gd name="T26" fmla="*/ 212 w 348"/>
                <a:gd name="T27" fmla="*/ 249 h 364"/>
                <a:gd name="T28" fmla="*/ 212 w 348"/>
                <a:gd name="T29" fmla="*/ 249 h 364"/>
                <a:gd name="T30" fmla="*/ 280 w 348"/>
                <a:gd name="T31" fmla="*/ 181 h 364"/>
                <a:gd name="T32" fmla="*/ 280 w 348"/>
                <a:gd name="T33" fmla="*/ 181 h 364"/>
                <a:gd name="T34" fmla="*/ 302 w 348"/>
                <a:gd name="T35" fmla="*/ 185 h 364"/>
                <a:gd name="T36" fmla="*/ 302 w 348"/>
                <a:gd name="T37" fmla="*/ 53 h 364"/>
                <a:gd name="T38" fmla="*/ 135 w 348"/>
                <a:gd name="T39" fmla="*/ 88 h 364"/>
                <a:gd name="T40" fmla="*/ 135 w 348"/>
                <a:gd name="T41" fmla="*/ 289 h 364"/>
                <a:gd name="T42" fmla="*/ 135 w 348"/>
                <a:gd name="T43" fmla="*/ 289 h 364"/>
                <a:gd name="T44" fmla="*/ 135 w 348"/>
                <a:gd name="T45" fmla="*/ 296 h 364"/>
                <a:gd name="T46" fmla="*/ 135 w 348"/>
                <a:gd name="T47" fmla="*/ 296 h 364"/>
                <a:gd name="T48" fmla="*/ 67 w 348"/>
                <a:gd name="T49" fmla="*/ 363 h 364"/>
                <a:gd name="T50" fmla="*/ 67 w 348"/>
                <a:gd name="T51" fmla="*/ 363 h 364"/>
                <a:gd name="T52" fmla="*/ 0 w 348"/>
                <a:gd name="T53" fmla="*/ 296 h 364"/>
                <a:gd name="T54" fmla="*/ 0 w 348"/>
                <a:gd name="T55" fmla="*/ 296 h 364"/>
                <a:gd name="T56" fmla="*/ 67 w 348"/>
                <a:gd name="T57" fmla="*/ 228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8" h="364">
                  <a:moveTo>
                    <a:pt x="67" y="228"/>
                  </a:moveTo>
                  <a:lnTo>
                    <a:pt x="67" y="228"/>
                  </a:lnTo>
                  <a:cubicBezTo>
                    <a:pt x="75" y="228"/>
                    <a:pt x="83" y="229"/>
                    <a:pt x="90" y="232"/>
                  </a:cubicBezTo>
                  <a:lnTo>
                    <a:pt x="90" y="97"/>
                  </a:lnTo>
                  <a:lnTo>
                    <a:pt x="90" y="52"/>
                  </a:lnTo>
                  <a:lnTo>
                    <a:pt x="347" y="0"/>
                  </a:lnTo>
                  <a:lnTo>
                    <a:pt x="347" y="44"/>
                  </a:lnTo>
                  <a:lnTo>
                    <a:pt x="347" y="243"/>
                  </a:lnTo>
                  <a:lnTo>
                    <a:pt x="347" y="243"/>
                  </a:lnTo>
                  <a:cubicBezTo>
                    <a:pt x="347" y="245"/>
                    <a:pt x="347" y="247"/>
                    <a:pt x="347" y="249"/>
                  </a:cubicBezTo>
                  <a:lnTo>
                    <a:pt x="347" y="249"/>
                  </a:lnTo>
                  <a:cubicBezTo>
                    <a:pt x="347" y="287"/>
                    <a:pt x="317" y="317"/>
                    <a:pt x="280" y="317"/>
                  </a:cubicBezTo>
                  <a:lnTo>
                    <a:pt x="280" y="317"/>
                  </a:lnTo>
                  <a:cubicBezTo>
                    <a:pt x="242" y="317"/>
                    <a:pt x="212" y="287"/>
                    <a:pt x="212" y="249"/>
                  </a:cubicBezTo>
                  <a:lnTo>
                    <a:pt x="212" y="249"/>
                  </a:lnTo>
                  <a:cubicBezTo>
                    <a:pt x="212" y="211"/>
                    <a:pt x="242" y="181"/>
                    <a:pt x="280" y="181"/>
                  </a:cubicBezTo>
                  <a:lnTo>
                    <a:pt x="280" y="181"/>
                  </a:lnTo>
                  <a:cubicBezTo>
                    <a:pt x="287" y="181"/>
                    <a:pt x="295" y="183"/>
                    <a:pt x="302" y="185"/>
                  </a:cubicBezTo>
                  <a:lnTo>
                    <a:pt x="302" y="53"/>
                  </a:lnTo>
                  <a:lnTo>
                    <a:pt x="135" y="88"/>
                  </a:lnTo>
                  <a:lnTo>
                    <a:pt x="135" y="289"/>
                  </a:lnTo>
                  <a:lnTo>
                    <a:pt x="135" y="289"/>
                  </a:lnTo>
                  <a:cubicBezTo>
                    <a:pt x="135" y="292"/>
                    <a:pt x="135" y="293"/>
                    <a:pt x="135" y="296"/>
                  </a:cubicBezTo>
                  <a:lnTo>
                    <a:pt x="135" y="296"/>
                  </a:lnTo>
                  <a:cubicBezTo>
                    <a:pt x="135" y="333"/>
                    <a:pt x="105" y="363"/>
                    <a:pt x="67" y="363"/>
                  </a:cubicBezTo>
                  <a:lnTo>
                    <a:pt x="67" y="363"/>
                  </a:lnTo>
                  <a:cubicBezTo>
                    <a:pt x="30" y="363"/>
                    <a:pt x="0" y="333"/>
                    <a:pt x="0" y="296"/>
                  </a:cubicBezTo>
                  <a:lnTo>
                    <a:pt x="0" y="296"/>
                  </a:lnTo>
                  <a:cubicBezTo>
                    <a:pt x="0" y="258"/>
                    <a:pt x="30" y="228"/>
                    <a:pt x="67" y="228"/>
                  </a:cubicBezTo>
                </a:path>
              </a:pathLst>
            </a:custGeom>
            <a:solidFill>
              <a:srgbClr val="FFFFFF">
                <a:alpha val="70000"/>
              </a:srgbClr>
            </a:solidFill>
            <a:ln>
              <a:noFill/>
            </a:ln>
            <a:effectLst/>
          </p:spPr>
          <p:txBody>
            <a:bodyPr wrap="none" anchor="ctr"/>
            <a:lstStyle/>
            <a:p>
              <a:endParaRPr lang="en-US" sz="3599" dirty="0">
                <a:latin typeface="Poppins" pitchFamily="2" charset="77"/>
              </a:endParaRPr>
            </a:p>
          </p:txBody>
        </p:sp>
        <p:sp>
          <p:nvSpPr>
            <p:cNvPr id="38" name="Freeform 83">
              <a:extLst>
                <a:ext uri="{FF2B5EF4-FFF2-40B4-BE49-F238E27FC236}">
                  <a16:creationId xmlns:a16="http://schemas.microsoft.com/office/drawing/2014/main" id="{0F6D8A6A-2DA1-6A47-88FA-EBD31F81CD51}"/>
                </a:ext>
              </a:extLst>
            </p:cNvPr>
            <p:cNvSpPr>
              <a:spLocks noChangeArrowheads="1"/>
            </p:cNvSpPr>
            <p:nvPr/>
          </p:nvSpPr>
          <p:spPr bwMode="auto">
            <a:xfrm>
              <a:off x="11403317" y="4561909"/>
              <a:ext cx="307611" cy="549304"/>
            </a:xfrm>
            <a:custGeom>
              <a:avLst/>
              <a:gdLst>
                <a:gd name="T0" fmla="*/ 245 w 246"/>
                <a:gd name="T1" fmla="*/ 440 h 441"/>
                <a:gd name="T2" fmla="*/ 0 w 246"/>
                <a:gd name="T3" fmla="*/ 440 h 441"/>
                <a:gd name="T4" fmla="*/ 0 w 246"/>
                <a:gd name="T5" fmla="*/ 0 h 441"/>
                <a:gd name="T6" fmla="*/ 245 w 246"/>
                <a:gd name="T7" fmla="*/ 0 h 441"/>
                <a:gd name="T8" fmla="*/ 245 w 246"/>
                <a:gd name="T9" fmla="*/ 440 h 441"/>
              </a:gdLst>
              <a:ahLst/>
              <a:cxnLst>
                <a:cxn ang="0">
                  <a:pos x="T0" y="T1"/>
                </a:cxn>
                <a:cxn ang="0">
                  <a:pos x="T2" y="T3"/>
                </a:cxn>
                <a:cxn ang="0">
                  <a:pos x="T4" y="T5"/>
                </a:cxn>
                <a:cxn ang="0">
                  <a:pos x="T6" y="T7"/>
                </a:cxn>
                <a:cxn ang="0">
                  <a:pos x="T8" y="T9"/>
                </a:cxn>
              </a:cxnLst>
              <a:rect l="0" t="0" r="r" b="b"/>
              <a:pathLst>
                <a:path w="246" h="441">
                  <a:moveTo>
                    <a:pt x="245" y="440"/>
                  </a:moveTo>
                  <a:lnTo>
                    <a:pt x="0" y="440"/>
                  </a:lnTo>
                  <a:lnTo>
                    <a:pt x="0" y="0"/>
                  </a:lnTo>
                  <a:lnTo>
                    <a:pt x="245" y="0"/>
                  </a:lnTo>
                  <a:lnTo>
                    <a:pt x="245" y="440"/>
                  </a:lnTo>
                </a:path>
              </a:pathLst>
            </a:custGeom>
            <a:solidFill>
              <a:srgbClr val="D7FF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84">
              <a:extLst>
                <a:ext uri="{FF2B5EF4-FFF2-40B4-BE49-F238E27FC236}">
                  <a16:creationId xmlns:a16="http://schemas.microsoft.com/office/drawing/2014/main" id="{B5A09FA9-88D8-EA42-8B4A-FC32B3E95DE7}"/>
                </a:ext>
              </a:extLst>
            </p:cNvPr>
            <p:cNvSpPr>
              <a:spLocks noChangeArrowheads="1"/>
            </p:cNvSpPr>
            <p:nvPr/>
          </p:nvSpPr>
          <p:spPr bwMode="auto">
            <a:xfrm>
              <a:off x="10788096" y="4561909"/>
              <a:ext cx="615221" cy="549304"/>
            </a:xfrm>
            <a:custGeom>
              <a:avLst/>
              <a:gdLst>
                <a:gd name="T0" fmla="*/ 0 w 493"/>
                <a:gd name="T1" fmla="*/ 0 h 441"/>
                <a:gd name="T2" fmla="*/ 492 w 493"/>
                <a:gd name="T3" fmla="*/ 0 h 441"/>
                <a:gd name="T4" fmla="*/ 492 w 493"/>
                <a:gd name="T5" fmla="*/ 440 h 441"/>
                <a:gd name="T6" fmla="*/ 0 w 493"/>
                <a:gd name="T7" fmla="*/ 440 h 441"/>
                <a:gd name="T8" fmla="*/ 0 w 493"/>
                <a:gd name="T9" fmla="*/ 0 h 441"/>
              </a:gdLst>
              <a:ahLst/>
              <a:cxnLst>
                <a:cxn ang="0">
                  <a:pos x="T0" y="T1"/>
                </a:cxn>
                <a:cxn ang="0">
                  <a:pos x="T2" y="T3"/>
                </a:cxn>
                <a:cxn ang="0">
                  <a:pos x="T4" y="T5"/>
                </a:cxn>
                <a:cxn ang="0">
                  <a:pos x="T6" y="T7"/>
                </a:cxn>
                <a:cxn ang="0">
                  <a:pos x="T8" y="T9"/>
                </a:cxn>
              </a:cxnLst>
              <a:rect l="0" t="0" r="r" b="b"/>
              <a:pathLst>
                <a:path w="493" h="441">
                  <a:moveTo>
                    <a:pt x="0" y="0"/>
                  </a:moveTo>
                  <a:lnTo>
                    <a:pt x="492" y="0"/>
                  </a:lnTo>
                  <a:lnTo>
                    <a:pt x="492" y="440"/>
                  </a:lnTo>
                  <a:lnTo>
                    <a:pt x="0" y="440"/>
                  </a:lnTo>
                  <a:lnTo>
                    <a:pt x="0" y="0"/>
                  </a:ln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85">
              <a:extLst>
                <a:ext uri="{FF2B5EF4-FFF2-40B4-BE49-F238E27FC236}">
                  <a16:creationId xmlns:a16="http://schemas.microsoft.com/office/drawing/2014/main" id="{1F877F04-7C37-4E4E-ABDE-6CBC303291D3}"/>
                </a:ext>
              </a:extLst>
            </p:cNvPr>
            <p:cNvSpPr>
              <a:spLocks noChangeArrowheads="1"/>
            </p:cNvSpPr>
            <p:nvPr/>
          </p:nvSpPr>
          <p:spPr bwMode="auto">
            <a:xfrm>
              <a:off x="10914434" y="4660783"/>
              <a:ext cx="335077" cy="351554"/>
            </a:xfrm>
            <a:custGeom>
              <a:avLst/>
              <a:gdLst>
                <a:gd name="T0" fmla="*/ 52 w 268"/>
                <a:gd name="T1" fmla="*/ 176 h 281"/>
                <a:gd name="T2" fmla="*/ 52 w 268"/>
                <a:gd name="T3" fmla="*/ 176 h 281"/>
                <a:gd name="T4" fmla="*/ 69 w 268"/>
                <a:gd name="T5" fmla="*/ 180 h 281"/>
                <a:gd name="T6" fmla="*/ 69 w 268"/>
                <a:gd name="T7" fmla="*/ 76 h 281"/>
                <a:gd name="T8" fmla="*/ 69 w 268"/>
                <a:gd name="T9" fmla="*/ 41 h 281"/>
                <a:gd name="T10" fmla="*/ 267 w 268"/>
                <a:gd name="T11" fmla="*/ 0 h 281"/>
                <a:gd name="T12" fmla="*/ 267 w 268"/>
                <a:gd name="T13" fmla="*/ 35 h 281"/>
                <a:gd name="T14" fmla="*/ 267 w 268"/>
                <a:gd name="T15" fmla="*/ 188 h 281"/>
                <a:gd name="T16" fmla="*/ 267 w 268"/>
                <a:gd name="T17" fmla="*/ 188 h 281"/>
                <a:gd name="T18" fmla="*/ 267 w 268"/>
                <a:gd name="T19" fmla="*/ 192 h 281"/>
                <a:gd name="T20" fmla="*/ 267 w 268"/>
                <a:gd name="T21" fmla="*/ 192 h 281"/>
                <a:gd name="T22" fmla="*/ 215 w 268"/>
                <a:gd name="T23" fmla="*/ 244 h 281"/>
                <a:gd name="T24" fmla="*/ 215 w 268"/>
                <a:gd name="T25" fmla="*/ 244 h 281"/>
                <a:gd name="T26" fmla="*/ 163 w 268"/>
                <a:gd name="T27" fmla="*/ 192 h 281"/>
                <a:gd name="T28" fmla="*/ 163 w 268"/>
                <a:gd name="T29" fmla="*/ 192 h 281"/>
                <a:gd name="T30" fmla="*/ 215 w 268"/>
                <a:gd name="T31" fmla="*/ 140 h 281"/>
                <a:gd name="T32" fmla="*/ 215 w 268"/>
                <a:gd name="T33" fmla="*/ 140 h 281"/>
                <a:gd name="T34" fmla="*/ 232 w 268"/>
                <a:gd name="T35" fmla="*/ 143 h 281"/>
                <a:gd name="T36" fmla="*/ 232 w 268"/>
                <a:gd name="T37" fmla="*/ 42 h 281"/>
                <a:gd name="T38" fmla="*/ 104 w 268"/>
                <a:gd name="T39" fmla="*/ 68 h 281"/>
                <a:gd name="T40" fmla="*/ 104 w 268"/>
                <a:gd name="T41" fmla="*/ 223 h 281"/>
                <a:gd name="T42" fmla="*/ 104 w 268"/>
                <a:gd name="T43" fmla="*/ 223 h 281"/>
                <a:gd name="T44" fmla="*/ 104 w 268"/>
                <a:gd name="T45" fmla="*/ 228 h 281"/>
                <a:gd name="T46" fmla="*/ 104 w 268"/>
                <a:gd name="T47" fmla="*/ 228 h 281"/>
                <a:gd name="T48" fmla="*/ 52 w 268"/>
                <a:gd name="T49" fmla="*/ 280 h 281"/>
                <a:gd name="T50" fmla="*/ 52 w 268"/>
                <a:gd name="T51" fmla="*/ 280 h 281"/>
                <a:gd name="T52" fmla="*/ 0 w 268"/>
                <a:gd name="T53" fmla="*/ 228 h 281"/>
                <a:gd name="T54" fmla="*/ 0 w 268"/>
                <a:gd name="T55" fmla="*/ 228 h 281"/>
                <a:gd name="T56" fmla="*/ 52 w 268"/>
                <a:gd name="T57" fmla="*/ 17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8" h="281">
                  <a:moveTo>
                    <a:pt x="52" y="176"/>
                  </a:moveTo>
                  <a:lnTo>
                    <a:pt x="52" y="176"/>
                  </a:lnTo>
                  <a:cubicBezTo>
                    <a:pt x="58" y="176"/>
                    <a:pt x="65" y="177"/>
                    <a:pt x="69" y="180"/>
                  </a:cubicBezTo>
                  <a:lnTo>
                    <a:pt x="69" y="76"/>
                  </a:lnTo>
                  <a:lnTo>
                    <a:pt x="69" y="41"/>
                  </a:lnTo>
                  <a:lnTo>
                    <a:pt x="267" y="0"/>
                  </a:lnTo>
                  <a:lnTo>
                    <a:pt x="267" y="35"/>
                  </a:lnTo>
                  <a:lnTo>
                    <a:pt x="267" y="188"/>
                  </a:lnTo>
                  <a:lnTo>
                    <a:pt x="267" y="188"/>
                  </a:lnTo>
                  <a:cubicBezTo>
                    <a:pt x="267" y="189"/>
                    <a:pt x="267" y="191"/>
                    <a:pt x="267" y="192"/>
                  </a:cubicBezTo>
                  <a:lnTo>
                    <a:pt x="267" y="192"/>
                  </a:lnTo>
                  <a:cubicBezTo>
                    <a:pt x="267" y="221"/>
                    <a:pt x="244" y="244"/>
                    <a:pt x="215" y="244"/>
                  </a:cubicBezTo>
                  <a:lnTo>
                    <a:pt x="215" y="244"/>
                  </a:lnTo>
                  <a:cubicBezTo>
                    <a:pt x="186" y="244"/>
                    <a:pt x="163" y="221"/>
                    <a:pt x="163" y="192"/>
                  </a:cubicBezTo>
                  <a:lnTo>
                    <a:pt x="163" y="192"/>
                  </a:lnTo>
                  <a:cubicBezTo>
                    <a:pt x="163" y="164"/>
                    <a:pt x="186" y="140"/>
                    <a:pt x="215" y="140"/>
                  </a:cubicBezTo>
                  <a:lnTo>
                    <a:pt x="215" y="140"/>
                  </a:lnTo>
                  <a:cubicBezTo>
                    <a:pt x="221" y="140"/>
                    <a:pt x="227" y="142"/>
                    <a:pt x="232" y="143"/>
                  </a:cubicBezTo>
                  <a:lnTo>
                    <a:pt x="232" y="42"/>
                  </a:lnTo>
                  <a:lnTo>
                    <a:pt x="104" y="68"/>
                  </a:lnTo>
                  <a:lnTo>
                    <a:pt x="104" y="223"/>
                  </a:lnTo>
                  <a:lnTo>
                    <a:pt x="104" y="223"/>
                  </a:lnTo>
                  <a:cubicBezTo>
                    <a:pt x="104" y="225"/>
                    <a:pt x="104" y="227"/>
                    <a:pt x="104" y="228"/>
                  </a:cubicBezTo>
                  <a:lnTo>
                    <a:pt x="104" y="228"/>
                  </a:lnTo>
                  <a:cubicBezTo>
                    <a:pt x="104" y="257"/>
                    <a:pt x="81" y="280"/>
                    <a:pt x="52" y="280"/>
                  </a:cubicBezTo>
                  <a:lnTo>
                    <a:pt x="52" y="280"/>
                  </a:lnTo>
                  <a:cubicBezTo>
                    <a:pt x="24" y="280"/>
                    <a:pt x="0" y="257"/>
                    <a:pt x="0" y="228"/>
                  </a:cubicBezTo>
                  <a:lnTo>
                    <a:pt x="0" y="228"/>
                  </a:lnTo>
                  <a:cubicBezTo>
                    <a:pt x="0" y="200"/>
                    <a:pt x="24" y="176"/>
                    <a:pt x="52" y="176"/>
                  </a:cubicBezTo>
                </a:path>
              </a:pathLst>
            </a:custGeom>
            <a:solidFill>
              <a:srgbClr val="FFFFFF">
                <a:alpha val="70000"/>
              </a:srgbClr>
            </a:solidFill>
            <a:ln>
              <a:noFill/>
            </a:ln>
            <a:effectLst/>
          </p:spPr>
          <p:txBody>
            <a:bodyPr wrap="none" anchor="ctr"/>
            <a:lstStyle/>
            <a:p>
              <a:endParaRPr lang="en-US" sz="3599" dirty="0">
                <a:latin typeface="Poppins" pitchFamily="2" charset="77"/>
              </a:endParaRPr>
            </a:p>
          </p:txBody>
        </p:sp>
        <p:sp>
          <p:nvSpPr>
            <p:cNvPr id="41" name="Freeform 86">
              <a:extLst>
                <a:ext uri="{FF2B5EF4-FFF2-40B4-BE49-F238E27FC236}">
                  <a16:creationId xmlns:a16="http://schemas.microsoft.com/office/drawing/2014/main" id="{47B2B2D6-53B1-0840-B9DB-CBCF2DB8D253}"/>
                </a:ext>
              </a:extLst>
            </p:cNvPr>
            <p:cNvSpPr>
              <a:spLocks noChangeArrowheads="1"/>
            </p:cNvSpPr>
            <p:nvPr/>
          </p:nvSpPr>
          <p:spPr bwMode="auto">
            <a:xfrm>
              <a:off x="7184660" y="8961842"/>
              <a:ext cx="384513" cy="692124"/>
            </a:xfrm>
            <a:custGeom>
              <a:avLst/>
              <a:gdLst>
                <a:gd name="T0" fmla="*/ 308 w 309"/>
                <a:gd name="T1" fmla="*/ 556 h 557"/>
                <a:gd name="T2" fmla="*/ 0 w 309"/>
                <a:gd name="T3" fmla="*/ 556 h 557"/>
                <a:gd name="T4" fmla="*/ 0 w 309"/>
                <a:gd name="T5" fmla="*/ 0 h 557"/>
                <a:gd name="T6" fmla="*/ 308 w 309"/>
                <a:gd name="T7" fmla="*/ 0 h 557"/>
                <a:gd name="T8" fmla="*/ 308 w 309"/>
                <a:gd name="T9" fmla="*/ 556 h 557"/>
              </a:gdLst>
              <a:ahLst/>
              <a:cxnLst>
                <a:cxn ang="0">
                  <a:pos x="T0" y="T1"/>
                </a:cxn>
                <a:cxn ang="0">
                  <a:pos x="T2" y="T3"/>
                </a:cxn>
                <a:cxn ang="0">
                  <a:pos x="T4" y="T5"/>
                </a:cxn>
                <a:cxn ang="0">
                  <a:pos x="T6" y="T7"/>
                </a:cxn>
                <a:cxn ang="0">
                  <a:pos x="T8" y="T9"/>
                </a:cxn>
              </a:cxnLst>
              <a:rect l="0" t="0" r="r" b="b"/>
              <a:pathLst>
                <a:path w="309" h="557">
                  <a:moveTo>
                    <a:pt x="308" y="556"/>
                  </a:moveTo>
                  <a:lnTo>
                    <a:pt x="0" y="556"/>
                  </a:lnTo>
                  <a:lnTo>
                    <a:pt x="0" y="0"/>
                  </a:lnTo>
                  <a:lnTo>
                    <a:pt x="308" y="0"/>
                  </a:lnTo>
                  <a:lnTo>
                    <a:pt x="308" y="556"/>
                  </a:lnTo>
                </a:path>
              </a:pathLst>
            </a:custGeom>
            <a:solidFill>
              <a:srgbClr val="D7FF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87">
              <a:extLst>
                <a:ext uri="{FF2B5EF4-FFF2-40B4-BE49-F238E27FC236}">
                  <a16:creationId xmlns:a16="http://schemas.microsoft.com/office/drawing/2014/main" id="{58B5E62A-8A49-424B-9FEE-41D50F02E349}"/>
                </a:ext>
              </a:extLst>
            </p:cNvPr>
            <p:cNvSpPr>
              <a:spLocks noChangeArrowheads="1"/>
            </p:cNvSpPr>
            <p:nvPr/>
          </p:nvSpPr>
          <p:spPr bwMode="auto">
            <a:xfrm>
              <a:off x="6415632" y="8961842"/>
              <a:ext cx="774518" cy="692124"/>
            </a:xfrm>
            <a:custGeom>
              <a:avLst/>
              <a:gdLst>
                <a:gd name="T0" fmla="*/ 0 w 621"/>
                <a:gd name="T1" fmla="*/ 0 h 557"/>
                <a:gd name="T2" fmla="*/ 620 w 621"/>
                <a:gd name="T3" fmla="*/ 0 h 557"/>
                <a:gd name="T4" fmla="*/ 620 w 621"/>
                <a:gd name="T5" fmla="*/ 556 h 557"/>
                <a:gd name="T6" fmla="*/ 0 w 621"/>
                <a:gd name="T7" fmla="*/ 556 h 557"/>
                <a:gd name="T8" fmla="*/ 0 w 621"/>
                <a:gd name="T9" fmla="*/ 0 h 557"/>
              </a:gdLst>
              <a:ahLst/>
              <a:cxnLst>
                <a:cxn ang="0">
                  <a:pos x="T0" y="T1"/>
                </a:cxn>
                <a:cxn ang="0">
                  <a:pos x="T2" y="T3"/>
                </a:cxn>
                <a:cxn ang="0">
                  <a:pos x="T4" y="T5"/>
                </a:cxn>
                <a:cxn ang="0">
                  <a:pos x="T6" y="T7"/>
                </a:cxn>
                <a:cxn ang="0">
                  <a:pos x="T8" y="T9"/>
                </a:cxn>
              </a:cxnLst>
              <a:rect l="0" t="0" r="r" b="b"/>
              <a:pathLst>
                <a:path w="621" h="557">
                  <a:moveTo>
                    <a:pt x="0" y="0"/>
                  </a:moveTo>
                  <a:lnTo>
                    <a:pt x="620" y="0"/>
                  </a:lnTo>
                  <a:lnTo>
                    <a:pt x="620" y="556"/>
                  </a:lnTo>
                  <a:lnTo>
                    <a:pt x="0" y="556"/>
                  </a:lnTo>
                  <a:lnTo>
                    <a:pt x="0" y="0"/>
                  </a:ln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88">
              <a:extLst>
                <a:ext uri="{FF2B5EF4-FFF2-40B4-BE49-F238E27FC236}">
                  <a16:creationId xmlns:a16="http://schemas.microsoft.com/office/drawing/2014/main" id="{AFAE8540-EB3B-B44B-A1D5-0892F2B08C1A}"/>
                </a:ext>
              </a:extLst>
            </p:cNvPr>
            <p:cNvSpPr>
              <a:spLocks noChangeArrowheads="1"/>
            </p:cNvSpPr>
            <p:nvPr/>
          </p:nvSpPr>
          <p:spPr bwMode="auto">
            <a:xfrm>
              <a:off x="6602395" y="9088180"/>
              <a:ext cx="455921" cy="455925"/>
            </a:xfrm>
            <a:custGeom>
              <a:avLst/>
              <a:gdLst>
                <a:gd name="T0" fmla="*/ 364 w 365"/>
                <a:gd name="T1" fmla="*/ 182 h 365"/>
                <a:gd name="T2" fmla="*/ 364 w 365"/>
                <a:gd name="T3" fmla="*/ 182 h 365"/>
                <a:gd name="T4" fmla="*/ 182 w 365"/>
                <a:gd name="T5" fmla="*/ 364 h 365"/>
                <a:gd name="T6" fmla="*/ 182 w 365"/>
                <a:gd name="T7" fmla="*/ 364 h 365"/>
                <a:gd name="T8" fmla="*/ 0 w 365"/>
                <a:gd name="T9" fmla="*/ 182 h 365"/>
                <a:gd name="T10" fmla="*/ 0 w 365"/>
                <a:gd name="T11" fmla="*/ 182 h 365"/>
                <a:gd name="T12" fmla="*/ 182 w 365"/>
                <a:gd name="T13" fmla="*/ 0 h 365"/>
                <a:gd name="T14" fmla="*/ 182 w 365"/>
                <a:gd name="T15" fmla="*/ 0 h 365"/>
                <a:gd name="T16" fmla="*/ 364 w 365"/>
                <a:gd name="T17" fmla="*/ 182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5" h="365">
                  <a:moveTo>
                    <a:pt x="364" y="182"/>
                  </a:moveTo>
                  <a:lnTo>
                    <a:pt x="364" y="182"/>
                  </a:lnTo>
                  <a:cubicBezTo>
                    <a:pt x="364" y="282"/>
                    <a:pt x="282" y="364"/>
                    <a:pt x="182" y="364"/>
                  </a:cubicBezTo>
                  <a:lnTo>
                    <a:pt x="182" y="364"/>
                  </a:lnTo>
                  <a:cubicBezTo>
                    <a:pt x="81" y="364"/>
                    <a:pt x="0" y="282"/>
                    <a:pt x="0" y="182"/>
                  </a:cubicBezTo>
                  <a:lnTo>
                    <a:pt x="0" y="182"/>
                  </a:lnTo>
                  <a:cubicBezTo>
                    <a:pt x="0" y="81"/>
                    <a:pt x="81" y="0"/>
                    <a:pt x="182" y="0"/>
                  </a:cubicBezTo>
                  <a:lnTo>
                    <a:pt x="182" y="0"/>
                  </a:lnTo>
                  <a:cubicBezTo>
                    <a:pt x="282" y="0"/>
                    <a:pt x="364" y="81"/>
                    <a:pt x="364" y="182"/>
                  </a:cubicBezTo>
                </a:path>
              </a:pathLst>
            </a:custGeom>
            <a:solidFill>
              <a:srgbClr val="D7FF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89">
              <a:extLst>
                <a:ext uri="{FF2B5EF4-FFF2-40B4-BE49-F238E27FC236}">
                  <a16:creationId xmlns:a16="http://schemas.microsoft.com/office/drawing/2014/main" id="{9CA9A133-816E-1942-8457-D8BB3F5E95A5}"/>
                </a:ext>
              </a:extLst>
            </p:cNvPr>
            <p:cNvSpPr>
              <a:spLocks noChangeArrowheads="1"/>
            </p:cNvSpPr>
            <p:nvPr/>
          </p:nvSpPr>
          <p:spPr bwMode="auto">
            <a:xfrm>
              <a:off x="6728735" y="9198041"/>
              <a:ext cx="258175" cy="258175"/>
            </a:xfrm>
            <a:custGeom>
              <a:avLst/>
              <a:gdLst>
                <a:gd name="T0" fmla="*/ 205 w 206"/>
                <a:gd name="T1" fmla="*/ 99 h 206"/>
                <a:gd name="T2" fmla="*/ 0 w 206"/>
                <a:gd name="T3" fmla="*/ 205 h 206"/>
                <a:gd name="T4" fmla="*/ 0 w 206"/>
                <a:gd name="T5" fmla="*/ 0 h 206"/>
                <a:gd name="T6" fmla="*/ 205 w 206"/>
                <a:gd name="T7" fmla="*/ 99 h 206"/>
              </a:gdLst>
              <a:ahLst/>
              <a:cxnLst>
                <a:cxn ang="0">
                  <a:pos x="T0" y="T1"/>
                </a:cxn>
                <a:cxn ang="0">
                  <a:pos x="T2" y="T3"/>
                </a:cxn>
                <a:cxn ang="0">
                  <a:pos x="T4" y="T5"/>
                </a:cxn>
                <a:cxn ang="0">
                  <a:pos x="T6" y="T7"/>
                </a:cxn>
              </a:cxnLst>
              <a:rect l="0" t="0" r="r" b="b"/>
              <a:pathLst>
                <a:path w="206" h="206">
                  <a:moveTo>
                    <a:pt x="205" y="99"/>
                  </a:moveTo>
                  <a:lnTo>
                    <a:pt x="0" y="205"/>
                  </a:lnTo>
                  <a:lnTo>
                    <a:pt x="0" y="0"/>
                  </a:lnTo>
                  <a:lnTo>
                    <a:pt x="205" y="99"/>
                  </a:ln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90">
              <a:extLst>
                <a:ext uri="{FF2B5EF4-FFF2-40B4-BE49-F238E27FC236}">
                  <a16:creationId xmlns:a16="http://schemas.microsoft.com/office/drawing/2014/main" id="{BEE51469-E0A4-C947-9D81-E11F1DA19781}"/>
                </a:ext>
              </a:extLst>
            </p:cNvPr>
            <p:cNvSpPr>
              <a:spLocks noChangeArrowheads="1"/>
            </p:cNvSpPr>
            <p:nvPr/>
          </p:nvSpPr>
          <p:spPr bwMode="auto">
            <a:xfrm>
              <a:off x="11765860" y="7907176"/>
              <a:ext cx="466908" cy="845930"/>
            </a:xfrm>
            <a:custGeom>
              <a:avLst/>
              <a:gdLst>
                <a:gd name="T0" fmla="*/ 376 w 377"/>
                <a:gd name="T1" fmla="*/ 679 h 680"/>
                <a:gd name="T2" fmla="*/ 0 w 377"/>
                <a:gd name="T3" fmla="*/ 679 h 680"/>
                <a:gd name="T4" fmla="*/ 0 w 377"/>
                <a:gd name="T5" fmla="*/ 0 h 680"/>
                <a:gd name="T6" fmla="*/ 376 w 377"/>
                <a:gd name="T7" fmla="*/ 0 h 680"/>
                <a:gd name="T8" fmla="*/ 376 w 377"/>
                <a:gd name="T9" fmla="*/ 679 h 680"/>
              </a:gdLst>
              <a:ahLst/>
              <a:cxnLst>
                <a:cxn ang="0">
                  <a:pos x="T0" y="T1"/>
                </a:cxn>
                <a:cxn ang="0">
                  <a:pos x="T2" y="T3"/>
                </a:cxn>
                <a:cxn ang="0">
                  <a:pos x="T4" y="T5"/>
                </a:cxn>
                <a:cxn ang="0">
                  <a:pos x="T6" y="T7"/>
                </a:cxn>
                <a:cxn ang="0">
                  <a:pos x="T8" y="T9"/>
                </a:cxn>
              </a:cxnLst>
              <a:rect l="0" t="0" r="r" b="b"/>
              <a:pathLst>
                <a:path w="377" h="680">
                  <a:moveTo>
                    <a:pt x="376" y="679"/>
                  </a:moveTo>
                  <a:lnTo>
                    <a:pt x="0" y="679"/>
                  </a:lnTo>
                  <a:lnTo>
                    <a:pt x="0" y="0"/>
                  </a:lnTo>
                  <a:lnTo>
                    <a:pt x="376" y="0"/>
                  </a:lnTo>
                  <a:lnTo>
                    <a:pt x="376" y="679"/>
                  </a:lnTo>
                </a:path>
              </a:pathLst>
            </a:custGeom>
            <a:solidFill>
              <a:srgbClr val="C9FF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91">
              <a:extLst>
                <a:ext uri="{FF2B5EF4-FFF2-40B4-BE49-F238E27FC236}">
                  <a16:creationId xmlns:a16="http://schemas.microsoft.com/office/drawing/2014/main" id="{6F12294A-1E3B-F34F-9835-A5CBD2D18FC8}"/>
                </a:ext>
              </a:extLst>
            </p:cNvPr>
            <p:cNvSpPr>
              <a:spLocks noChangeArrowheads="1"/>
            </p:cNvSpPr>
            <p:nvPr/>
          </p:nvSpPr>
          <p:spPr bwMode="auto">
            <a:xfrm>
              <a:off x="10821055" y="7907176"/>
              <a:ext cx="944804" cy="845930"/>
            </a:xfrm>
            <a:custGeom>
              <a:avLst/>
              <a:gdLst>
                <a:gd name="T0" fmla="*/ 0 w 758"/>
                <a:gd name="T1" fmla="*/ 0 h 680"/>
                <a:gd name="T2" fmla="*/ 757 w 758"/>
                <a:gd name="T3" fmla="*/ 0 h 680"/>
                <a:gd name="T4" fmla="*/ 757 w 758"/>
                <a:gd name="T5" fmla="*/ 679 h 680"/>
                <a:gd name="T6" fmla="*/ 0 w 758"/>
                <a:gd name="T7" fmla="*/ 679 h 680"/>
                <a:gd name="T8" fmla="*/ 0 w 758"/>
                <a:gd name="T9" fmla="*/ 0 h 680"/>
              </a:gdLst>
              <a:ahLst/>
              <a:cxnLst>
                <a:cxn ang="0">
                  <a:pos x="T0" y="T1"/>
                </a:cxn>
                <a:cxn ang="0">
                  <a:pos x="T2" y="T3"/>
                </a:cxn>
                <a:cxn ang="0">
                  <a:pos x="T4" y="T5"/>
                </a:cxn>
                <a:cxn ang="0">
                  <a:pos x="T6" y="T7"/>
                </a:cxn>
                <a:cxn ang="0">
                  <a:pos x="T8" y="T9"/>
                </a:cxn>
              </a:cxnLst>
              <a:rect l="0" t="0" r="r" b="b"/>
              <a:pathLst>
                <a:path w="758" h="680">
                  <a:moveTo>
                    <a:pt x="0" y="0"/>
                  </a:moveTo>
                  <a:lnTo>
                    <a:pt x="757" y="0"/>
                  </a:lnTo>
                  <a:lnTo>
                    <a:pt x="757" y="679"/>
                  </a:lnTo>
                  <a:lnTo>
                    <a:pt x="0" y="679"/>
                  </a:lnTo>
                  <a:lnTo>
                    <a:pt x="0" y="0"/>
                  </a:lnTo>
                </a:path>
              </a:pathLst>
            </a:custGeom>
            <a:solidFill>
              <a:srgbClr val="86F8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92">
              <a:extLst>
                <a:ext uri="{FF2B5EF4-FFF2-40B4-BE49-F238E27FC236}">
                  <a16:creationId xmlns:a16="http://schemas.microsoft.com/office/drawing/2014/main" id="{E0000CC4-C448-EA49-8C4B-BFFBF533EC8C}"/>
                </a:ext>
              </a:extLst>
            </p:cNvPr>
            <p:cNvSpPr>
              <a:spLocks noChangeArrowheads="1"/>
            </p:cNvSpPr>
            <p:nvPr/>
          </p:nvSpPr>
          <p:spPr bwMode="auto">
            <a:xfrm>
              <a:off x="11051763" y="8066472"/>
              <a:ext cx="554797" cy="554799"/>
            </a:xfrm>
            <a:custGeom>
              <a:avLst/>
              <a:gdLst>
                <a:gd name="T0" fmla="*/ 443 w 444"/>
                <a:gd name="T1" fmla="*/ 221 h 445"/>
                <a:gd name="T2" fmla="*/ 443 w 444"/>
                <a:gd name="T3" fmla="*/ 221 h 445"/>
                <a:gd name="T4" fmla="*/ 221 w 444"/>
                <a:gd name="T5" fmla="*/ 444 h 445"/>
                <a:gd name="T6" fmla="*/ 221 w 444"/>
                <a:gd name="T7" fmla="*/ 444 h 445"/>
                <a:gd name="T8" fmla="*/ 0 w 444"/>
                <a:gd name="T9" fmla="*/ 221 h 445"/>
                <a:gd name="T10" fmla="*/ 0 w 444"/>
                <a:gd name="T11" fmla="*/ 221 h 445"/>
                <a:gd name="T12" fmla="*/ 221 w 444"/>
                <a:gd name="T13" fmla="*/ 0 h 445"/>
                <a:gd name="T14" fmla="*/ 221 w 444"/>
                <a:gd name="T15" fmla="*/ 0 h 445"/>
                <a:gd name="T16" fmla="*/ 443 w 444"/>
                <a:gd name="T17" fmla="*/ 221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4" h="445">
                  <a:moveTo>
                    <a:pt x="443" y="221"/>
                  </a:moveTo>
                  <a:lnTo>
                    <a:pt x="443" y="221"/>
                  </a:lnTo>
                  <a:cubicBezTo>
                    <a:pt x="443" y="345"/>
                    <a:pt x="344" y="444"/>
                    <a:pt x="221" y="444"/>
                  </a:cubicBezTo>
                  <a:lnTo>
                    <a:pt x="221" y="444"/>
                  </a:lnTo>
                  <a:cubicBezTo>
                    <a:pt x="99" y="444"/>
                    <a:pt x="0" y="345"/>
                    <a:pt x="0" y="221"/>
                  </a:cubicBezTo>
                  <a:lnTo>
                    <a:pt x="0" y="221"/>
                  </a:lnTo>
                  <a:cubicBezTo>
                    <a:pt x="0" y="99"/>
                    <a:pt x="99" y="0"/>
                    <a:pt x="221" y="0"/>
                  </a:cubicBezTo>
                  <a:lnTo>
                    <a:pt x="221" y="0"/>
                  </a:lnTo>
                  <a:cubicBezTo>
                    <a:pt x="344" y="0"/>
                    <a:pt x="443" y="99"/>
                    <a:pt x="443" y="221"/>
                  </a:cubicBezTo>
                </a:path>
              </a:pathLst>
            </a:custGeom>
            <a:solidFill>
              <a:srgbClr val="C9FF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93">
              <a:extLst>
                <a:ext uri="{FF2B5EF4-FFF2-40B4-BE49-F238E27FC236}">
                  <a16:creationId xmlns:a16="http://schemas.microsoft.com/office/drawing/2014/main" id="{CAD1881F-558A-574F-AB5C-D4EE03B29E76}"/>
                </a:ext>
              </a:extLst>
            </p:cNvPr>
            <p:cNvSpPr>
              <a:spLocks noChangeArrowheads="1"/>
            </p:cNvSpPr>
            <p:nvPr/>
          </p:nvSpPr>
          <p:spPr bwMode="auto">
            <a:xfrm>
              <a:off x="11205569" y="8198305"/>
              <a:ext cx="313101" cy="313105"/>
            </a:xfrm>
            <a:custGeom>
              <a:avLst/>
              <a:gdLst>
                <a:gd name="T0" fmla="*/ 250 w 251"/>
                <a:gd name="T1" fmla="*/ 121 h 251"/>
                <a:gd name="T2" fmla="*/ 0 w 251"/>
                <a:gd name="T3" fmla="*/ 250 h 251"/>
                <a:gd name="T4" fmla="*/ 0 w 251"/>
                <a:gd name="T5" fmla="*/ 0 h 251"/>
                <a:gd name="T6" fmla="*/ 250 w 251"/>
                <a:gd name="T7" fmla="*/ 121 h 251"/>
              </a:gdLst>
              <a:ahLst/>
              <a:cxnLst>
                <a:cxn ang="0">
                  <a:pos x="T0" y="T1"/>
                </a:cxn>
                <a:cxn ang="0">
                  <a:pos x="T2" y="T3"/>
                </a:cxn>
                <a:cxn ang="0">
                  <a:pos x="T4" y="T5"/>
                </a:cxn>
                <a:cxn ang="0">
                  <a:pos x="T6" y="T7"/>
                </a:cxn>
              </a:cxnLst>
              <a:rect l="0" t="0" r="r" b="b"/>
              <a:pathLst>
                <a:path w="251" h="251">
                  <a:moveTo>
                    <a:pt x="250" y="121"/>
                  </a:moveTo>
                  <a:lnTo>
                    <a:pt x="0" y="250"/>
                  </a:lnTo>
                  <a:lnTo>
                    <a:pt x="0" y="0"/>
                  </a:lnTo>
                  <a:lnTo>
                    <a:pt x="250" y="121"/>
                  </a:lnTo>
                </a:path>
              </a:pathLst>
            </a:custGeom>
            <a:solidFill>
              <a:srgbClr val="86F8B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94">
              <a:extLst>
                <a:ext uri="{FF2B5EF4-FFF2-40B4-BE49-F238E27FC236}">
                  <a16:creationId xmlns:a16="http://schemas.microsoft.com/office/drawing/2014/main" id="{6D9DAEC9-4BDF-CB46-BFDC-27DAA5ACA9D9}"/>
                </a:ext>
              </a:extLst>
            </p:cNvPr>
            <p:cNvSpPr>
              <a:spLocks noChangeArrowheads="1"/>
            </p:cNvSpPr>
            <p:nvPr/>
          </p:nvSpPr>
          <p:spPr bwMode="auto">
            <a:xfrm>
              <a:off x="8876516" y="9829740"/>
              <a:ext cx="258171" cy="280145"/>
            </a:xfrm>
            <a:custGeom>
              <a:avLst/>
              <a:gdLst>
                <a:gd name="T0" fmla="*/ 180 w 208"/>
                <a:gd name="T1" fmla="*/ 222 h 223"/>
                <a:gd name="T2" fmla="*/ 0 w 208"/>
                <a:gd name="T3" fmla="*/ 222 h 223"/>
                <a:gd name="T4" fmla="*/ 27 w 208"/>
                <a:gd name="T5" fmla="*/ 0 h 223"/>
                <a:gd name="T6" fmla="*/ 207 w 208"/>
                <a:gd name="T7" fmla="*/ 0 h 223"/>
                <a:gd name="T8" fmla="*/ 180 w 208"/>
                <a:gd name="T9" fmla="*/ 222 h 223"/>
              </a:gdLst>
              <a:ahLst/>
              <a:cxnLst>
                <a:cxn ang="0">
                  <a:pos x="T0" y="T1"/>
                </a:cxn>
                <a:cxn ang="0">
                  <a:pos x="T2" y="T3"/>
                </a:cxn>
                <a:cxn ang="0">
                  <a:pos x="T4" y="T5"/>
                </a:cxn>
                <a:cxn ang="0">
                  <a:pos x="T6" y="T7"/>
                </a:cxn>
                <a:cxn ang="0">
                  <a:pos x="T8" y="T9"/>
                </a:cxn>
              </a:cxnLst>
              <a:rect l="0" t="0" r="r" b="b"/>
              <a:pathLst>
                <a:path w="208" h="223">
                  <a:moveTo>
                    <a:pt x="180" y="222"/>
                  </a:moveTo>
                  <a:lnTo>
                    <a:pt x="0" y="222"/>
                  </a:lnTo>
                  <a:lnTo>
                    <a:pt x="27" y="0"/>
                  </a:lnTo>
                  <a:lnTo>
                    <a:pt x="207" y="0"/>
                  </a:lnTo>
                  <a:lnTo>
                    <a:pt x="180" y="222"/>
                  </a:ln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95">
              <a:extLst>
                <a:ext uri="{FF2B5EF4-FFF2-40B4-BE49-F238E27FC236}">
                  <a16:creationId xmlns:a16="http://schemas.microsoft.com/office/drawing/2014/main" id="{C5E12B20-2061-F942-B25A-150C338F80E9}"/>
                </a:ext>
              </a:extLst>
            </p:cNvPr>
            <p:cNvSpPr>
              <a:spLocks noChangeArrowheads="1"/>
            </p:cNvSpPr>
            <p:nvPr/>
          </p:nvSpPr>
          <p:spPr bwMode="auto">
            <a:xfrm>
              <a:off x="10145410" y="9829740"/>
              <a:ext cx="252680" cy="280145"/>
            </a:xfrm>
            <a:custGeom>
              <a:avLst/>
              <a:gdLst>
                <a:gd name="T0" fmla="*/ 201 w 202"/>
                <a:gd name="T1" fmla="*/ 222 h 223"/>
                <a:gd name="T2" fmla="*/ 21 w 202"/>
                <a:gd name="T3" fmla="*/ 222 h 223"/>
                <a:gd name="T4" fmla="*/ 0 w 202"/>
                <a:gd name="T5" fmla="*/ 0 h 223"/>
                <a:gd name="T6" fmla="*/ 180 w 202"/>
                <a:gd name="T7" fmla="*/ 0 h 223"/>
                <a:gd name="T8" fmla="*/ 201 w 202"/>
                <a:gd name="T9" fmla="*/ 222 h 223"/>
              </a:gdLst>
              <a:ahLst/>
              <a:cxnLst>
                <a:cxn ang="0">
                  <a:pos x="T0" y="T1"/>
                </a:cxn>
                <a:cxn ang="0">
                  <a:pos x="T2" y="T3"/>
                </a:cxn>
                <a:cxn ang="0">
                  <a:pos x="T4" y="T5"/>
                </a:cxn>
                <a:cxn ang="0">
                  <a:pos x="T6" y="T7"/>
                </a:cxn>
                <a:cxn ang="0">
                  <a:pos x="T8" y="T9"/>
                </a:cxn>
              </a:cxnLst>
              <a:rect l="0" t="0" r="r" b="b"/>
              <a:pathLst>
                <a:path w="202" h="223">
                  <a:moveTo>
                    <a:pt x="201" y="222"/>
                  </a:moveTo>
                  <a:lnTo>
                    <a:pt x="21" y="222"/>
                  </a:lnTo>
                  <a:lnTo>
                    <a:pt x="0" y="0"/>
                  </a:lnTo>
                  <a:lnTo>
                    <a:pt x="180" y="0"/>
                  </a:lnTo>
                  <a:lnTo>
                    <a:pt x="201" y="222"/>
                  </a:ln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96">
              <a:extLst>
                <a:ext uri="{FF2B5EF4-FFF2-40B4-BE49-F238E27FC236}">
                  <a16:creationId xmlns:a16="http://schemas.microsoft.com/office/drawing/2014/main" id="{C5053E8A-944F-2349-BEAA-2B72869183A2}"/>
                </a:ext>
              </a:extLst>
            </p:cNvPr>
            <p:cNvSpPr>
              <a:spLocks noChangeArrowheads="1"/>
            </p:cNvSpPr>
            <p:nvPr/>
          </p:nvSpPr>
          <p:spPr bwMode="auto">
            <a:xfrm>
              <a:off x="8832574" y="6693210"/>
              <a:ext cx="1219456" cy="3185966"/>
            </a:xfrm>
            <a:custGeom>
              <a:avLst/>
              <a:gdLst>
                <a:gd name="T0" fmla="*/ 296 w 977"/>
                <a:gd name="T1" fmla="*/ 2556 h 2557"/>
                <a:gd name="T2" fmla="*/ 0 w 977"/>
                <a:gd name="T3" fmla="*/ 2556 h 2557"/>
                <a:gd name="T4" fmla="*/ 227 w 977"/>
                <a:gd name="T5" fmla="*/ 0 h 2557"/>
                <a:gd name="T6" fmla="*/ 976 w 977"/>
                <a:gd name="T7" fmla="*/ 0 h 2557"/>
                <a:gd name="T8" fmla="*/ 296 w 977"/>
                <a:gd name="T9" fmla="*/ 2556 h 2557"/>
              </a:gdLst>
              <a:ahLst/>
              <a:cxnLst>
                <a:cxn ang="0">
                  <a:pos x="T0" y="T1"/>
                </a:cxn>
                <a:cxn ang="0">
                  <a:pos x="T2" y="T3"/>
                </a:cxn>
                <a:cxn ang="0">
                  <a:pos x="T4" y="T5"/>
                </a:cxn>
                <a:cxn ang="0">
                  <a:pos x="T6" y="T7"/>
                </a:cxn>
                <a:cxn ang="0">
                  <a:pos x="T8" y="T9"/>
                </a:cxn>
              </a:cxnLst>
              <a:rect l="0" t="0" r="r" b="b"/>
              <a:pathLst>
                <a:path w="977" h="2557">
                  <a:moveTo>
                    <a:pt x="296" y="2556"/>
                  </a:moveTo>
                  <a:lnTo>
                    <a:pt x="0" y="2556"/>
                  </a:lnTo>
                  <a:lnTo>
                    <a:pt x="227" y="0"/>
                  </a:lnTo>
                  <a:lnTo>
                    <a:pt x="976" y="0"/>
                  </a:lnTo>
                  <a:lnTo>
                    <a:pt x="296" y="2556"/>
                  </a:lnTo>
                </a:path>
              </a:pathLst>
            </a:custGeom>
            <a:gradFill>
              <a:gsLst>
                <a:gs pos="87000">
                  <a:srgbClr val="7941FE"/>
                </a:gs>
                <a:gs pos="9000">
                  <a:srgbClr val="7C75FF"/>
                </a:gs>
              </a:gsLst>
              <a:lin ang="16200000" scaled="0"/>
            </a:gradFill>
            <a:ln>
              <a:noFill/>
            </a:ln>
            <a:effectLst/>
          </p:spPr>
          <p:txBody>
            <a:bodyPr wrap="none" anchor="ctr"/>
            <a:lstStyle/>
            <a:p>
              <a:endParaRPr lang="en-US" sz="3599" dirty="0">
                <a:latin typeface="Poppins" pitchFamily="2" charset="77"/>
              </a:endParaRPr>
            </a:p>
          </p:txBody>
        </p:sp>
        <p:sp>
          <p:nvSpPr>
            <p:cNvPr id="52" name="Freeform 97">
              <a:extLst>
                <a:ext uri="{FF2B5EF4-FFF2-40B4-BE49-F238E27FC236}">
                  <a16:creationId xmlns:a16="http://schemas.microsoft.com/office/drawing/2014/main" id="{097F784C-8BF7-EB4C-80E5-CFF9C993BB8E}"/>
                </a:ext>
              </a:extLst>
            </p:cNvPr>
            <p:cNvSpPr>
              <a:spLocks noChangeArrowheads="1"/>
            </p:cNvSpPr>
            <p:nvPr/>
          </p:nvSpPr>
          <p:spPr bwMode="auto">
            <a:xfrm>
              <a:off x="9293990" y="6693210"/>
              <a:ext cx="1126073" cy="3185966"/>
            </a:xfrm>
            <a:custGeom>
              <a:avLst/>
              <a:gdLst>
                <a:gd name="T0" fmla="*/ 903 w 904"/>
                <a:gd name="T1" fmla="*/ 2556 h 2557"/>
                <a:gd name="T2" fmla="*/ 607 w 904"/>
                <a:gd name="T3" fmla="*/ 2556 h 2557"/>
                <a:gd name="T4" fmla="*/ 0 w 904"/>
                <a:gd name="T5" fmla="*/ 0 h 2557"/>
                <a:gd name="T6" fmla="*/ 669 w 904"/>
                <a:gd name="T7" fmla="*/ 0 h 2557"/>
                <a:gd name="T8" fmla="*/ 903 w 904"/>
                <a:gd name="T9" fmla="*/ 2556 h 2557"/>
              </a:gdLst>
              <a:ahLst/>
              <a:cxnLst>
                <a:cxn ang="0">
                  <a:pos x="T0" y="T1"/>
                </a:cxn>
                <a:cxn ang="0">
                  <a:pos x="T2" y="T3"/>
                </a:cxn>
                <a:cxn ang="0">
                  <a:pos x="T4" y="T5"/>
                </a:cxn>
                <a:cxn ang="0">
                  <a:pos x="T6" y="T7"/>
                </a:cxn>
                <a:cxn ang="0">
                  <a:pos x="T8" y="T9"/>
                </a:cxn>
              </a:cxnLst>
              <a:rect l="0" t="0" r="r" b="b"/>
              <a:pathLst>
                <a:path w="904" h="2557">
                  <a:moveTo>
                    <a:pt x="903" y="2556"/>
                  </a:moveTo>
                  <a:lnTo>
                    <a:pt x="607" y="2556"/>
                  </a:lnTo>
                  <a:lnTo>
                    <a:pt x="0" y="0"/>
                  </a:lnTo>
                  <a:lnTo>
                    <a:pt x="669" y="0"/>
                  </a:lnTo>
                  <a:lnTo>
                    <a:pt x="903" y="2556"/>
                  </a:lnTo>
                </a:path>
              </a:pathLst>
            </a:custGeom>
            <a:gradFill>
              <a:gsLst>
                <a:gs pos="13000">
                  <a:srgbClr val="7941FE"/>
                </a:gs>
                <a:gs pos="91000">
                  <a:srgbClr val="7C75FF"/>
                </a:gs>
              </a:gsLst>
              <a:lin ang="16200000" scaled="0"/>
            </a:gradFill>
            <a:ln>
              <a:noFill/>
            </a:ln>
            <a:effectLst/>
          </p:spPr>
          <p:txBody>
            <a:bodyPr wrap="none" anchor="ctr"/>
            <a:lstStyle/>
            <a:p>
              <a:endParaRPr lang="en-US" sz="3599" dirty="0">
                <a:latin typeface="Poppins" pitchFamily="2" charset="77"/>
              </a:endParaRPr>
            </a:p>
          </p:txBody>
        </p:sp>
        <p:sp>
          <p:nvSpPr>
            <p:cNvPr id="53" name="Freeform 98">
              <a:extLst>
                <a:ext uri="{FF2B5EF4-FFF2-40B4-BE49-F238E27FC236}">
                  <a16:creationId xmlns:a16="http://schemas.microsoft.com/office/drawing/2014/main" id="{14EA0EE8-5762-1143-AB59-C3D3BD6D51DB}"/>
                </a:ext>
              </a:extLst>
            </p:cNvPr>
            <p:cNvSpPr>
              <a:spLocks noChangeArrowheads="1"/>
            </p:cNvSpPr>
            <p:nvPr/>
          </p:nvSpPr>
          <p:spPr bwMode="auto">
            <a:xfrm>
              <a:off x="8404114" y="10071437"/>
              <a:ext cx="741560" cy="186763"/>
            </a:xfrm>
            <a:custGeom>
              <a:avLst/>
              <a:gdLst>
                <a:gd name="T0" fmla="*/ 554 w 597"/>
                <a:gd name="T1" fmla="*/ 0 h 151"/>
                <a:gd name="T2" fmla="*/ 383 w 597"/>
                <a:gd name="T3" fmla="*/ 0 h 151"/>
                <a:gd name="T4" fmla="*/ 28 w 597"/>
                <a:gd name="T5" fmla="*/ 111 h 151"/>
                <a:gd name="T6" fmla="*/ 28 w 597"/>
                <a:gd name="T7" fmla="*/ 111 h 151"/>
                <a:gd name="T8" fmla="*/ 0 w 597"/>
                <a:gd name="T9" fmla="*/ 150 h 151"/>
                <a:gd name="T10" fmla="*/ 596 w 597"/>
                <a:gd name="T11" fmla="*/ 150 h 151"/>
                <a:gd name="T12" fmla="*/ 596 w 597"/>
                <a:gd name="T13" fmla="*/ 42 h 151"/>
                <a:gd name="T14" fmla="*/ 596 w 597"/>
                <a:gd name="T15" fmla="*/ 42 h 151"/>
                <a:gd name="T16" fmla="*/ 554 w 597"/>
                <a:gd name="T17"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7" h="151">
                  <a:moveTo>
                    <a:pt x="554" y="0"/>
                  </a:moveTo>
                  <a:lnTo>
                    <a:pt x="383" y="0"/>
                  </a:lnTo>
                  <a:lnTo>
                    <a:pt x="28" y="111"/>
                  </a:lnTo>
                  <a:lnTo>
                    <a:pt x="28" y="111"/>
                  </a:lnTo>
                  <a:cubicBezTo>
                    <a:pt x="11" y="117"/>
                    <a:pt x="0" y="132"/>
                    <a:pt x="0" y="150"/>
                  </a:cubicBezTo>
                  <a:lnTo>
                    <a:pt x="596" y="150"/>
                  </a:lnTo>
                  <a:lnTo>
                    <a:pt x="596" y="42"/>
                  </a:lnTo>
                  <a:lnTo>
                    <a:pt x="596" y="42"/>
                  </a:lnTo>
                  <a:cubicBezTo>
                    <a:pt x="596" y="19"/>
                    <a:pt x="577" y="0"/>
                    <a:pt x="554" y="0"/>
                  </a:cubicBezTo>
                </a:path>
              </a:pathLst>
            </a:custGeom>
            <a:gradFill>
              <a:gsLst>
                <a:gs pos="1000">
                  <a:srgbClr val="862704"/>
                </a:gs>
                <a:gs pos="92000">
                  <a:srgbClr val="D46502"/>
                </a:gs>
              </a:gsLst>
              <a:lin ang="10800000" scaled="0"/>
            </a:gradFill>
            <a:ln>
              <a:noFill/>
            </a:ln>
            <a:effectLst/>
          </p:spPr>
          <p:txBody>
            <a:bodyPr wrap="none" anchor="ctr"/>
            <a:lstStyle/>
            <a:p>
              <a:endParaRPr lang="en-US" sz="3599" dirty="0">
                <a:latin typeface="Poppins" pitchFamily="2" charset="77"/>
              </a:endParaRPr>
            </a:p>
          </p:txBody>
        </p:sp>
        <p:sp>
          <p:nvSpPr>
            <p:cNvPr id="54" name="Freeform 99">
              <a:extLst>
                <a:ext uri="{FF2B5EF4-FFF2-40B4-BE49-F238E27FC236}">
                  <a16:creationId xmlns:a16="http://schemas.microsoft.com/office/drawing/2014/main" id="{27009484-3D50-EE4D-AE71-0F7F2C9942F5}"/>
                </a:ext>
              </a:extLst>
            </p:cNvPr>
            <p:cNvSpPr>
              <a:spLocks noChangeArrowheads="1"/>
            </p:cNvSpPr>
            <p:nvPr/>
          </p:nvSpPr>
          <p:spPr bwMode="auto">
            <a:xfrm>
              <a:off x="9694980" y="10071437"/>
              <a:ext cx="741564" cy="186763"/>
            </a:xfrm>
            <a:custGeom>
              <a:avLst/>
              <a:gdLst>
                <a:gd name="T0" fmla="*/ 553 w 597"/>
                <a:gd name="T1" fmla="*/ 0 h 151"/>
                <a:gd name="T2" fmla="*/ 383 w 597"/>
                <a:gd name="T3" fmla="*/ 0 h 151"/>
                <a:gd name="T4" fmla="*/ 28 w 597"/>
                <a:gd name="T5" fmla="*/ 111 h 151"/>
                <a:gd name="T6" fmla="*/ 28 w 597"/>
                <a:gd name="T7" fmla="*/ 111 h 151"/>
                <a:gd name="T8" fmla="*/ 0 w 597"/>
                <a:gd name="T9" fmla="*/ 150 h 151"/>
                <a:gd name="T10" fmla="*/ 596 w 597"/>
                <a:gd name="T11" fmla="*/ 150 h 151"/>
                <a:gd name="T12" fmla="*/ 596 w 597"/>
                <a:gd name="T13" fmla="*/ 42 h 151"/>
                <a:gd name="T14" fmla="*/ 596 w 597"/>
                <a:gd name="T15" fmla="*/ 42 h 151"/>
                <a:gd name="T16" fmla="*/ 553 w 597"/>
                <a:gd name="T17"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7" h="151">
                  <a:moveTo>
                    <a:pt x="553" y="0"/>
                  </a:moveTo>
                  <a:lnTo>
                    <a:pt x="383" y="0"/>
                  </a:lnTo>
                  <a:lnTo>
                    <a:pt x="28" y="111"/>
                  </a:lnTo>
                  <a:lnTo>
                    <a:pt x="28" y="111"/>
                  </a:lnTo>
                  <a:cubicBezTo>
                    <a:pt x="11" y="117"/>
                    <a:pt x="0" y="132"/>
                    <a:pt x="0" y="150"/>
                  </a:cubicBezTo>
                  <a:lnTo>
                    <a:pt x="596" y="150"/>
                  </a:lnTo>
                  <a:lnTo>
                    <a:pt x="596" y="42"/>
                  </a:lnTo>
                  <a:lnTo>
                    <a:pt x="596" y="42"/>
                  </a:lnTo>
                  <a:cubicBezTo>
                    <a:pt x="596" y="19"/>
                    <a:pt x="577" y="0"/>
                    <a:pt x="553" y="0"/>
                  </a:cubicBezTo>
                </a:path>
              </a:pathLst>
            </a:custGeom>
            <a:gradFill>
              <a:gsLst>
                <a:gs pos="1000">
                  <a:srgbClr val="862704"/>
                </a:gs>
                <a:gs pos="92000">
                  <a:srgbClr val="D46502"/>
                </a:gs>
              </a:gsLst>
              <a:lin ang="10800000" scaled="0"/>
            </a:gradFill>
            <a:ln>
              <a:noFill/>
            </a:ln>
            <a:effectLst/>
          </p:spPr>
          <p:txBody>
            <a:bodyPr wrap="none" anchor="ctr"/>
            <a:lstStyle/>
            <a:p>
              <a:endParaRPr lang="en-US" sz="3599" dirty="0">
                <a:latin typeface="Poppins" pitchFamily="2" charset="77"/>
              </a:endParaRPr>
            </a:p>
          </p:txBody>
        </p:sp>
        <p:sp>
          <p:nvSpPr>
            <p:cNvPr id="55" name="Freeform 100">
              <a:extLst>
                <a:ext uri="{FF2B5EF4-FFF2-40B4-BE49-F238E27FC236}">
                  <a16:creationId xmlns:a16="http://schemas.microsoft.com/office/drawing/2014/main" id="{8305A87A-F49B-7444-B1BE-2D446CEEFD97}"/>
                </a:ext>
              </a:extLst>
            </p:cNvPr>
            <p:cNvSpPr>
              <a:spLocks noChangeArrowheads="1"/>
            </p:cNvSpPr>
            <p:nvPr/>
          </p:nvSpPr>
          <p:spPr bwMode="auto">
            <a:xfrm>
              <a:off x="9035813" y="4957407"/>
              <a:ext cx="1257909" cy="1735803"/>
            </a:xfrm>
            <a:custGeom>
              <a:avLst/>
              <a:gdLst>
                <a:gd name="T0" fmla="*/ 1010 w 1011"/>
                <a:gd name="T1" fmla="*/ 1393 h 1394"/>
                <a:gd name="T2" fmla="*/ 0 w 1011"/>
                <a:gd name="T3" fmla="*/ 1393 h 1394"/>
                <a:gd name="T4" fmla="*/ 115 w 1011"/>
                <a:gd name="T5" fmla="*/ 73 h 1394"/>
                <a:gd name="T6" fmla="*/ 308 w 1011"/>
                <a:gd name="T7" fmla="*/ 0 h 1394"/>
                <a:gd name="T8" fmla="*/ 498 w 1011"/>
                <a:gd name="T9" fmla="*/ 0 h 1394"/>
                <a:gd name="T10" fmla="*/ 786 w 1011"/>
                <a:gd name="T11" fmla="*/ 73 h 1394"/>
                <a:gd name="T12" fmla="*/ 1010 w 1011"/>
                <a:gd name="T13" fmla="*/ 1393 h 1394"/>
              </a:gdLst>
              <a:ahLst/>
              <a:cxnLst>
                <a:cxn ang="0">
                  <a:pos x="T0" y="T1"/>
                </a:cxn>
                <a:cxn ang="0">
                  <a:pos x="T2" y="T3"/>
                </a:cxn>
                <a:cxn ang="0">
                  <a:pos x="T4" y="T5"/>
                </a:cxn>
                <a:cxn ang="0">
                  <a:pos x="T6" y="T7"/>
                </a:cxn>
                <a:cxn ang="0">
                  <a:pos x="T8" y="T9"/>
                </a:cxn>
                <a:cxn ang="0">
                  <a:pos x="T10" y="T11"/>
                </a:cxn>
                <a:cxn ang="0">
                  <a:pos x="T12" y="T13"/>
                </a:cxn>
              </a:cxnLst>
              <a:rect l="0" t="0" r="r" b="b"/>
              <a:pathLst>
                <a:path w="1011" h="1394">
                  <a:moveTo>
                    <a:pt x="1010" y="1393"/>
                  </a:moveTo>
                  <a:lnTo>
                    <a:pt x="0" y="1393"/>
                  </a:lnTo>
                  <a:lnTo>
                    <a:pt x="115" y="73"/>
                  </a:lnTo>
                  <a:lnTo>
                    <a:pt x="308" y="0"/>
                  </a:lnTo>
                  <a:lnTo>
                    <a:pt x="498" y="0"/>
                  </a:lnTo>
                  <a:lnTo>
                    <a:pt x="786" y="73"/>
                  </a:lnTo>
                  <a:lnTo>
                    <a:pt x="1010" y="1393"/>
                  </a:lnTo>
                </a:path>
              </a:pathLst>
            </a:custGeom>
            <a:gradFill>
              <a:gsLst>
                <a:gs pos="19000">
                  <a:srgbClr val="FAB800"/>
                </a:gs>
                <a:gs pos="84000">
                  <a:srgbClr val="FFDC05"/>
                </a:gs>
              </a:gsLst>
              <a:lin ang="16200000" scaled="0"/>
            </a:gradFill>
            <a:ln>
              <a:noFill/>
            </a:ln>
            <a:effectLst/>
          </p:spPr>
          <p:txBody>
            <a:bodyPr wrap="none" anchor="ctr"/>
            <a:lstStyle/>
            <a:p>
              <a:endParaRPr lang="en-US" sz="3599" dirty="0">
                <a:latin typeface="Poppins" pitchFamily="2" charset="77"/>
              </a:endParaRPr>
            </a:p>
          </p:txBody>
        </p:sp>
        <p:sp>
          <p:nvSpPr>
            <p:cNvPr id="56" name="Freeform 101">
              <a:extLst>
                <a:ext uri="{FF2B5EF4-FFF2-40B4-BE49-F238E27FC236}">
                  <a16:creationId xmlns:a16="http://schemas.microsoft.com/office/drawing/2014/main" id="{DA9B3937-6AB4-0D45-BEC4-968BCA3081C0}"/>
                </a:ext>
              </a:extLst>
            </p:cNvPr>
            <p:cNvSpPr>
              <a:spLocks noChangeArrowheads="1"/>
            </p:cNvSpPr>
            <p:nvPr/>
          </p:nvSpPr>
          <p:spPr bwMode="auto">
            <a:xfrm>
              <a:off x="8634823" y="5045298"/>
              <a:ext cx="549304" cy="955791"/>
            </a:xfrm>
            <a:custGeom>
              <a:avLst/>
              <a:gdLst>
                <a:gd name="T0" fmla="*/ 439 w 440"/>
                <a:gd name="T1" fmla="*/ 0 h 769"/>
                <a:gd name="T2" fmla="*/ 439 w 440"/>
                <a:gd name="T3" fmla="*/ 0 h 769"/>
                <a:gd name="T4" fmla="*/ 0 w 440"/>
                <a:gd name="T5" fmla="*/ 357 h 769"/>
                <a:gd name="T6" fmla="*/ 158 w 440"/>
                <a:gd name="T7" fmla="*/ 768 h 769"/>
                <a:gd name="T8" fmla="*/ 385 w 440"/>
                <a:gd name="T9" fmla="*/ 623 h 769"/>
                <a:gd name="T10" fmla="*/ 439 w 440"/>
                <a:gd name="T11" fmla="*/ 0 h 769"/>
              </a:gdLst>
              <a:ahLst/>
              <a:cxnLst>
                <a:cxn ang="0">
                  <a:pos x="T0" y="T1"/>
                </a:cxn>
                <a:cxn ang="0">
                  <a:pos x="T2" y="T3"/>
                </a:cxn>
                <a:cxn ang="0">
                  <a:pos x="T4" y="T5"/>
                </a:cxn>
                <a:cxn ang="0">
                  <a:pos x="T6" y="T7"/>
                </a:cxn>
                <a:cxn ang="0">
                  <a:pos x="T8" y="T9"/>
                </a:cxn>
                <a:cxn ang="0">
                  <a:pos x="T10" y="T11"/>
                </a:cxn>
              </a:cxnLst>
              <a:rect l="0" t="0" r="r" b="b"/>
              <a:pathLst>
                <a:path w="440" h="769">
                  <a:moveTo>
                    <a:pt x="439" y="0"/>
                  </a:moveTo>
                  <a:lnTo>
                    <a:pt x="439" y="0"/>
                  </a:lnTo>
                  <a:cubicBezTo>
                    <a:pt x="439" y="0"/>
                    <a:pt x="246" y="57"/>
                    <a:pt x="0" y="357"/>
                  </a:cubicBezTo>
                  <a:lnTo>
                    <a:pt x="158" y="768"/>
                  </a:lnTo>
                  <a:lnTo>
                    <a:pt x="385" y="623"/>
                  </a:lnTo>
                  <a:lnTo>
                    <a:pt x="439" y="0"/>
                  </a:lnTo>
                </a:path>
              </a:pathLst>
            </a:custGeom>
            <a:solidFill>
              <a:srgbClr val="FFDC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56">
              <a:extLst>
                <a:ext uri="{FF2B5EF4-FFF2-40B4-BE49-F238E27FC236}">
                  <a16:creationId xmlns:a16="http://schemas.microsoft.com/office/drawing/2014/main" id="{C9752F2C-9CD1-074E-953B-5565C97AB46A}"/>
                </a:ext>
              </a:extLst>
            </p:cNvPr>
            <p:cNvSpPr>
              <a:spLocks noChangeArrowheads="1"/>
            </p:cNvSpPr>
            <p:nvPr/>
          </p:nvSpPr>
          <p:spPr bwMode="auto">
            <a:xfrm>
              <a:off x="7926966" y="4707199"/>
              <a:ext cx="898868" cy="1418982"/>
            </a:xfrm>
            <a:custGeom>
              <a:avLst/>
              <a:gdLst>
                <a:gd name="connsiteX0" fmla="*/ 133775 w 898868"/>
                <a:gd name="connsiteY0" fmla="*/ 23 h 1418982"/>
                <a:gd name="connsiteX1" fmla="*/ 256736 w 898868"/>
                <a:gd name="connsiteY1" fmla="*/ 264363 h 1418982"/>
                <a:gd name="connsiteX2" fmla="*/ 224443 w 898868"/>
                <a:gd name="connsiteY2" fmla="*/ 456384 h 1418982"/>
                <a:gd name="connsiteX3" fmla="*/ 611958 w 898868"/>
                <a:gd name="connsiteY3" fmla="*/ 881573 h 1418982"/>
                <a:gd name="connsiteX4" fmla="*/ 702626 w 898868"/>
                <a:gd name="connsiteY4" fmla="*/ 783069 h 1418982"/>
                <a:gd name="connsiteX5" fmla="*/ 898868 w 898868"/>
                <a:gd name="connsiteY5" fmla="*/ 1295540 h 1418982"/>
                <a:gd name="connsiteX6" fmla="*/ 623136 w 898868"/>
                <a:gd name="connsiteY6" fmla="*/ 1418982 h 1418982"/>
                <a:gd name="connsiteX7" fmla="*/ 65463 w 898868"/>
                <a:gd name="connsiteY7" fmla="*/ 522469 h 1418982"/>
                <a:gd name="connsiteX8" fmla="*/ 4603 w 898868"/>
                <a:gd name="connsiteY8" fmla="*/ 375337 h 1418982"/>
                <a:gd name="connsiteX9" fmla="*/ 35654 w 898868"/>
                <a:gd name="connsiteY9" fmla="*/ 301770 h 1418982"/>
                <a:gd name="connsiteX10" fmla="*/ 89061 w 898868"/>
                <a:gd name="connsiteY10" fmla="*/ 266857 h 1418982"/>
                <a:gd name="connsiteX11" fmla="*/ 137501 w 898868"/>
                <a:gd name="connsiteY11" fmla="*/ 225710 h 1418982"/>
                <a:gd name="connsiteX12" fmla="*/ 133775 w 898868"/>
                <a:gd name="connsiteY12" fmla="*/ 23 h 1418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98868" h="1418982">
                  <a:moveTo>
                    <a:pt x="133775" y="23"/>
                  </a:moveTo>
                  <a:cubicBezTo>
                    <a:pt x="153647" y="-2471"/>
                    <a:pt x="223201" y="199525"/>
                    <a:pt x="256736" y="264363"/>
                  </a:cubicBezTo>
                  <a:cubicBezTo>
                    <a:pt x="292755" y="329202"/>
                    <a:pt x="224443" y="456384"/>
                    <a:pt x="224443" y="456384"/>
                  </a:cubicBezTo>
                  <a:lnTo>
                    <a:pt x="611958" y="881573"/>
                  </a:lnTo>
                  <a:lnTo>
                    <a:pt x="702626" y="783069"/>
                  </a:lnTo>
                  <a:lnTo>
                    <a:pt x="898868" y="1295540"/>
                  </a:lnTo>
                  <a:cubicBezTo>
                    <a:pt x="898868" y="1295540"/>
                    <a:pt x="715047" y="1418982"/>
                    <a:pt x="623136" y="1418982"/>
                  </a:cubicBezTo>
                  <a:cubicBezTo>
                    <a:pt x="533710" y="1418982"/>
                    <a:pt x="65463" y="522469"/>
                    <a:pt x="65463" y="522469"/>
                  </a:cubicBezTo>
                  <a:cubicBezTo>
                    <a:pt x="-22722" y="493791"/>
                    <a:pt x="4603" y="375337"/>
                    <a:pt x="4603" y="375337"/>
                  </a:cubicBezTo>
                  <a:cubicBezTo>
                    <a:pt x="-15270" y="309251"/>
                    <a:pt x="35654" y="301770"/>
                    <a:pt x="35654" y="301770"/>
                  </a:cubicBezTo>
                  <a:cubicBezTo>
                    <a:pt x="36896" y="258129"/>
                    <a:pt x="89061" y="266857"/>
                    <a:pt x="89061" y="266857"/>
                  </a:cubicBezTo>
                  <a:cubicBezTo>
                    <a:pt x="89061" y="215735"/>
                    <a:pt x="137501" y="225710"/>
                    <a:pt x="137501" y="225710"/>
                  </a:cubicBezTo>
                  <a:cubicBezTo>
                    <a:pt x="92788" y="87305"/>
                    <a:pt x="115144" y="1270"/>
                    <a:pt x="133775" y="23"/>
                  </a:cubicBezTo>
                  <a:close/>
                </a:path>
              </a:pathLst>
            </a:custGeom>
            <a:gradFill>
              <a:gsLst>
                <a:gs pos="29000">
                  <a:srgbClr val="FE87CD"/>
                </a:gs>
                <a:gs pos="72000">
                  <a:srgbClr val="FE6FC2"/>
                </a:gs>
                <a:gs pos="5000">
                  <a:srgbClr val="FE9FD8"/>
                </a:gs>
              </a:gsLst>
              <a:lin ang="0" scaled="0"/>
            </a:gradFill>
            <a:ln>
              <a:noFill/>
            </a:ln>
            <a:effectLst/>
          </p:spPr>
          <p:txBody>
            <a:bodyPr wrap="none" anchor="ctr"/>
            <a:lstStyle/>
            <a:p>
              <a:endParaRPr lang="en-US" sz="3599" dirty="0">
                <a:latin typeface="Poppins" pitchFamily="2" charset="77"/>
              </a:endParaRPr>
            </a:p>
          </p:txBody>
        </p:sp>
        <p:sp>
          <p:nvSpPr>
            <p:cNvPr id="58" name="Freeform 103">
              <a:extLst>
                <a:ext uri="{FF2B5EF4-FFF2-40B4-BE49-F238E27FC236}">
                  <a16:creationId xmlns:a16="http://schemas.microsoft.com/office/drawing/2014/main" id="{6AE68030-E5D8-8A45-9F30-8ACE2226BA06}"/>
                </a:ext>
              </a:extLst>
            </p:cNvPr>
            <p:cNvSpPr>
              <a:spLocks noChangeArrowheads="1"/>
            </p:cNvSpPr>
            <p:nvPr/>
          </p:nvSpPr>
          <p:spPr bwMode="auto">
            <a:xfrm>
              <a:off x="10013578" y="5045298"/>
              <a:ext cx="582263" cy="977763"/>
            </a:xfrm>
            <a:custGeom>
              <a:avLst/>
              <a:gdLst>
                <a:gd name="T0" fmla="*/ 0 w 466"/>
                <a:gd name="T1" fmla="*/ 0 h 783"/>
                <a:gd name="T2" fmla="*/ 0 w 466"/>
                <a:gd name="T3" fmla="*/ 0 h 783"/>
                <a:gd name="T4" fmla="*/ 465 w 466"/>
                <a:gd name="T5" fmla="*/ 623 h 783"/>
                <a:gd name="T6" fmla="*/ 174 w 466"/>
                <a:gd name="T7" fmla="*/ 782 h 783"/>
                <a:gd name="T8" fmla="*/ 114 w 466"/>
                <a:gd name="T9" fmla="*/ 672 h 783"/>
                <a:gd name="T10" fmla="*/ 0 w 466"/>
                <a:gd name="T11" fmla="*/ 0 h 783"/>
              </a:gdLst>
              <a:ahLst/>
              <a:cxnLst>
                <a:cxn ang="0">
                  <a:pos x="T0" y="T1"/>
                </a:cxn>
                <a:cxn ang="0">
                  <a:pos x="T2" y="T3"/>
                </a:cxn>
                <a:cxn ang="0">
                  <a:pos x="T4" y="T5"/>
                </a:cxn>
                <a:cxn ang="0">
                  <a:pos x="T6" y="T7"/>
                </a:cxn>
                <a:cxn ang="0">
                  <a:pos x="T8" y="T9"/>
                </a:cxn>
                <a:cxn ang="0">
                  <a:pos x="T10" y="T11"/>
                </a:cxn>
              </a:cxnLst>
              <a:rect l="0" t="0" r="r" b="b"/>
              <a:pathLst>
                <a:path w="466" h="783">
                  <a:moveTo>
                    <a:pt x="0" y="0"/>
                  </a:moveTo>
                  <a:lnTo>
                    <a:pt x="0" y="0"/>
                  </a:lnTo>
                  <a:cubicBezTo>
                    <a:pt x="0" y="0"/>
                    <a:pt x="262" y="51"/>
                    <a:pt x="465" y="623"/>
                  </a:cubicBezTo>
                  <a:lnTo>
                    <a:pt x="174" y="782"/>
                  </a:lnTo>
                  <a:lnTo>
                    <a:pt x="114" y="672"/>
                  </a:lnTo>
                  <a:lnTo>
                    <a:pt x="0" y="0"/>
                  </a:lnTo>
                </a:path>
              </a:pathLst>
            </a:custGeom>
            <a:solidFill>
              <a:srgbClr val="FFDC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77D45BD4-18D1-C743-9488-76B36710A6B4}"/>
                </a:ext>
              </a:extLst>
            </p:cNvPr>
            <p:cNvSpPr>
              <a:spLocks noChangeArrowheads="1"/>
            </p:cNvSpPr>
            <p:nvPr/>
          </p:nvSpPr>
          <p:spPr bwMode="auto">
            <a:xfrm>
              <a:off x="10233299" y="5841790"/>
              <a:ext cx="827150" cy="1701174"/>
            </a:xfrm>
            <a:custGeom>
              <a:avLst/>
              <a:gdLst>
                <a:gd name="connsiteX0" fmla="*/ 332528 w 827150"/>
                <a:gd name="connsiteY0" fmla="*/ 0 h 1701174"/>
                <a:gd name="connsiteX1" fmla="*/ 688720 w 827150"/>
                <a:gd name="connsiteY1" fmla="*/ 1244235 h 1701174"/>
                <a:gd name="connsiteX2" fmla="*/ 813263 w 827150"/>
                <a:gd name="connsiteY2" fmla="*/ 1475663 h 1701174"/>
                <a:gd name="connsiteX3" fmla="*/ 826962 w 827150"/>
                <a:gd name="connsiteY3" fmla="*/ 1536631 h 1701174"/>
                <a:gd name="connsiteX4" fmla="*/ 820735 w 827150"/>
                <a:gd name="connsiteY4" fmla="*/ 1632437 h 1701174"/>
                <a:gd name="connsiteX5" fmla="*/ 782127 w 827150"/>
                <a:gd name="connsiteY5" fmla="*/ 1605064 h 1701174"/>
                <a:gd name="connsiteX6" fmla="*/ 772163 w 827150"/>
                <a:gd name="connsiteY6" fmla="*/ 1664787 h 1701174"/>
                <a:gd name="connsiteX7" fmla="*/ 729819 w 827150"/>
                <a:gd name="connsiteY7" fmla="*/ 1638658 h 1701174"/>
                <a:gd name="connsiteX8" fmla="*/ 707401 w 827150"/>
                <a:gd name="connsiteY8" fmla="*/ 1700870 h 1701174"/>
                <a:gd name="connsiteX9" fmla="*/ 657584 w 827150"/>
                <a:gd name="connsiteY9" fmla="*/ 1575202 h 1701174"/>
                <a:gd name="connsiteX10" fmla="*/ 647621 w 827150"/>
                <a:gd name="connsiteY10" fmla="*/ 1537875 h 1701174"/>
                <a:gd name="connsiteX11" fmla="*/ 599049 w 827150"/>
                <a:gd name="connsiteY11" fmla="*/ 1449534 h 1701174"/>
                <a:gd name="connsiteX12" fmla="*/ 567914 w 827150"/>
                <a:gd name="connsiteY12" fmla="*/ 1582667 h 1701174"/>
                <a:gd name="connsiteX13" fmla="*/ 515606 w 827150"/>
                <a:gd name="connsiteY13" fmla="*/ 1388567 h 1701174"/>
                <a:gd name="connsiteX14" fmla="*/ 539269 w 827150"/>
                <a:gd name="connsiteY14" fmla="*/ 1265387 h 1701174"/>
                <a:gd name="connsiteX15" fmla="*/ 0 w 827150"/>
                <a:gd name="connsiteY15" fmla="*/ 181659 h 1701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27150" h="1701174">
                  <a:moveTo>
                    <a:pt x="332528" y="0"/>
                  </a:moveTo>
                  <a:lnTo>
                    <a:pt x="688720" y="1244235"/>
                  </a:lnTo>
                  <a:lnTo>
                    <a:pt x="813263" y="1475663"/>
                  </a:lnTo>
                  <a:cubicBezTo>
                    <a:pt x="823226" y="1494327"/>
                    <a:pt x="828208" y="1515479"/>
                    <a:pt x="826962" y="1536631"/>
                  </a:cubicBezTo>
                  <a:lnTo>
                    <a:pt x="820735" y="1632437"/>
                  </a:lnTo>
                  <a:cubicBezTo>
                    <a:pt x="784618" y="1647368"/>
                    <a:pt x="782127" y="1605064"/>
                    <a:pt x="782127" y="1605064"/>
                  </a:cubicBezTo>
                  <a:lnTo>
                    <a:pt x="772163" y="1664787"/>
                  </a:lnTo>
                  <a:cubicBezTo>
                    <a:pt x="734801" y="1674741"/>
                    <a:pt x="729819" y="1638658"/>
                    <a:pt x="729819" y="1638658"/>
                  </a:cubicBezTo>
                  <a:lnTo>
                    <a:pt x="707401" y="1700870"/>
                  </a:lnTo>
                  <a:cubicBezTo>
                    <a:pt x="663811" y="1707091"/>
                    <a:pt x="658830" y="1616262"/>
                    <a:pt x="657584" y="1575202"/>
                  </a:cubicBezTo>
                  <a:cubicBezTo>
                    <a:pt x="656339" y="1562760"/>
                    <a:pt x="653848" y="1550317"/>
                    <a:pt x="647621" y="1537875"/>
                  </a:cubicBezTo>
                  <a:lnTo>
                    <a:pt x="599049" y="1449534"/>
                  </a:lnTo>
                  <a:cubicBezTo>
                    <a:pt x="635167" y="1577690"/>
                    <a:pt x="567914" y="1582667"/>
                    <a:pt x="567914" y="1582667"/>
                  </a:cubicBezTo>
                  <a:cubicBezTo>
                    <a:pt x="567914" y="1582667"/>
                    <a:pt x="533042" y="1453267"/>
                    <a:pt x="515606" y="1388567"/>
                  </a:cubicBezTo>
                  <a:cubicBezTo>
                    <a:pt x="493188" y="1301470"/>
                    <a:pt x="539269" y="1265387"/>
                    <a:pt x="539269" y="1265387"/>
                  </a:cubicBezTo>
                  <a:lnTo>
                    <a:pt x="0" y="181659"/>
                  </a:lnTo>
                  <a:close/>
                </a:path>
              </a:pathLst>
            </a:custGeom>
            <a:gradFill>
              <a:gsLst>
                <a:gs pos="29000">
                  <a:srgbClr val="FE87CD"/>
                </a:gs>
                <a:gs pos="72000">
                  <a:srgbClr val="FE6FC2"/>
                </a:gs>
                <a:gs pos="5000">
                  <a:srgbClr val="FE9FD8"/>
                </a:gs>
              </a:gsLst>
              <a:lin ang="16200000" scaled="0"/>
            </a:gradFill>
            <a:ln>
              <a:noFill/>
            </a:ln>
            <a:effectLst/>
          </p:spPr>
          <p:txBody>
            <a:bodyPr wrap="none" anchor="ctr"/>
            <a:lstStyle/>
            <a:p>
              <a:endParaRPr lang="en-US" sz="3599" dirty="0">
                <a:latin typeface="Poppins" pitchFamily="2" charset="77"/>
              </a:endParaRPr>
            </a:p>
          </p:txBody>
        </p:sp>
        <p:sp>
          <p:nvSpPr>
            <p:cNvPr id="60" name="Freeform 105">
              <a:extLst>
                <a:ext uri="{FF2B5EF4-FFF2-40B4-BE49-F238E27FC236}">
                  <a16:creationId xmlns:a16="http://schemas.microsoft.com/office/drawing/2014/main" id="{9B73731A-202E-F947-9EF4-C4A43E90EB40}"/>
                </a:ext>
              </a:extLst>
            </p:cNvPr>
            <p:cNvSpPr>
              <a:spLocks noChangeArrowheads="1"/>
            </p:cNvSpPr>
            <p:nvPr/>
          </p:nvSpPr>
          <p:spPr bwMode="auto">
            <a:xfrm>
              <a:off x="9420328" y="4600362"/>
              <a:ext cx="236203" cy="582263"/>
            </a:xfrm>
            <a:custGeom>
              <a:avLst/>
              <a:gdLst>
                <a:gd name="T0" fmla="*/ 95 w 191"/>
                <a:gd name="T1" fmla="*/ 467 h 468"/>
                <a:gd name="T2" fmla="*/ 95 w 191"/>
                <a:gd name="T3" fmla="*/ 467 h 468"/>
                <a:gd name="T4" fmla="*/ 95 w 191"/>
                <a:gd name="T5" fmla="*/ 467 h 468"/>
                <a:gd name="T6" fmla="*/ 0 w 191"/>
                <a:gd name="T7" fmla="*/ 372 h 468"/>
                <a:gd name="T8" fmla="*/ 0 w 191"/>
                <a:gd name="T9" fmla="*/ 0 h 468"/>
                <a:gd name="T10" fmla="*/ 190 w 191"/>
                <a:gd name="T11" fmla="*/ 0 h 468"/>
                <a:gd name="T12" fmla="*/ 190 w 191"/>
                <a:gd name="T13" fmla="*/ 372 h 468"/>
                <a:gd name="T14" fmla="*/ 190 w 191"/>
                <a:gd name="T15" fmla="*/ 372 h 468"/>
                <a:gd name="T16" fmla="*/ 95 w 191"/>
                <a:gd name="T17" fmla="*/ 467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468">
                  <a:moveTo>
                    <a:pt x="95" y="467"/>
                  </a:moveTo>
                  <a:lnTo>
                    <a:pt x="95" y="467"/>
                  </a:lnTo>
                  <a:lnTo>
                    <a:pt x="95" y="467"/>
                  </a:lnTo>
                  <a:cubicBezTo>
                    <a:pt x="43" y="467"/>
                    <a:pt x="0" y="425"/>
                    <a:pt x="0" y="372"/>
                  </a:cubicBezTo>
                  <a:lnTo>
                    <a:pt x="0" y="0"/>
                  </a:lnTo>
                  <a:lnTo>
                    <a:pt x="190" y="0"/>
                  </a:lnTo>
                  <a:lnTo>
                    <a:pt x="190" y="372"/>
                  </a:lnTo>
                  <a:lnTo>
                    <a:pt x="190" y="372"/>
                  </a:lnTo>
                  <a:cubicBezTo>
                    <a:pt x="190" y="425"/>
                    <a:pt x="148" y="467"/>
                    <a:pt x="95" y="467"/>
                  </a:cubicBez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06">
              <a:extLst>
                <a:ext uri="{FF2B5EF4-FFF2-40B4-BE49-F238E27FC236}">
                  <a16:creationId xmlns:a16="http://schemas.microsoft.com/office/drawing/2014/main" id="{11E72342-9970-7C43-B2BF-044B727086F1}"/>
                </a:ext>
              </a:extLst>
            </p:cNvPr>
            <p:cNvSpPr>
              <a:spLocks noChangeArrowheads="1"/>
            </p:cNvSpPr>
            <p:nvPr/>
          </p:nvSpPr>
          <p:spPr bwMode="auto">
            <a:xfrm>
              <a:off x="9420328" y="4600360"/>
              <a:ext cx="214231" cy="263667"/>
            </a:xfrm>
            <a:custGeom>
              <a:avLst/>
              <a:gdLst>
                <a:gd name="T0" fmla="*/ 173 w 174"/>
                <a:gd name="T1" fmla="*/ 0 h 212"/>
                <a:gd name="T2" fmla="*/ 173 w 174"/>
                <a:gd name="T3" fmla="*/ 0 h 212"/>
                <a:gd name="T4" fmla="*/ 0 w 174"/>
                <a:gd name="T5" fmla="*/ 0 h 212"/>
                <a:gd name="T6" fmla="*/ 0 w 174"/>
                <a:gd name="T7" fmla="*/ 211 h 212"/>
                <a:gd name="T8" fmla="*/ 75 w 174"/>
                <a:gd name="T9" fmla="*/ 169 h 212"/>
                <a:gd name="T10" fmla="*/ 75 w 174"/>
                <a:gd name="T11" fmla="*/ 169 h 212"/>
                <a:gd name="T12" fmla="*/ 173 w 174"/>
                <a:gd name="T13" fmla="*/ 0 h 212"/>
              </a:gdLst>
              <a:ahLst/>
              <a:cxnLst>
                <a:cxn ang="0">
                  <a:pos x="T0" y="T1"/>
                </a:cxn>
                <a:cxn ang="0">
                  <a:pos x="T2" y="T3"/>
                </a:cxn>
                <a:cxn ang="0">
                  <a:pos x="T4" y="T5"/>
                </a:cxn>
                <a:cxn ang="0">
                  <a:pos x="T6" y="T7"/>
                </a:cxn>
                <a:cxn ang="0">
                  <a:pos x="T8" y="T9"/>
                </a:cxn>
                <a:cxn ang="0">
                  <a:pos x="T10" y="T11"/>
                </a:cxn>
                <a:cxn ang="0">
                  <a:pos x="T12" y="T13"/>
                </a:cxn>
              </a:cxnLst>
              <a:rect l="0" t="0" r="r" b="b"/>
              <a:pathLst>
                <a:path w="174" h="212">
                  <a:moveTo>
                    <a:pt x="173" y="0"/>
                  </a:moveTo>
                  <a:lnTo>
                    <a:pt x="173" y="0"/>
                  </a:lnTo>
                  <a:lnTo>
                    <a:pt x="0" y="0"/>
                  </a:lnTo>
                  <a:lnTo>
                    <a:pt x="0" y="211"/>
                  </a:lnTo>
                  <a:lnTo>
                    <a:pt x="75" y="169"/>
                  </a:lnTo>
                  <a:lnTo>
                    <a:pt x="75" y="169"/>
                  </a:lnTo>
                  <a:cubicBezTo>
                    <a:pt x="135" y="135"/>
                    <a:pt x="173" y="70"/>
                    <a:pt x="173" y="0"/>
                  </a:cubicBezTo>
                </a:path>
              </a:pathLst>
            </a:custGeom>
            <a:solidFill>
              <a:srgbClr val="FE46A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42B6B303-CFD1-6C4C-A48E-FF6E1B966B29}"/>
                </a:ext>
              </a:extLst>
            </p:cNvPr>
            <p:cNvSpPr>
              <a:spLocks noChangeArrowheads="1"/>
            </p:cNvSpPr>
            <p:nvPr/>
          </p:nvSpPr>
          <p:spPr bwMode="auto">
            <a:xfrm>
              <a:off x="9289797" y="4278438"/>
              <a:ext cx="394828" cy="493771"/>
            </a:xfrm>
            <a:custGeom>
              <a:avLst/>
              <a:gdLst>
                <a:gd name="connsiteX0" fmla="*/ 138286 w 394828"/>
                <a:gd name="connsiteY0" fmla="*/ 910 h 493771"/>
                <a:gd name="connsiteX1" fmla="*/ 231022 w 394828"/>
                <a:gd name="connsiteY1" fmla="*/ 3583 h 493771"/>
                <a:gd name="connsiteX2" fmla="*/ 392743 w 394828"/>
                <a:gd name="connsiteY2" fmla="*/ 267128 h 493771"/>
                <a:gd name="connsiteX3" fmla="*/ 96670 w 394828"/>
                <a:gd name="connsiteY3" fmla="*/ 493201 h 493771"/>
                <a:gd name="connsiteX4" fmla="*/ 5857 w 394828"/>
                <a:gd name="connsiteY4" fmla="*/ 225910 h 493771"/>
                <a:gd name="connsiteX5" fmla="*/ 138286 w 394828"/>
                <a:gd name="connsiteY5" fmla="*/ 910 h 493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828" h="493771">
                  <a:moveTo>
                    <a:pt x="138286" y="910"/>
                  </a:moveTo>
                  <a:cubicBezTo>
                    <a:pt x="164779" y="-1257"/>
                    <a:pt x="195568" y="773"/>
                    <a:pt x="231022" y="3583"/>
                  </a:cubicBezTo>
                  <a:cubicBezTo>
                    <a:pt x="372839" y="14825"/>
                    <a:pt x="403939" y="125988"/>
                    <a:pt x="392743" y="267128"/>
                  </a:cubicBezTo>
                  <a:cubicBezTo>
                    <a:pt x="381547" y="409516"/>
                    <a:pt x="211118" y="501944"/>
                    <a:pt x="96670" y="493201"/>
                  </a:cubicBezTo>
                  <a:cubicBezTo>
                    <a:pt x="-17779" y="483209"/>
                    <a:pt x="-2851" y="344567"/>
                    <a:pt x="5857" y="225910"/>
                  </a:cubicBezTo>
                  <a:cubicBezTo>
                    <a:pt x="17986" y="51671"/>
                    <a:pt x="58805" y="7409"/>
                    <a:pt x="138286" y="910"/>
                  </a:cubicBezTo>
                  <a:close/>
                </a:path>
              </a:pathLst>
            </a:custGeom>
            <a:gradFill>
              <a:gsLst>
                <a:gs pos="46000">
                  <a:srgbClr val="FE87CD"/>
                </a:gs>
                <a:gs pos="99000">
                  <a:srgbClr val="FE6FC2"/>
                </a:gs>
                <a:gs pos="14000">
                  <a:srgbClr val="FE9FD8"/>
                </a:gs>
              </a:gsLst>
              <a:lin ang="0" scaled="0"/>
            </a:gradFill>
            <a:ln>
              <a:noFill/>
            </a:ln>
            <a:effectLst/>
          </p:spPr>
          <p:txBody>
            <a:bodyPr wrap="none" anchor="ctr"/>
            <a:lstStyle/>
            <a:p>
              <a:endParaRPr lang="en-US" sz="3599" dirty="0">
                <a:latin typeface="Poppins" pitchFamily="2" charset="77"/>
              </a:endParaRPr>
            </a:p>
          </p:txBody>
        </p:sp>
        <p:sp>
          <p:nvSpPr>
            <p:cNvPr id="63" name="Freeform 108">
              <a:extLst>
                <a:ext uri="{FF2B5EF4-FFF2-40B4-BE49-F238E27FC236}">
                  <a16:creationId xmlns:a16="http://schemas.microsoft.com/office/drawing/2014/main" id="{CA86F7B5-08AF-DB40-A28A-01A9FCC04480}"/>
                </a:ext>
              </a:extLst>
            </p:cNvPr>
            <p:cNvSpPr>
              <a:spLocks noChangeArrowheads="1"/>
            </p:cNvSpPr>
            <p:nvPr/>
          </p:nvSpPr>
          <p:spPr bwMode="auto">
            <a:xfrm>
              <a:off x="9145674" y="4012603"/>
              <a:ext cx="774522" cy="730577"/>
            </a:xfrm>
            <a:custGeom>
              <a:avLst/>
              <a:gdLst>
                <a:gd name="T0" fmla="*/ 30 w 622"/>
                <a:gd name="T1" fmla="*/ 182 h 587"/>
                <a:gd name="T2" fmla="*/ 30 w 622"/>
                <a:gd name="T3" fmla="*/ 182 h 587"/>
                <a:gd name="T4" fmla="*/ 368 w 622"/>
                <a:gd name="T5" fmla="*/ 293 h 587"/>
                <a:gd name="T6" fmla="*/ 368 w 622"/>
                <a:gd name="T7" fmla="*/ 293 h 587"/>
                <a:gd name="T8" fmla="*/ 409 w 622"/>
                <a:gd name="T9" fmla="*/ 410 h 587"/>
                <a:gd name="T10" fmla="*/ 409 w 622"/>
                <a:gd name="T11" fmla="*/ 586 h 587"/>
                <a:gd name="T12" fmla="*/ 409 w 622"/>
                <a:gd name="T13" fmla="*/ 586 h 587"/>
                <a:gd name="T14" fmla="*/ 540 w 622"/>
                <a:gd name="T15" fmla="*/ 234 h 587"/>
                <a:gd name="T16" fmla="*/ 540 w 622"/>
                <a:gd name="T17" fmla="*/ 234 h 587"/>
                <a:gd name="T18" fmla="*/ 475 w 622"/>
                <a:gd name="T19" fmla="*/ 97 h 587"/>
                <a:gd name="T20" fmla="*/ 475 w 622"/>
                <a:gd name="T21" fmla="*/ 97 h 587"/>
                <a:gd name="T22" fmla="*/ 204 w 622"/>
                <a:gd name="T23" fmla="*/ 67 h 587"/>
                <a:gd name="T24" fmla="*/ 204 w 622"/>
                <a:gd name="T25" fmla="*/ 67 h 587"/>
                <a:gd name="T26" fmla="*/ 142 w 622"/>
                <a:gd name="T27" fmla="*/ 113 h 587"/>
                <a:gd name="T28" fmla="*/ 142 w 622"/>
                <a:gd name="T29" fmla="*/ 113 h 587"/>
                <a:gd name="T30" fmla="*/ 30 w 622"/>
                <a:gd name="T31" fmla="*/ 182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22" h="587">
                  <a:moveTo>
                    <a:pt x="30" y="182"/>
                  </a:moveTo>
                  <a:lnTo>
                    <a:pt x="30" y="182"/>
                  </a:lnTo>
                  <a:cubicBezTo>
                    <a:pt x="30" y="182"/>
                    <a:pt x="54" y="354"/>
                    <a:pt x="368" y="293"/>
                  </a:cubicBezTo>
                  <a:lnTo>
                    <a:pt x="368" y="293"/>
                  </a:lnTo>
                  <a:cubicBezTo>
                    <a:pt x="368" y="293"/>
                    <a:pt x="355" y="416"/>
                    <a:pt x="409" y="410"/>
                  </a:cubicBezTo>
                  <a:lnTo>
                    <a:pt x="409" y="586"/>
                  </a:lnTo>
                  <a:lnTo>
                    <a:pt x="409" y="586"/>
                  </a:lnTo>
                  <a:cubicBezTo>
                    <a:pt x="409" y="586"/>
                    <a:pt x="621" y="366"/>
                    <a:pt x="540" y="234"/>
                  </a:cubicBezTo>
                  <a:lnTo>
                    <a:pt x="540" y="234"/>
                  </a:lnTo>
                  <a:cubicBezTo>
                    <a:pt x="540" y="234"/>
                    <a:pt x="592" y="123"/>
                    <a:pt x="475" y="97"/>
                  </a:cubicBezTo>
                  <a:lnTo>
                    <a:pt x="475" y="97"/>
                  </a:lnTo>
                  <a:cubicBezTo>
                    <a:pt x="401" y="80"/>
                    <a:pt x="312" y="135"/>
                    <a:pt x="204" y="67"/>
                  </a:cubicBezTo>
                  <a:lnTo>
                    <a:pt x="204" y="67"/>
                  </a:lnTo>
                  <a:cubicBezTo>
                    <a:pt x="96" y="0"/>
                    <a:pt x="142" y="113"/>
                    <a:pt x="142" y="113"/>
                  </a:cubicBezTo>
                  <a:lnTo>
                    <a:pt x="142" y="113"/>
                  </a:lnTo>
                  <a:cubicBezTo>
                    <a:pt x="142" y="113"/>
                    <a:pt x="0" y="77"/>
                    <a:pt x="30" y="182"/>
                  </a:cubicBezTo>
                </a:path>
              </a:pathLst>
            </a:custGeom>
            <a:solidFill>
              <a:srgbClr val="2E067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09">
              <a:extLst>
                <a:ext uri="{FF2B5EF4-FFF2-40B4-BE49-F238E27FC236}">
                  <a16:creationId xmlns:a16="http://schemas.microsoft.com/office/drawing/2014/main" id="{2467D09D-8DBD-E445-A4A5-8BD36F24192E}"/>
                </a:ext>
              </a:extLst>
            </p:cNvPr>
            <p:cNvSpPr>
              <a:spLocks noChangeArrowheads="1"/>
            </p:cNvSpPr>
            <p:nvPr/>
          </p:nvSpPr>
          <p:spPr bwMode="auto">
            <a:xfrm>
              <a:off x="9612585" y="4441061"/>
              <a:ext cx="126338" cy="137327"/>
            </a:xfrm>
            <a:custGeom>
              <a:avLst/>
              <a:gdLst>
                <a:gd name="T0" fmla="*/ 75 w 100"/>
                <a:gd name="T1" fmla="*/ 75 h 110"/>
                <a:gd name="T2" fmla="*/ 75 w 100"/>
                <a:gd name="T3" fmla="*/ 75 h 110"/>
                <a:gd name="T4" fmla="*/ 13 w 100"/>
                <a:gd name="T5" fmla="*/ 98 h 110"/>
                <a:gd name="T6" fmla="*/ 13 w 100"/>
                <a:gd name="T7" fmla="*/ 98 h 110"/>
                <a:gd name="T8" fmla="*/ 24 w 100"/>
                <a:gd name="T9" fmla="*/ 34 h 110"/>
                <a:gd name="T10" fmla="*/ 24 w 100"/>
                <a:gd name="T11" fmla="*/ 34 h 110"/>
                <a:gd name="T12" fmla="*/ 85 w 100"/>
                <a:gd name="T13" fmla="*/ 12 h 110"/>
                <a:gd name="T14" fmla="*/ 85 w 100"/>
                <a:gd name="T15" fmla="*/ 12 h 110"/>
                <a:gd name="T16" fmla="*/ 75 w 100"/>
                <a:gd name="T17" fmla="*/ 75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 h="110">
                  <a:moveTo>
                    <a:pt x="75" y="75"/>
                  </a:moveTo>
                  <a:lnTo>
                    <a:pt x="75" y="75"/>
                  </a:lnTo>
                  <a:cubicBezTo>
                    <a:pt x="54" y="99"/>
                    <a:pt x="27" y="109"/>
                    <a:pt x="13" y="98"/>
                  </a:cubicBezTo>
                  <a:lnTo>
                    <a:pt x="13" y="98"/>
                  </a:lnTo>
                  <a:cubicBezTo>
                    <a:pt x="0" y="86"/>
                    <a:pt x="5" y="57"/>
                    <a:pt x="24" y="34"/>
                  </a:cubicBezTo>
                  <a:lnTo>
                    <a:pt x="24" y="34"/>
                  </a:lnTo>
                  <a:cubicBezTo>
                    <a:pt x="44" y="10"/>
                    <a:pt x="71" y="0"/>
                    <a:pt x="85" y="12"/>
                  </a:cubicBezTo>
                  <a:lnTo>
                    <a:pt x="85" y="12"/>
                  </a:lnTo>
                  <a:cubicBezTo>
                    <a:pt x="99" y="23"/>
                    <a:pt x="94" y="52"/>
                    <a:pt x="75" y="75"/>
                  </a:cubicBez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10">
              <a:extLst>
                <a:ext uri="{FF2B5EF4-FFF2-40B4-BE49-F238E27FC236}">
                  <a16:creationId xmlns:a16="http://schemas.microsoft.com/office/drawing/2014/main" id="{5F08D442-5F03-D248-BC48-23C8656FABBB}"/>
                </a:ext>
              </a:extLst>
            </p:cNvPr>
            <p:cNvSpPr>
              <a:spLocks noChangeArrowheads="1"/>
            </p:cNvSpPr>
            <p:nvPr/>
          </p:nvSpPr>
          <p:spPr bwMode="auto">
            <a:xfrm>
              <a:off x="4344752" y="5308965"/>
              <a:ext cx="538319" cy="384513"/>
            </a:xfrm>
            <a:custGeom>
              <a:avLst/>
              <a:gdLst>
                <a:gd name="T0" fmla="*/ 0 w 431"/>
                <a:gd name="T1" fmla="*/ 0 h 308"/>
                <a:gd name="T2" fmla="*/ 430 w 431"/>
                <a:gd name="T3" fmla="*/ 66 h 308"/>
                <a:gd name="T4" fmla="*/ 411 w 431"/>
                <a:gd name="T5" fmla="*/ 307 h 308"/>
                <a:gd name="T6" fmla="*/ 120 w 431"/>
                <a:gd name="T7" fmla="*/ 307 h 308"/>
                <a:gd name="T8" fmla="*/ 0 w 431"/>
                <a:gd name="T9" fmla="*/ 0 h 308"/>
              </a:gdLst>
              <a:ahLst/>
              <a:cxnLst>
                <a:cxn ang="0">
                  <a:pos x="T0" y="T1"/>
                </a:cxn>
                <a:cxn ang="0">
                  <a:pos x="T2" y="T3"/>
                </a:cxn>
                <a:cxn ang="0">
                  <a:pos x="T4" y="T5"/>
                </a:cxn>
                <a:cxn ang="0">
                  <a:pos x="T6" y="T7"/>
                </a:cxn>
                <a:cxn ang="0">
                  <a:pos x="T8" y="T9"/>
                </a:cxn>
              </a:cxnLst>
              <a:rect l="0" t="0" r="r" b="b"/>
              <a:pathLst>
                <a:path w="431" h="308">
                  <a:moveTo>
                    <a:pt x="0" y="0"/>
                  </a:moveTo>
                  <a:lnTo>
                    <a:pt x="430" y="66"/>
                  </a:lnTo>
                  <a:lnTo>
                    <a:pt x="411" y="307"/>
                  </a:lnTo>
                  <a:lnTo>
                    <a:pt x="120" y="307"/>
                  </a:lnTo>
                  <a:lnTo>
                    <a:pt x="0" y="0"/>
                  </a:lnTo>
                </a:path>
              </a:pathLst>
            </a:custGeom>
            <a:solidFill>
              <a:srgbClr val="FFFFFF">
                <a:alpha val="70000"/>
              </a:srgbClr>
            </a:solidFill>
            <a:ln>
              <a:noFill/>
            </a:ln>
            <a:effectLst/>
          </p:spPr>
          <p:txBody>
            <a:bodyPr wrap="none" anchor="ctr"/>
            <a:lstStyle/>
            <a:p>
              <a:endParaRPr lang="en-US" sz="3599" dirty="0">
                <a:latin typeface="Poppins" pitchFamily="2" charset="77"/>
              </a:endParaRPr>
            </a:p>
          </p:txBody>
        </p:sp>
        <p:sp>
          <p:nvSpPr>
            <p:cNvPr id="66" name="Freeform 111">
              <a:extLst>
                <a:ext uri="{FF2B5EF4-FFF2-40B4-BE49-F238E27FC236}">
                  <a16:creationId xmlns:a16="http://schemas.microsoft.com/office/drawing/2014/main" id="{1F835373-AE89-4240-A0A7-0393B5A3ABC4}"/>
                </a:ext>
              </a:extLst>
            </p:cNvPr>
            <p:cNvSpPr>
              <a:spLocks noChangeArrowheads="1"/>
            </p:cNvSpPr>
            <p:nvPr/>
          </p:nvSpPr>
          <p:spPr bwMode="auto">
            <a:xfrm>
              <a:off x="3328540" y="9011276"/>
              <a:ext cx="247186" cy="230708"/>
            </a:xfrm>
            <a:custGeom>
              <a:avLst/>
              <a:gdLst>
                <a:gd name="T0" fmla="*/ 160 w 200"/>
                <a:gd name="T1" fmla="*/ 185 h 186"/>
                <a:gd name="T2" fmla="*/ 0 w 200"/>
                <a:gd name="T3" fmla="*/ 185 h 186"/>
                <a:gd name="T4" fmla="*/ 38 w 200"/>
                <a:gd name="T5" fmla="*/ 0 h 186"/>
                <a:gd name="T6" fmla="*/ 199 w 200"/>
                <a:gd name="T7" fmla="*/ 0 h 186"/>
                <a:gd name="T8" fmla="*/ 160 w 200"/>
                <a:gd name="T9" fmla="*/ 185 h 186"/>
              </a:gdLst>
              <a:ahLst/>
              <a:cxnLst>
                <a:cxn ang="0">
                  <a:pos x="T0" y="T1"/>
                </a:cxn>
                <a:cxn ang="0">
                  <a:pos x="T2" y="T3"/>
                </a:cxn>
                <a:cxn ang="0">
                  <a:pos x="T4" y="T5"/>
                </a:cxn>
                <a:cxn ang="0">
                  <a:pos x="T6" y="T7"/>
                </a:cxn>
                <a:cxn ang="0">
                  <a:pos x="T8" y="T9"/>
                </a:cxn>
              </a:cxnLst>
              <a:rect l="0" t="0" r="r" b="b"/>
              <a:pathLst>
                <a:path w="200" h="186">
                  <a:moveTo>
                    <a:pt x="160" y="185"/>
                  </a:moveTo>
                  <a:lnTo>
                    <a:pt x="0" y="185"/>
                  </a:lnTo>
                  <a:lnTo>
                    <a:pt x="38" y="0"/>
                  </a:lnTo>
                  <a:lnTo>
                    <a:pt x="199" y="0"/>
                  </a:lnTo>
                  <a:lnTo>
                    <a:pt x="160" y="185"/>
                  </a:lnTo>
                </a:path>
              </a:pathLst>
            </a:custGeom>
            <a:solidFill>
              <a:srgbClr val="FE9F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12">
              <a:extLst>
                <a:ext uri="{FF2B5EF4-FFF2-40B4-BE49-F238E27FC236}">
                  <a16:creationId xmlns:a16="http://schemas.microsoft.com/office/drawing/2014/main" id="{295882A0-6494-BB43-BCEE-0531D823F659}"/>
                </a:ext>
              </a:extLst>
            </p:cNvPr>
            <p:cNvSpPr>
              <a:spLocks noChangeArrowheads="1"/>
            </p:cNvSpPr>
            <p:nvPr/>
          </p:nvSpPr>
          <p:spPr bwMode="auto">
            <a:xfrm>
              <a:off x="4383205" y="9011276"/>
              <a:ext cx="230709" cy="230708"/>
            </a:xfrm>
            <a:custGeom>
              <a:avLst/>
              <a:gdLst>
                <a:gd name="T0" fmla="*/ 183 w 184"/>
                <a:gd name="T1" fmla="*/ 185 h 186"/>
                <a:gd name="T2" fmla="*/ 23 w 184"/>
                <a:gd name="T3" fmla="*/ 185 h 186"/>
                <a:gd name="T4" fmla="*/ 0 w 184"/>
                <a:gd name="T5" fmla="*/ 0 h 186"/>
                <a:gd name="T6" fmla="*/ 161 w 184"/>
                <a:gd name="T7" fmla="*/ 0 h 186"/>
                <a:gd name="T8" fmla="*/ 183 w 184"/>
                <a:gd name="T9" fmla="*/ 185 h 186"/>
              </a:gdLst>
              <a:ahLst/>
              <a:cxnLst>
                <a:cxn ang="0">
                  <a:pos x="T0" y="T1"/>
                </a:cxn>
                <a:cxn ang="0">
                  <a:pos x="T2" y="T3"/>
                </a:cxn>
                <a:cxn ang="0">
                  <a:pos x="T4" y="T5"/>
                </a:cxn>
                <a:cxn ang="0">
                  <a:pos x="T6" y="T7"/>
                </a:cxn>
                <a:cxn ang="0">
                  <a:pos x="T8" y="T9"/>
                </a:cxn>
              </a:cxnLst>
              <a:rect l="0" t="0" r="r" b="b"/>
              <a:pathLst>
                <a:path w="184" h="186">
                  <a:moveTo>
                    <a:pt x="183" y="185"/>
                  </a:moveTo>
                  <a:lnTo>
                    <a:pt x="23" y="185"/>
                  </a:lnTo>
                  <a:lnTo>
                    <a:pt x="0" y="0"/>
                  </a:lnTo>
                  <a:lnTo>
                    <a:pt x="161" y="0"/>
                  </a:lnTo>
                  <a:lnTo>
                    <a:pt x="183" y="185"/>
                  </a:lnTo>
                </a:path>
              </a:pathLst>
            </a:custGeom>
            <a:solidFill>
              <a:srgbClr val="FE9F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13">
              <a:extLst>
                <a:ext uri="{FF2B5EF4-FFF2-40B4-BE49-F238E27FC236}">
                  <a16:creationId xmlns:a16="http://schemas.microsoft.com/office/drawing/2014/main" id="{D6F61F5D-4125-0541-AA74-825B6EF89E93}"/>
                </a:ext>
              </a:extLst>
            </p:cNvPr>
            <p:cNvSpPr>
              <a:spLocks noChangeArrowheads="1"/>
            </p:cNvSpPr>
            <p:nvPr/>
          </p:nvSpPr>
          <p:spPr bwMode="auto">
            <a:xfrm>
              <a:off x="3960237" y="6413068"/>
              <a:ext cx="725082" cy="2686098"/>
            </a:xfrm>
            <a:custGeom>
              <a:avLst/>
              <a:gdLst>
                <a:gd name="T0" fmla="*/ 0 w 580"/>
                <a:gd name="T1" fmla="*/ 0 h 2157"/>
                <a:gd name="T2" fmla="*/ 304 w 580"/>
                <a:gd name="T3" fmla="*/ 2156 h 2157"/>
                <a:gd name="T4" fmla="*/ 579 w 580"/>
                <a:gd name="T5" fmla="*/ 2156 h 2157"/>
                <a:gd name="T6" fmla="*/ 487 w 580"/>
                <a:gd name="T7" fmla="*/ 13 h 2157"/>
                <a:gd name="T8" fmla="*/ 0 w 580"/>
                <a:gd name="T9" fmla="*/ 0 h 2157"/>
              </a:gdLst>
              <a:ahLst/>
              <a:cxnLst>
                <a:cxn ang="0">
                  <a:pos x="T0" y="T1"/>
                </a:cxn>
                <a:cxn ang="0">
                  <a:pos x="T2" y="T3"/>
                </a:cxn>
                <a:cxn ang="0">
                  <a:pos x="T4" y="T5"/>
                </a:cxn>
                <a:cxn ang="0">
                  <a:pos x="T6" y="T7"/>
                </a:cxn>
                <a:cxn ang="0">
                  <a:pos x="T8" y="T9"/>
                </a:cxn>
              </a:cxnLst>
              <a:rect l="0" t="0" r="r" b="b"/>
              <a:pathLst>
                <a:path w="580" h="2157">
                  <a:moveTo>
                    <a:pt x="0" y="0"/>
                  </a:moveTo>
                  <a:lnTo>
                    <a:pt x="304" y="2156"/>
                  </a:lnTo>
                  <a:lnTo>
                    <a:pt x="579" y="2156"/>
                  </a:lnTo>
                  <a:lnTo>
                    <a:pt x="487" y="13"/>
                  </a:lnTo>
                  <a:lnTo>
                    <a:pt x="0" y="0"/>
                  </a:lnTo>
                </a:path>
              </a:pathLst>
            </a:custGeom>
            <a:gradFill>
              <a:gsLst>
                <a:gs pos="79000">
                  <a:srgbClr val="FAB800"/>
                </a:gs>
                <a:gs pos="10000">
                  <a:srgbClr val="F88C02"/>
                </a:gs>
              </a:gsLst>
              <a:lin ang="16200000" scaled="0"/>
            </a:gradFill>
            <a:ln>
              <a:noFill/>
            </a:ln>
            <a:effectLst/>
          </p:spPr>
          <p:txBody>
            <a:bodyPr wrap="none" anchor="ctr"/>
            <a:lstStyle/>
            <a:p>
              <a:endParaRPr lang="en-US" sz="3599" dirty="0">
                <a:latin typeface="Poppins" pitchFamily="2" charset="77"/>
              </a:endParaRPr>
            </a:p>
          </p:txBody>
        </p:sp>
        <p:sp>
          <p:nvSpPr>
            <p:cNvPr id="69" name="Freeform 114">
              <a:extLst>
                <a:ext uri="{FF2B5EF4-FFF2-40B4-BE49-F238E27FC236}">
                  <a16:creationId xmlns:a16="http://schemas.microsoft.com/office/drawing/2014/main" id="{AD2E736D-EFAD-2B46-AC29-66E1F7DE41DE}"/>
                </a:ext>
              </a:extLst>
            </p:cNvPr>
            <p:cNvSpPr>
              <a:spLocks noChangeArrowheads="1"/>
            </p:cNvSpPr>
            <p:nvPr/>
          </p:nvSpPr>
          <p:spPr bwMode="auto">
            <a:xfrm>
              <a:off x="3301074" y="6407571"/>
              <a:ext cx="1071146" cy="2686102"/>
            </a:xfrm>
            <a:custGeom>
              <a:avLst/>
              <a:gdLst>
                <a:gd name="T0" fmla="*/ 374 w 862"/>
                <a:gd name="T1" fmla="*/ 0 h 2157"/>
                <a:gd name="T2" fmla="*/ 0 w 862"/>
                <a:gd name="T3" fmla="*/ 2156 h 2157"/>
                <a:gd name="T4" fmla="*/ 276 w 862"/>
                <a:gd name="T5" fmla="*/ 2156 h 2157"/>
                <a:gd name="T6" fmla="*/ 861 w 862"/>
                <a:gd name="T7" fmla="*/ 14 h 2157"/>
                <a:gd name="T8" fmla="*/ 374 w 862"/>
                <a:gd name="T9" fmla="*/ 0 h 2157"/>
              </a:gdLst>
              <a:ahLst/>
              <a:cxnLst>
                <a:cxn ang="0">
                  <a:pos x="T0" y="T1"/>
                </a:cxn>
                <a:cxn ang="0">
                  <a:pos x="T2" y="T3"/>
                </a:cxn>
                <a:cxn ang="0">
                  <a:pos x="T4" y="T5"/>
                </a:cxn>
                <a:cxn ang="0">
                  <a:pos x="T6" y="T7"/>
                </a:cxn>
                <a:cxn ang="0">
                  <a:pos x="T8" y="T9"/>
                </a:cxn>
              </a:cxnLst>
              <a:rect l="0" t="0" r="r" b="b"/>
              <a:pathLst>
                <a:path w="862" h="2157">
                  <a:moveTo>
                    <a:pt x="374" y="0"/>
                  </a:moveTo>
                  <a:lnTo>
                    <a:pt x="0" y="2156"/>
                  </a:lnTo>
                  <a:lnTo>
                    <a:pt x="276" y="2156"/>
                  </a:lnTo>
                  <a:lnTo>
                    <a:pt x="861" y="14"/>
                  </a:lnTo>
                  <a:lnTo>
                    <a:pt x="374" y="0"/>
                  </a:lnTo>
                </a:path>
              </a:pathLst>
            </a:custGeom>
            <a:gradFill>
              <a:gsLst>
                <a:gs pos="44000">
                  <a:srgbClr val="FAB800"/>
                </a:gs>
                <a:gs pos="10000">
                  <a:srgbClr val="F9A201"/>
                </a:gs>
                <a:gs pos="1000">
                  <a:srgbClr val="F88C02"/>
                </a:gs>
                <a:gs pos="98000">
                  <a:srgbClr val="FFDC05"/>
                </a:gs>
              </a:gsLst>
              <a:lin ang="16200000" scaled="0"/>
            </a:gradFill>
            <a:ln>
              <a:noFill/>
            </a:ln>
            <a:effectLst/>
          </p:spPr>
          <p:txBody>
            <a:bodyPr wrap="none" anchor="ctr"/>
            <a:lstStyle/>
            <a:p>
              <a:endParaRPr lang="en-US" sz="3599" dirty="0">
                <a:latin typeface="Poppins" pitchFamily="2" charset="77"/>
              </a:endParaRPr>
            </a:p>
          </p:txBody>
        </p:sp>
        <p:sp>
          <p:nvSpPr>
            <p:cNvPr id="70" name="Freeform 115">
              <a:extLst>
                <a:ext uri="{FF2B5EF4-FFF2-40B4-BE49-F238E27FC236}">
                  <a16:creationId xmlns:a16="http://schemas.microsoft.com/office/drawing/2014/main" id="{71F5E416-AD3C-A441-A4BF-5F94F85F54DA}"/>
                </a:ext>
              </a:extLst>
            </p:cNvPr>
            <p:cNvSpPr>
              <a:spLocks noChangeArrowheads="1"/>
            </p:cNvSpPr>
            <p:nvPr/>
          </p:nvSpPr>
          <p:spPr bwMode="auto">
            <a:xfrm>
              <a:off x="3471359" y="5308961"/>
              <a:ext cx="1104101" cy="1120582"/>
            </a:xfrm>
            <a:custGeom>
              <a:avLst/>
              <a:gdLst>
                <a:gd name="T0" fmla="*/ 847 w 888"/>
                <a:gd name="T1" fmla="*/ 429 h 900"/>
                <a:gd name="T2" fmla="*/ 799 w 888"/>
                <a:gd name="T3" fmla="*/ 501 h 900"/>
                <a:gd name="T4" fmla="*/ 877 w 888"/>
                <a:gd name="T5" fmla="*/ 899 h 900"/>
                <a:gd name="T6" fmla="*/ 237 w 888"/>
                <a:gd name="T7" fmla="*/ 881 h 900"/>
                <a:gd name="T8" fmla="*/ 374 w 888"/>
                <a:gd name="T9" fmla="*/ 603 h 900"/>
                <a:gd name="T10" fmla="*/ 316 w 888"/>
                <a:gd name="T11" fmla="*/ 297 h 900"/>
                <a:gd name="T12" fmla="*/ 166 w 888"/>
                <a:gd name="T13" fmla="*/ 442 h 900"/>
                <a:gd name="T14" fmla="*/ 0 w 888"/>
                <a:gd name="T15" fmla="*/ 317 h 900"/>
                <a:gd name="T16" fmla="*/ 157 w 888"/>
                <a:gd name="T17" fmla="*/ 139 h 900"/>
                <a:gd name="T18" fmla="*/ 157 w 888"/>
                <a:gd name="T19" fmla="*/ 139 h 900"/>
                <a:gd name="T20" fmla="*/ 331 w 888"/>
                <a:gd name="T21" fmla="*/ 34 h 900"/>
                <a:gd name="T22" fmla="*/ 467 w 888"/>
                <a:gd name="T23" fmla="*/ 0 h 900"/>
                <a:gd name="T24" fmla="*/ 623 w 888"/>
                <a:gd name="T25" fmla="*/ 0 h 900"/>
                <a:gd name="T26" fmla="*/ 701 w 888"/>
                <a:gd name="T27" fmla="*/ 0 h 900"/>
                <a:gd name="T28" fmla="*/ 849 w 888"/>
                <a:gd name="T29" fmla="*/ 234 h 900"/>
                <a:gd name="T30" fmla="*/ 849 w 888"/>
                <a:gd name="T31" fmla="*/ 234 h 900"/>
                <a:gd name="T32" fmla="*/ 847 w 888"/>
                <a:gd name="T33" fmla="*/ 429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88" h="900">
                  <a:moveTo>
                    <a:pt x="847" y="429"/>
                  </a:moveTo>
                  <a:lnTo>
                    <a:pt x="799" y="501"/>
                  </a:lnTo>
                  <a:lnTo>
                    <a:pt x="877" y="899"/>
                  </a:lnTo>
                  <a:lnTo>
                    <a:pt x="237" y="881"/>
                  </a:lnTo>
                  <a:lnTo>
                    <a:pt x="374" y="603"/>
                  </a:lnTo>
                  <a:lnTo>
                    <a:pt x="316" y="297"/>
                  </a:lnTo>
                  <a:lnTo>
                    <a:pt x="166" y="442"/>
                  </a:lnTo>
                  <a:lnTo>
                    <a:pt x="0" y="317"/>
                  </a:lnTo>
                  <a:lnTo>
                    <a:pt x="157" y="139"/>
                  </a:lnTo>
                  <a:lnTo>
                    <a:pt x="157" y="139"/>
                  </a:lnTo>
                  <a:cubicBezTo>
                    <a:pt x="203" y="87"/>
                    <a:pt x="264" y="50"/>
                    <a:pt x="331" y="34"/>
                  </a:cubicBezTo>
                  <a:lnTo>
                    <a:pt x="467" y="0"/>
                  </a:lnTo>
                  <a:lnTo>
                    <a:pt x="623" y="0"/>
                  </a:lnTo>
                  <a:lnTo>
                    <a:pt x="701" y="0"/>
                  </a:lnTo>
                  <a:lnTo>
                    <a:pt x="849" y="234"/>
                  </a:lnTo>
                  <a:lnTo>
                    <a:pt x="849" y="234"/>
                  </a:lnTo>
                  <a:cubicBezTo>
                    <a:pt x="887" y="294"/>
                    <a:pt x="886" y="369"/>
                    <a:pt x="847" y="42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0">
              <a:extLst>
                <a:ext uri="{FF2B5EF4-FFF2-40B4-BE49-F238E27FC236}">
                  <a16:creationId xmlns:a16="http://schemas.microsoft.com/office/drawing/2014/main" id="{952E7FB9-9FA6-AC43-AED7-773934143831}"/>
                </a:ext>
              </a:extLst>
            </p:cNvPr>
            <p:cNvSpPr>
              <a:spLocks noChangeArrowheads="1"/>
            </p:cNvSpPr>
            <p:nvPr/>
          </p:nvSpPr>
          <p:spPr bwMode="auto">
            <a:xfrm>
              <a:off x="3319020" y="5704463"/>
              <a:ext cx="722374" cy="886024"/>
            </a:xfrm>
            <a:custGeom>
              <a:avLst/>
              <a:gdLst>
                <a:gd name="connsiteX0" fmla="*/ 154158 w 722374"/>
                <a:gd name="connsiteY0" fmla="*/ 0 h 886024"/>
                <a:gd name="connsiteX1" fmla="*/ 360556 w 722374"/>
                <a:gd name="connsiteY1" fmla="*/ 155287 h 886024"/>
                <a:gd name="connsiteX2" fmla="*/ 266061 w 722374"/>
                <a:gd name="connsiteY2" fmla="*/ 258398 h 886024"/>
                <a:gd name="connsiteX3" fmla="*/ 527166 w 722374"/>
                <a:gd name="connsiteY3" fmla="*/ 662144 h 886024"/>
                <a:gd name="connsiteX4" fmla="*/ 647772 w 722374"/>
                <a:gd name="connsiteY4" fmla="*/ 678294 h 886024"/>
                <a:gd name="connsiteX5" fmla="*/ 722374 w 722374"/>
                <a:gd name="connsiteY5" fmla="*/ 811219 h 886024"/>
                <a:gd name="connsiteX6" fmla="*/ 677613 w 722374"/>
                <a:gd name="connsiteY6" fmla="*/ 816188 h 886024"/>
                <a:gd name="connsiteX7" fmla="*/ 690046 w 722374"/>
                <a:gd name="connsiteY7" fmla="*/ 850973 h 886024"/>
                <a:gd name="connsiteX8" fmla="*/ 635339 w 722374"/>
                <a:gd name="connsiteY8" fmla="*/ 842277 h 886024"/>
                <a:gd name="connsiteX9" fmla="*/ 651502 w 722374"/>
                <a:gd name="connsiteY9" fmla="*/ 879546 h 886024"/>
                <a:gd name="connsiteX10" fmla="*/ 545817 w 722374"/>
                <a:gd name="connsiteY10" fmla="*/ 819915 h 886024"/>
                <a:gd name="connsiteX11" fmla="*/ 507273 w 722374"/>
                <a:gd name="connsiteY11" fmla="*/ 821158 h 886024"/>
                <a:gd name="connsiteX12" fmla="*/ 406560 w 722374"/>
                <a:gd name="connsiteY12" fmla="*/ 723016 h 886024"/>
                <a:gd name="connsiteX13" fmla="*/ 36039 w 722374"/>
                <a:gd name="connsiteY13" fmla="*/ 322997 h 886024"/>
                <a:gd name="connsiteX14" fmla="*/ 28579 w 722374"/>
                <a:gd name="connsiteY14" fmla="*/ 154045 h 886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2374" h="886024">
                  <a:moveTo>
                    <a:pt x="154158" y="0"/>
                  </a:moveTo>
                  <a:lnTo>
                    <a:pt x="360556" y="155287"/>
                  </a:lnTo>
                  <a:lnTo>
                    <a:pt x="266061" y="258398"/>
                  </a:lnTo>
                  <a:lnTo>
                    <a:pt x="527166" y="662144"/>
                  </a:lnTo>
                  <a:lnTo>
                    <a:pt x="647772" y="678294"/>
                  </a:lnTo>
                  <a:lnTo>
                    <a:pt x="722374" y="811219"/>
                  </a:lnTo>
                  <a:cubicBezTo>
                    <a:pt x="703723" y="833581"/>
                    <a:pt x="677613" y="816188"/>
                    <a:pt x="677613" y="816188"/>
                  </a:cubicBezTo>
                  <a:lnTo>
                    <a:pt x="690046" y="850973"/>
                  </a:lnTo>
                  <a:cubicBezTo>
                    <a:pt x="653989" y="869607"/>
                    <a:pt x="635339" y="842277"/>
                    <a:pt x="635339" y="842277"/>
                  </a:cubicBezTo>
                  <a:lnTo>
                    <a:pt x="651502" y="879546"/>
                  </a:lnTo>
                  <a:cubicBezTo>
                    <a:pt x="593064" y="910603"/>
                    <a:pt x="545817" y="819915"/>
                    <a:pt x="545817" y="819915"/>
                  </a:cubicBezTo>
                  <a:lnTo>
                    <a:pt x="507273" y="821158"/>
                  </a:lnTo>
                  <a:cubicBezTo>
                    <a:pt x="406560" y="822400"/>
                    <a:pt x="406560" y="723016"/>
                    <a:pt x="406560" y="723016"/>
                  </a:cubicBezTo>
                  <a:lnTo>
                    <a:pt x="36039" y="322997"/>
                  </a:lnTo>
                  <a:cubicBezTo>
                    <a:pt x="-8722" y="277032"/>
                    <a:pt x="-12452" y="204979"/>
                    <a:pt x="28579" y="154045"/>
                  </a:cubicBezTo>
                  <a:close/>
                </a:path>
              </a:pathLst>
            </a:custGeom>
            <a:gradFill>
              <a:gsLst>
                <a:gs pos="29000">
                  <a:srgbClr val="FE87CD"/>
                </a:gs>
                <a:gs pos="72000">
                  <a:srgbClr val="FE6FC2"/>
                </a:gs>
                <a:gs pos="5000">
                  <a:srgbClr val="FE9FD8"/>
                </a:gs>
              </a:gsLst>
              <a:lin ang="16200000" scaled="0"/>
            </a:gradFill>
            <a:ln>
              <a:noFill/>
            </a:ln>
            <a:effectLst/>
          </p:spPr>
          <p:txBody>
            <a:bodyPr wrap="none" anchor="ctr"/>
            <a:lstStyle/>
            <a:p>
              <a:endParaRPr lang="en-US" sz="3599" dirty="0">
                <a:latin typeface="Poppins" pitchFamily="2" charset="77"/>
              </a:endParaRPr>
            </a:p>
          </p:txBody>
        </p:sp>
        <p:sp>
          <p:nvSpPr>
            <p:cNvPr id="72" name="Freeform 71">
              <a:extLst>
                <a:ext uri="{FF2B5EF4-FFF2-40B4-BE49-F238E27FC236}">
                  <a16:creationId xmlns:a16="http://schemas.microsoft.com/office/drawing/2014/main" id="{5E331E27-1425-7E4B-9216-20407A5E9C03}"/>
                </a:ext>
              </a:extLst>
            </p:cNvPr>
            <p:cNvSpPr>
              <a:spLocks noChangeArrowheads="1"/>
            </p:cNvSpPr>
            <p:nvPr/>
          </p:nvSpPr>
          <p:spPr bwMode="auto">
            <a:xfrm>
              <a:off x="4855609" y="4845721"/>
              <a:ext cx="811796" cy="846508"/>
            </a:xfrm>
            <a:custGeom>
              <a:avLst/>
              <a:gdLst>
                <a:gd name="connsiteX0" fmla="*/ 810988 w 811796"/>
                <a:gd name="connsiteY0" fmla="*/ 74 h 846508"/>
                <a:gd name="connsiteX1" fmla="*/ 726276 w 811796"/>
                <a:gd name="connsiteY1" fmla="*/ 149665 h 846508"/>
                <a:gd name="connsiteX2" fmla="*/ 753683 w 811796"/>
                <a:gd name="connsiteY2" fmla="*/ 192049 h 846508"/>
                <a:gd name="connsiteX3" fmla="*/ 779844 w 811796"/>
                <a:gd name="connsiteY3" fmla="*/ 220720 h 846508"/>
                <a:gd name="connsiteX4" fmla="*/ 801022 w 811796"/>
                <a:gd name="connsiteY4" fmla="*/ 261858 h 846508"/>
                <a:gd name="connsiteX5" fmla="*/ 701361 w 811796"/>
                <a:gd name="connsiteY5" fmla="*/ 372804 h 846508"/>
                <a:gd name="connsiteX6" fmla="*/ 318914 w 811796"/>
                <a:gd name="connsiteY6" fmla="*/ 780438 h 846508"/>
                <a:gd name="connsiteX7" fmla="*/ 166932 w 811796"/>
                <a:gd name="connsiteY7" fmla="*/ 846508 h 846508"/>
                <a:gd name="connsiteX8" fmla="*/ 0 w 811796"/>
                <a:gd name="connsiteY8" fmla="*/ 846508 h 846508"/>
                <a:gd name="connsiteX9" fmla="*/ 23670 w 811796"/>
                <a:gd name="connsiteY9" fmla="*/ 546080 h 846508"/>
                <a:gd name="connsiteX10" fmla="*/ 209287 w 811796"/>
                <a:gd name="connsiteY10" fmla="*/ 583477 h 846508"/>
                <a:gd name="connsiteX11" fmla="*/ 569311 w 811796"/>
                <a:gd name="connsiteY11" fmla="*/ 301748 h 846508"/>
                <a:gd name="connsiteX12" fmla="*/ 581768 w 811796"/>
                <a:gd name="connsiteY12" fmla="*/ 183323 h 846508"/>
                <a:gd name="connsiteX13" fmla="*/ 625370 w 811796"/>
                <a:gd name="connsiteY13" fmla="*/ 138445 h 846508"/>
                <a:gd name="connsiteX14" fmla="*/ 651531 w 811796"/>
                <a:gd name="connsiteY14" fmla="*/ 137199 h 846508"/>
                <a:gd name="connsiteX15" fmla="*/ 810988 w 811796"/>
                <a:gd name="connsiteY15" fmla="*/ 74 h 846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11796" h="846508">
                  <a:moveTo>
                    <a:pt x="810988" y="74"/>
                  </a:moveTo>
                  <a:cubicBezTo>
                    <a:pt x="817216" y="2567"/>
                    <a:pt x="787318" y="97308"/>
                    <a:pt x="726276" y="149665"/>
                  </a:cubicBezTo>
                  <a:cubicBezTo>
                    <a:pt x="726276" y="149665"/>
                    <a:pt x="761157" y="160884"/>
                    <a:pt x="753683" y="192049"/>
                  </a:cubicBezTo>
                  <a:cubicBezTo>
                    <a:pt x="753683" y="192049"/>
                    <a:pt x="786073" y="194542"/>
                    <a:pt x="779844" y="220720"/>
                  </a:cubicBezTo>
                  <a:cubicBezTo>
                    <a:pt x="779844" y="220720"/>
                    <a:pt x="817216" y="225707"/>
                    <a:pt x="801022" y="261858"/>
                  </a:cubicBezTo>
                  <a:cubicBezTo>
                    <a:pt x="801022" y="261858"/>
                    <a:pt x="772369" y="372804"/>
                    <a:pt x="701361" y="372804"/>
                  </a:cubicBezTo>
                  <a:lnTo>
                    <a:pt x="318914" y="780438"/>
                  </a:lnTo>
                  <a:cubicBezTo>
                    <a:pt x="280295" y="822822"/>
                    <a:pt x="224236" y="846508"/>
                    <a:pt x="166932" y="846508"/>
                  </a:cubicBezTo>
                  <a:lnTo>
                    <a:pt x="0" y="846508"/>
                  </a:lnTo>
                  <a:lnTo>
                    <a:pt x="23670" y="546080"/>
                  </a:lnTo>
                  <a:lnTo>
                    <a:pt x="209287" y="583477"/>
                  </a:lnTo>
                  <a:lnTo>
                    <a:pt x="569311" y="301748"/>
                  </a:lnTo>
                  <a:lnTo>
                    <a:pt x="581768" y="183323"/>
                  </a:lnTo>
                  <a:cubicBezTo>
                    <a:pt x="583014" y="158391"/>
                    <a:pt x="601701" y="140939"/>
                    <a:pt x="625370" y="138445"/>
                  </a:cubicBezTo>
                  <a:lnTo>
                    <a:pt x="651531" y="137199"/>
                  </a:lnTo>
                  <a:cubicBezTo>
                    <a:pt x="651531" y="137199"/>
                    <a:pt x="803513" y="-3666"/>
                    <a:pt x="810988" y="74"/>
                  </a:cubicBezTo>
                  <a:close/>
                </a:path>
              </a:pathLst>
            </a:custGeom>
            <a:gradFill>
              <a:gsLst>
                <a:gs pos="74000">
                  <a:srgbClr val="FE87CD"/>
                </a:gs>
                <a:gs pos="28000">
                  <a:srgbClr val="FE6FC2"/>
                </a:gs>
                <a:gs pos="95000">
                  <a:srgbClr val="FE9FD8"/>
                </a:gs>
              </a:gsLst>
              <a:lin ang="0" scaled="0"/>
            </a:gradFill>
            <a:ln>
              <a:noFill/>
            </a:ln>
            <a:effectLst/>
          </p:spPr>
          <p:txBody>
            <a:bodyPr wrap="none" anchor="ctr"/>
            <a:lstStyle/>
            <a:p>
              <a:endParaRPr lang="en-US" sz="3599" dirty="0">
                <a:latin typeface="Poppins" pitchFamily="2" charset="77"/>
              </a:endParaRPr>
            </a:p>
          </p:txBody>
        </p:sp>
        <p:sp>
          <p:nvSpPr>
            <p:cNvPr id="73" name="Freeform 118">
              <a:extLst>
                <a:ext uri="{FF2B5EF4-FFF2-40B4-BE49-F238E27FC236}">
                  <a16:creationId xmlns:a16="http://schemas.microsoft.com/office/drawing/2014/main" id="{0405DB5C-72BF-D74F-86A4-86A602484476}"/>
                </a:ext>
              </a:extLst>
            </p:cNvPr>
            <p:cNvSpPr>
              <a:spLocks noChangeArrowheads="1"/>
            </p:cNvSpPr>
            <p:nvPr/>
          </p:nvSpPr>
          <p:spPr bwMode="auto">
            <a:xfrm>
              <a:off x="3328540" y="9241985"/>
              <a:ext cx="477893" cy="148314"/>
            </a:xfrm>
            <a:custGeom>
              <a:avLst/>
              <a:gdLst>
                <a:gd name="T0" fmla="*/ 363 w 382"/>
                <a:gd name="T1" fmla="*/ 77 h 120"/>
                <a:gd name="T2" fmla="*/ 160 w 382"/>
                <a:gd name="T3" fmla="*/ 0 h 120"/>
                <a:gd name="T4" fmla="*/ 0 w 382"/>
                <a:gd name="T5" fmla="*/ 0 h 120"/>
                <a:gd name="T6" fmla="*/ 0 w 382"/>
                <a:gd name="T7" fmla="*/ 119 h 120"/>
                <a:gd name="T8" fmla="*/ 381 w 382"/>
                <a:gd name="T9" fmla="*/ 119 h 120"/>
                <a:gd name="T10" fmla="*/ 381 w 382"/>
                <a:gd name="T11" fmla="*/ 103 h 120"/>
                <a:gd name="T12" fmla="*/ 381 w 382"/>
                <a:gd name="T13" fmla="*/ 103 h 120"/>
                <a:gd name="T14" fmla="*/ 363 w 382"/>
                <a:gd name="T15" fmla="*/ 77 h 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2" h="120">
                  <a:moveTo>
                    <a:pt x="363" y="77"/>
                  </a:moveTo>
                  <a:lnTo>
                    <a:pt x="160" y="0"/>
                  </a:lnTo>
                  <a:lnTo>
                    <a:pt x="0" y="0"/>
                  </a:lnTo>
                  <a:lnTo>
                    <a:pt x="0" y="119"/>
                  </a:lnTo>
                  <a:lnTo>
                    <a:pt x="381" y="119"/>
                  </a:lnTo>
                  <a:lnTo>
                    <a:pt x="381" y="103"/>
                  </a:lnTo>
                  <a:lnTo>
                    <a:pt x="381" y="103"/>
                  </a:lnTo>
                  <a:cubicBezTo>
                    <a:pt x="381" y="91"/>
                    <a:pt x="373" y="81"/>
                    <a:pt x="363" y="77"/>
                  </a:cubicBezTo>
                </a:path>
              </a:pathLst>
            </a:custGeom>
            <a:gradFill>
              <a:gsLst>
                <a:gs pos="19000">
                  <a:srgbClr val="5C28BF"/>
                </a:gs>
                <a:gs pos="89000">
                  <a:srgbClr val="2E0676"/>
                </a:gs>
              </a:gsLst>
              <a:lin ang="10800000" scaled="0"/>
            </a:gradFill>
            <a:ln>
              <a:noFill/>
            </a:ln>
            <a:effectLst/>
          </p:spPr>
          <p:txBody>
            <a:bodyPr wrap="none" anchor="ctr"/>
            <a:lstStyle/>
            <a:p>
              <a:endParaRPr lang="en-US" sz="3599" dirty="0">
                <a:latin typeface="Poppins" pitchFamily="2" charset="77"/>
              </a:endParaRPr>
            </a:p>
          </p:txBody>
        </p:sp>
        <p:sp>
          <p:nvSpPr>
            <p:cNvPr id="74" name="Freeform 119">
              <a:extLst>
                <a:ext uri="{FF2B5EF4-FFF2-40B4-BE49-F238E27FC236}">
                  <a16:creationId xmlns:a16="http://schemas.microsoft.com/office/drawing/2014/main" id="{6AAF733A-5A14-674C-9EA9-FABA6918399F}"/>
                </a:ext>
              </a:extLst>
            </p:cNvPr>
            <p:cNvSpPr>
              <a:spLocks noChangeArrowheads="1"/>
            </p:cNvSpPr>
            <p:nvPr/>
          </p:nvSpPr>
          <p:spPr bwMode="auto">
            <a:xfrm>
              <a:off x="4416163" y="9241985"/>
              <a:ext cx="477893" cy="148314"/>
            </a:xfrm>
            <a:custGeom>
              <a:avLst/>
              <a:gdLst>
                <a:gd name="T0" fmla="*/ 363 w 382"/>
                <a:gd name="T1" fmla="*/ 77 h 120"/>
                <a:gd name="T2" fmla="*/ 160 w 382"/>
                <a:gd name="T3" fmla="*/ 0 h 120"/>
                <a:gd name="T4" fmla="*/ 0 w 382"/>
                <a:gd name="T5" fmla="*/ 0 h 120"/>
                <a:gd name="T6" fmla="*/ 0 w 382"/>
                <a:gd name="T7" fmla="*/ 119 h 120"/>
                <a:gd name="T8" fmla="*/ 381 w 382"/>
                <a:gd name="T9" fmla="*/ 119 h 120"/>
                <a:gd name="T10" fmla="*/ 381 w 382"/>
                <a:gd name="T11" fmla="*/ 103 h 120"/>
                <a:gd name="T12" fmla="*/ 381 w 382"/>
                <a:gd name="T13" fmla="*/ 103 h 120"/>
                <a:gd name="T14" fmla="*/ 363 w 382"/>
                <a:gd name="T15" fmla="*/ 77 h 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2" h="120">
                  <a:moveTo>
                    <a:pt x="363" y="77"/>
                  </a:moveTo>
                  <a:lnTo>
                    <a:pt x="160" y="0"/>
                  </a:lnTo>
                  <a:lnTo>
                    <a:pt x="0" y="0"/>
                  </a:lnTo>
                  <a:lnTo>
                    <a:pt x="0" y="119"/>
                  </a:lnTo>
                  <a:lnTo>
                    <a:pt x="381" y="119"/>
                  </a:lnTo>
                  <a:lnTo>
                    <a:pt x="381" y="103"/>
                  </a:lnTo>
                  <a:lnTo>
                    <a:pt x="381" y="103"/>
                  </a:lnTo>
                  <a:cubicBezTo>
                    <a:pt x="381" y="91"/>
                    <a:pt x="374" y="81"/>
                    <a:pt x="363" y="77"/>
                  </a:cubicBezTo>
                </a:path>
              </a:pathLst>
            </a:custGeom>
            <a:gradFill>
              <a:gsLst>
                <a:gs pos="19000">
                  <a:srgbClr val="5C28BF"/>
                </a:gs>
                <a:gs pos="89000">
                  <a:srgbClr val="2E0676"/>
                </a:gs>
              </a:gsLst>
              <a:lin ang="10800000" scaled="0"/>
            </a:gradFill>
            <a:ln>
              <a:noFill/>
            </a:ln>
            <a:effectLst/>
          </p:spPr>
          <p:txBody>
            <a:bodyPr wrap="none" anchor="ctr"/>
            <a:lstStyle/>
            <a:p>
              <a:endParaRPr lang="en-US" sz="3599" dirty="0">
                <a:latin typeface="Poppins" pitchFamily="2" charset="77"/>
              </a:endParaRPr>
            </a:p>
          </p:txBody>
        </p:sp>
        <p:sp>
          <p:nvSpPr>
            <p:cNvPr id="75" name="Freeform 120">
              <a:extLst>
                <a:ext uri="{FF2B5EF4-FFF2-40B4-BE49-F238E27FC236}">
                  <a16:creationId xmlns:a16="http://schemas.microsoft.com/office/drawing/2014/main" id="{F9F8DB94-EBF5-7B4A-A316-9FC91AF924B0}"/>
                </a:ext>
              </a:extLst>
            </p:cNvPr>
            <p:cNvSpPr>
              <a:spLocks noChangeArrowheads="1"/>
            </p:cNvSpPr>
            <p:nvPr/>
          </p:nvSpPr>
          <p:spPr bwMode="auto">
            <a:xfrm>
              <a:off x="4240385" y="4836561"/>
              <a:ext cx="307611" cy="444938"/>
            </a:xfrm>
            <a:custGeom>
              <a:avLst/>
              <a:gdLst>
                <a:gd name="T0" fmla="*/ 211 w 248"/>
                <a:gd name="T1" fmla="*/ 82 h 356"/>
                <a:gd name="T2" fmla="*/ 211 w 248"/>
                <a:gd name="T3" fmla="*/ 82 h 356"/>
                <a:gd name="T4" fmla="*/ 116 w 248"/>
                <a:gd name="T5" fmla="*/ 0 h 356"/>
                <a:gd name="T6" fmla="*/ 116 w 248"/>
                <a:gd name="T7" fmla="*/ 0 h 356"/>
                <a:gd name="T8" fmla="*/ 0 w 248"/>
                <a:gd name="T9" fmla="*/ 251 h 356"/>
                <a:gd name="T10" fmla="*/ 0 w 248"/>
                <a:gd name="T11" fmla="*/ 251 h 356"/>
                <a:gd name="T12" fmla="*/ 247 w 248"/>
                <a:gd name="T13" fmla="*/ 305 h 356"/>
                <a:gd name="T14" fmla="*/ 247 w 248"/>
                <a:gd name="T15" fmla="*/ 305 h 356"/>
                <a:gd name="T16" fmla="*/ 211 w 248"/>
                <a:gd name="T17" fmla="*/ 8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8" h="356">
                  <a:moveTo>
                    <a:pt x="211" y="82"/>
                  </a:moveTo>
                  <a:lnTo>
                    <a:pt x="211" y="82"/>
                  </a:lnTo>
                  <a:cubicBezTo>
                    <a:pt x="159" y="73"/>
                    <a:pt x="131" y="24"/>
                    <a:pt x="116" y="0"/>
                  </a:cubicBezTo>
                  <a:lnTo>
                    <a:pt x="116" y="0"/>
                  </a:lnTo>
                  <a:cubicBezTo>
                    <a:pt x="127" y="180"/>
                    <a:pt x="0" y="251"/>
                    <a:pt x="0" y="251"/>
                  </a:cubicBezTo>
                  <a:lnTo>
                    <a:pt x="0" y="251"/>
                  </a:lnTo>
                  <a:cubicBezTo>
                    <a:pt x="96" y="355"/>
                    <a:pt x="247" y="305"/>
                    <a:pt x="247" y="305"/>
                  </a:cubicBezTo>
                  <a:lnTo>
                    <a:pt x="247" y="305"/>
                  </a:lnTo>
                  <a:cubicBezTo>
                    <a:pt x="206" y="276"/>
                    <a:pt x="193" y="218"/>
                    <a:pt x="211" y="82"/>
                  </a:cubicBezTo>
                </a:path>
              </a:pathLst>
            </a:custGeom>
            <a:solidFill>
              <a:srgbClr val="2E067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121">
              <a:extLst>
                <a:ext uri="{FF2B5EF4-FFF2-40B4-BE49-F238E27FC236}">
                  <a16:creationId xmlns:a16="http://schemas.microsoft.com/office/drawing/2014/main" id="{7D11CFF1-BDE9-4E4B-AF56-6C560BB311F1}"/>
                </a:ext>
              </a:extLst>
            </p:cNvPr>
            <p:cNvSpPr>
              <a:spLocks noChangeArrowheads="1"/>
            </p:cNvSpPr>
            <p:nvPr/>
          </p:nvSpPr>
          <p:spPr bwMode="auto">
            <a:xfrm>
              <a:off x="4053624" y="4984875"/>
              <a:ext cx="296624" cy="565782"/>
            </a:xfrm>
            <a:custGeom>
              <a:avLst/>
              <a:gdLst>
                <a:gd name="T0" fmla="*/ 207 w 238"/>
                <a:gd name="T1" fmla="*/ 0 h 453"/>
                <a:gd name="T2" fmla="*/ 51 w 238"/>
                <a:gd name="T3" fmla="*/ 0 h 453"/>
                <a:gd name="T4" fmla="*/ 0 w 238"/>
                <a:gd name="T5" fmla="*/ 262 h 453"/>
                <a:gd name="T6" fmla="*/ 0 w 238"/>
                <a:gd name="T7" fmla="*/ 262 h 453"/>
                <a:gd name="T8" fmla="*/ 174 w 238"/>
                <a:gd name="T9" fmla="*/ 437 h 453"/>
                <a:gd name="T10" fmla="*/ 174 w 238"/>
                <a:gd name="T11" fmla="*/ 437 h 453"/>
                <a:gd name="T12" fmla="*/ 156 w 238"/>
                <a:gd name="T13" fmla="*/ 262 h 453"/>
                <a:gd name="T14" fmla="*/ 207 w 238"/>
                <a:gd name="T15" fmla="*/ 0 h 4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8" h="453">
                  <a:moveTo>
                    <a:pt x="207" y="0"/>
                  </a:moveTo>
                  <a:lnTo>
                    <a:pt x="51" y="0"/>
                  </a:lnTo>
                  <a:lnTo>
                    <a:pt x="0" y="262"/>
                  </a:lnTo>
                  <a:lnTo>
                    <a:pt x="0" y="262"/>
                  </a:lnTo>
                  <a:cubicBezTo>
                    <a:pt x="0" y="262"/>
                    <a:pt x="72" y="452"/>
                    <a:pt x="174" y="437"/>
                  </a:cubicBezTo>
                  <a:lnTo>
                    <a:pt x="174" y="437"/>
                  </a:lnTo>
                  <a:cubicBezTo>
                    <a:pt x="237" y="427"/>
                    <a:pt x="156" y="262"/>
                    <a:pt x="156" y="262"/>
                  </a:cubicBezTo>
                  <a:lnTo>
                    <a:pt x="207" y="0"/>
                  </a:ln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22">
              <a:extLst>
                <a:ext uri="{FF2B5EF4-FFF2-40B4-BE49-F238E27FC236}">
                  <a16:creationId xmlns:a16="http://schemas.microsoft.com/office/drawing/2014/main" id="{E50BFF29-0080-754D-8510-F3FD29438F3A}"/>
                </a:ext>
              </a:extLst>
            </p:cNvPr>
            <p:cNvSpPr>
              <a:spLocks noChangeArrowheads="1"/>
            </p:cNvSpPr>
            <p:nvPr/>
          </p:nvSpPr>
          <p:spPr bwMode="auto">
            <a:xfrm>
              <a:off x="4141509" y="4984877"/>
              <a:ext cx="175778" cy="225212"/>
            </a:xfrm>
            <a:custGeom>
              <a:avLst/>
              <a:gdLst>
                <a:gd name="T0" fmla="*/ 104 w 140"/>
                <a:gd name="T1" fmla="*/ 181 h 182"/>
                <a:gd name="T2" fmla="*/ 139 w 140"/>
                <a:gd name="T3" fmla="*/ 0 h 182"/>
                <a:gd name="T4" fmla="*/ 2 w 140"/>
                <a:gd name="T5" fmla="*/ 0 h 182"/>
                <a:gd name="T6" fmla="*/ 2 w 140"/>
                <a:gd name="T7" fmla="*/ 0 h 182"/>
                <a:gd name="T8" fmla="*/ 104 w 140"/>
                <a:gd name="T9" fmla="*/ 181 h 182"/>
              </a:gdLst>
              <a:ahLst/>
              <a:cxnLst>
                <a:cxn ang="0">
                  <a:pos x="T0" y="T1"/>
                </a:cxn>
                <a:cxn ang="0">
                  <a:pos x="T2" y="T3"/>
                </a:cxn>
                <a:cxn ang="0">
                  <a:pos x="T4" y="T5"/>
                </a:cxn>
                <a:cxn ang="0">
                  <a:pos x="T6" y="T7"/>
                </a:cxn>
                <a:cxn ang="0">
                  <a:pos x="T8" y="T9"/>
                </a:cxn>
              </a:cxnLst>
              <a:rect l="0" t="0" r="r" b="b"/>
              <a:pathLst>
                <a:path w="140" h="182">
                  <a:moveTo>
                    <a:pt x="104" y="181"/>
                  </a:moveTo>
                  <a:lnTo>
                    <a:pt x="139" y="0"/>
                  </a:lnTo>
                  <a:lnTo>
                    <a:pt x="2" y="0"/>
                  </a:lnTo>
                  <a:lnTo>
                    <a:pt x="2" y="0"/>
                  </a:lnTo>
                  <a:cubicBezTo>
                    <a:pt x="0" y="29"/>
                    <a:pt x="0" y="131"/>
                    <a:pt x="104" y="181"/>
                  </a:cubicBezTo>
                </a:path>
              </a:pathLst>
            </a:custGeom>
            <a:solidFill>
              <a:srgbClr val="FE46A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77">
              <a:extLst>
                <a:ext uri="{FF2B5EF4-FFF2-40B4-BE49-F238E27FC236}">
                  <a16:creationId xmlns:a16="http://schemas.microsoft.com/office/drawing/2014/main" id="{ACC5979A-C15F-7A40-B08C-BAD9ED77E8E0}"/>
                </a:ext>
              </a:extLst>
            </p:cNvPr>
            <p:cNvSpPr>
              <a:spLocks noChangeArrowheads="1"/>
            </p:cNvSpPr>
            <p:nvPr/>
          </p:nvSpPr>
          <p:spPr bwMode="auto">
            <a:xfrm>
              <a:off x="4053622" y="4660783"/>
              <a:ext cx="352071" cy="460168"/>
            </a:xfrm>
            <a:custGeom>
              <a:avLst/>
              <a:gdLst>
                <a:gd name="connsiteX0" fmla="*/ 167288 w 352071"/>
                <a:gd name="connsiteY0" fmla="*/ 0 h 460168"/>
                <a:gd name="connsiteX1" fmla="*/ 352054 w 352071"/>
                <a:gd name="connsiteY1" fmla="*/ 185813 h 460168"/>
                <a:gd name="connsiteX2" fmla="*/ 254677 w 352071"/>
                <a:gd name="connsiteY2" fmla="*/ 460168 h 460168"/>
                <a:gd name="connsiteX3" fmla="*/ 0 w 352071"/>
                <a:gd name="connsiteY3" fmla="*/ 194543 h 460168"/>
                <a:gd name="connsiteX4" fmla="*/ 167288 w 352071"/>
                <a:gd name="connsiteY4" fmla="*/ 0 h 460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071" h="460168">
                  <a:moveTo>
                    <a:pt x="167288" y="0"/>
                  </a:moveTo>
                  <a:cubicBezTo>
                    <a:pt x="222218" y="0"/>
                    <a:pt x="352054" y="4989"/>
                    <a:pt x="352054" y="185813"/>
                  </a:cubicBezTo>
                  <a:cubicBezTo>
                    <a:pt x="352054" y="286826"/>
                    <a:pt x="355799" y="460168"/>
                    <a:pt x="254677" y="460168"/>
                  </a:cubicBezTo>
                  <a:cubicBezTo>
                    <a:pt x="153555" y="460168"/>
                    <a:pt x="0" y="350426"/>
                    <a:pt x="0" y="194543"/>
                  </a:cubicBezTo>
                  <a:cubicBezTo>
                    <a:pt x="0" y="37412"/>
                    <a:pt x="113606" y="0"/>
                    <a:pt x="167288" y="0"/>
                  </a:cubicBezTo>
                  <a:close/>
                </a:path>
              </a:pathLst>
            </a:custGeom>
            <a:gradFill>
              <a:gsLst>
                <a:gs pos="74000">
                  <a:srgbClr val="FE87CD"/>
                </a:gs>
                <a:gs pos="28000">
                  <a:srgbClr val="FE6FC2"/>
                </a:gs>
                <a:gs pos="95000">
                  <a:srgbClr val="FE9FD8"/>
                </a:gs>
              </a:gsLst>
              <a:lin ang="0" scaled="0"/>
            </a:gradFill>
            <a:ln>
              <a:noFill/>
            </a:ln>
            <a:effectLst/>
          </p:spPr>
          <p:txBody>
            <a:bodyPr wrap="none" anchor="ctr"/>
            <a:lstStyle/>
            <a:p>
              <a:endParaRPr lang="en-US" sz="3599" dirty="0">
                <a:latin typeface="Poppins" pitchFamily="2" charset="77"/>
              </a:endParaRPr>
            </a:p>
          </p:txBody>
        </p:sp>
        <p:sp>
          <p:nvSpPr>
            <p:cNvPr id="79" name="Freeform 124">
              <a:extLst>
                <a:ext uri="{FF2B5EF4-FFF2-40B4-BE49-F238E27FC236}">
                  <a16:creationId xmlns:a16="http://schemas.microsoft.com/office/drawing/2014/main" id="{7E3709B4-3A90-8340-8E18-788A965E3819}"/>
                </a:ext>
              </a:extLst>
            </p:cNvPr>
            <p:cNvSpPr>
              <a:spLocks noChangeArrowheads="1"/>
            </p:cNvSpPr>
            <p:nvPr/>
          </p:nvSpPr>
          <p:spPr bwMode="auto">
            <a:xfrm>
              <a:off x="3817419" y="4441063"/>
              <a:ext cx="741564" cy="829452"/>
            </a:xfrm>
            <a:custGeom>
              <a:avLst/>
              <a:gdLst>
                <a:gd name="T0" fmla="*/ 550 w 594"/>
                <a:gd name="T1" fmla="*/ 400 h 666"/>
                <a:gd name="T2" fmla="*/ 550 w 594"/>
                <a:gd name="T3" fmla="*/ 400 h 666"/>
                <a:gd name="T4" fmla="*/ 560 w 594"/>
                <a:gd name="T5" fmla="*/ 336 h 666"/>
                <a:gd name="T6" fmla="*/ 560 w 594"/>
                <a:gd name="T7" fmla="*/ 336 h 666"/>
                <a:gd name="T8" fmla="*/ 440 w 594"/>
                <a:gd name="T9" fmla="*/ 163 h 666"/>
                <a:gd name="T10" fmla="*/ 440 w 594"/>
                <a:gd name="T11" fmla="*/ 163 h 666"/>
                <a:gd name="T12" fmla="*/ 60 w 594"/>
                <a:gd name="T13" fmla="*/ 494 h 666"/>
                <a:gd name="T14" fmla="*/ 60 w 594"/>
                <a:gd name="T15" fmla="*/ 494 h 666"/>
                <a:gd name="T16" fmla="*/ 293 w 594"/>
                <a:gd name="T17" fmla="*/ 631 h 666"/>
                <a:gd name="T18" fmla="*/ 293 w 594"/>
                <a:gd name="T19" fmla="*/ 631 h 666"/>
                <a:gd name="T20" fmla="*/ 230 w 594"/>
                <a:gd name="T21" fmla="*/ 386 h 666"/>
                <a:gd name="T22" fmla="*/ 230 w 594"/>
                <a:gd name="T23" fmla="*/ 386 h 666"/>
                <a:gd name="T24" fmla="*/ 440 w 594"/>
                <a:gd name="T25" fmla="*/ 259 h 666"/>
                <a:gd name="T26" fmla="*/ 440 w 594"/>
                <a:gd name="T27" fmla="*/ 259 h 666"/>
                <a:gd name="T28" fmla="*/ 458 w 594"/>
                <a:gd name="T29" fmla="*/ 327 h 666"/>
                <a:gd name="T30" fmla="*/ 458 w 594"/>
                <a:gd name="T31" fmla="*/ 327 h 666"/>
                <a:gd name="T32" fmla="*/ 548 w 594"/>
                <a:gd name="T33" fmla="*/ 399 h 666"/>
                <a:gd name="T34" fmla="*/ 548 w 594"/>
                <a:gd name="T35" fmla="*/ 399 h 666"/>
                <a:gd name="T36" fmla="*/ 550 w 594"/>
                <a:gd name="T37" fmla="*/ 400 h 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4" h="666">
                  <a:moveTo>
                    <a:pt x="550" y="400"/>
                  </a:moveTo>
                  <a:lnTo>
                    <a:pt x="550" y="400"/>
                  </a:lnTo>
                  <a:cubicBezTo>
                    <a:pt x="553" y="380"/>
                    <a:pt x="556" y="359"/>
                    <a:pt x="560" y="336"/>
                  </a:cubicBezTo>
                  <a:lnTo>
                    <a:pt x="560" y="336"/>
                  </a:lnTo>
                  <a:cubicBezTo>
                    <a:pt x="593" y="153"/>
                    <a:pt x="440" y="163"/>
                    <a:pt x="440" y="163"/>
                  </a:cubicBezTo>
                  <a:lnTo>
                    <a:pt x="440" y="163"/>
                  </a:lnTo>
                  <a:cubicBezTo>
                    <a:pt x="203" y="0"/>
                    <a:pt x="0" y="323"/>
                    <a:pt x="60" y="494"/>
                  </a:cubicBezTo>
                  <a:lnTo>
                    <a:pt x="60" y="494"/>
                  </a:lnTo>
                  <a:cubicBezTo>
                    <a:pt x="122" y="665"/>
                    <a:pt x="293" y="631"/>
                    <a:pt x="293" y="631"/>
                  </a:cubicBezTo>
                  <a:lnTo>
                    <a:pt x="293" y="631"/>
                  </a:lnTo>
                  <a:cubicBezTo>
                    <a:pt x="233" y="537"/>
                    <a:pt x="230" y="386"/>
                    <a:pt x="230" y="386"/>
                  </a:cubicBezTo>
                  <a:lnTo>
                    <a:pt x="230" y="386"/>
                  </a:lnTo>
                  <a:cubicBezTo>
                    <a:pt x="380" y="391"/>
                    <a:pt x="440" y="259"/>
                    <a:pt x="440" y="259"/>
                  </a:cubicBezTo>
                  <a:lnTo>
                    <a:pt x="440" y="259"/>
                  </a:lnTo>
                  <a:cubicBezTo>
                    <a:pt x="443" y="279"/>
                    <a:pt x="449" y="302"/>
                    <a:pt x="458" y="327"/>
                  </a:cubicBezTo>
                  <a:lnTo>
                    <a:pt x="458" y="327"/>
                  </a:lnTo>
                  <a:cubicBezTo>
                    <a:pt x="471" y="359"/>
                    <a:pt x="496" y="390"/>
                    <a:pt x="548" y="399"/>
                  </a:cubicBezTo>
                  <a:lnTo>
                    <a:pt x="548" y="399"/>
                  </a:lnTo>
                  <a:cubicBezTo>
                    <a:pt x="548" y="399"/>
                    <a:pt x="549" y="399"/>
                    <a:pt x="550" y="400"/>
                  </a:cubicBezTo>
                </a:path>
              </a:pathLst>
            </a:custGeom>
            <a:solidFill>
              <a:srgbClr val="2E067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25">
              <a:extLst>
                <a:ext uri="{FF2B5EF4-FFF2-40B4-BE49-F238E27FC236}">
                  <a16:creationId xmlns:a16="http://schemas.microsoft.com/office/drawing/2014/main" id="{7DA8DBB6-854B-B14D-B5DB-61A5221E512F}"/>
                </a:ext>
              </a:extLst>
            </p:cNvPr>
            <p:cNvSpPr>
              <a:spLocks noChangeArrowheads="1"/>
            </p:cNvSpPr>
            <p:nvPr/>
          </p:nvSpPr>
          <p:spPr bwMode="auto">
            <a:xfrm>
              <a:off x="4037141" y="4875014"/>
              <a:ext cx="104370" cy="87889"/>
            </a:xfrm>
            <a:custGeom>
              <a:avLst/>
              <a:gdLst>
                <a:gd name="T0" fmla="*/ 73 w 83"/>
                <a:gd name="T1" fmla="*/ 57 h 70"/>
                <a:gd name="T2" fmla="*/ 73 w 83"/>
                <a:gd name="T3" fmla="*/ 57 h 70"/>
                <a:gd name="T4" fmla="*/ 26 w 83"/>
                <a:gd name="T5" fmla="*/ 55 h 70"/>
                <a:gd name="T6" fmla="*/ 26 w 83"/>
                <a:gd name="T7" fmla="*/ 55 h 70"/>
                <a:gd name="T8" fmla="*/ 9 w 83"/>
                <a:gd name="T9" fmla="*/ 12 h 70"/>
                <a:gd name="T10" fmla="*/ 9 w 83"/>
                <a:gd name="T11" fmla="*/ 12 h 70"/>
                <a:gd name="T12" fmla="*/ 56 w 83"/>
                <a:gd name="T13" fmla="*/ 14 h 70"/>
                <a:gd name="T14" fmla="*/ 56 w 83"/>
                <a:gd name="T15" fmla="*/ 14 h 70"/>
                <a:gd name="T16" fmla="*/ 73 w 83"/>
                <a:gd name="T17" fmla="*/ 57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70">
                  <a:moveTo>
                    <a:pt x="73" y="57"/>
                  </a:moveTo>
                  <a:lnTo>
                    <a:pt x="73" y="57"/>
                  </a:lnTo>
                  <a:cubicBezTo>
                    <a:pt x="65" y="69"/>
                    <a:pt x="44" y="68"/>
                    <a:pt x="26" y="55"/>
                  </a:cubicBezTo>
                  <a:lnTo>
                    <a:pt x="26" y="55"/>
                  </a:lnTo>
                  <a:cubicBezTo>
                    <a:pt x="8" y="43"/>
                    <a:pt x="0" y="23"/>
                    <a:pt x="9" y="12"/>
                  </a:cubicBezTo>
                  <a:lnTo>
                    <a:pt x="9" y="12"/>
                  </a:lnTo>
                  <a:cubicBezTo>
                    <a:pt x="17" y="0"/>
                    <a:pt x="37" y="1"/>
                    <a:pt x="56" y="14"/>
                  </a:cubicBezTo>
                  <a:lnTo>
                    <a:pt x="56" y="14"/>
                  </a:lnTo>
                  <a:cubicBezTo>
                    <a:pt x="73" y="26"/>
                    <a:pt x="82" y="45"/>
                    <a:pt x="73" y="57"/>
                  </a:cubicBezTo>
                </a:path>
              </a:pathLst>
            </a:custGeom>
            <a:solidFill>
              <a:srgbClr val="FE6FC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26">
              <a:extLst>
                <a:ext uri="{FF2B5EF4-FFF2-40B4-BE49-F238E27FC236}">
                  <a16:creationId xmlns:a16="http://schemas.microsoft.com/office/drawing/2014/main" id="{FD436E2D-866A-FD42-A7B0-55D0F779E7FD}"/>
                </a:ext>
              </a:extLst>
            </p:cNvPr>
            <p:cNvSpPr>
              <a:spLocks noChangeArrowheads="1"/>
            </p:cNvSpPr>
            <p:nvPr/>
          </p:nvSpPr>
          <p:spPr bwMode="auto">
            <a:xfrm>
              <a:off x="4114043" y="4858535"/>
              <a:ext cx="2812440" cy="1461149"/>
            </a:xfrm>
            <a:custGeom>
              <a:avLst/>
              <a:gdLst>
                <a:gd name="T0" fmla="*/ 1942 w 2257"/>
                <a:gd name="T1" fmla="*/ 1171 h 1172"/>
                <a:gd name="T2" fmla="*/ 0 w 2257"/>
                <a:gd name="T3" fmla="*/ 1171 h 1172"/>
                <a:gd name="T4" fmla="*/ 313 w 2257"/>
                <a:gd name="T5" fmla="*/ 0 h 1172"/>
                <a:gd name="T6" fmla="*/ 2256 w 2257"/>
                <a:gd name="T7" fmla="*/ 0 h 1172"/>
                <a:gd name="T8" fmla="*/ 1942 w 2257"/>
                <a:gd name="T9" fmla="*/ 1171 h 1172"/>
              </a:gdLst>
              <a:ahLst/>
              <a:cxnLst>
                <a:cxn ang="0">
                  <a:pos x="T0" y="T1"/>
                </a:cxn>
                <a:cxn ang="0">
                  <a:pos x="T2" y="T3"/>
                </a:cxn>
                <a:cxn ang="0">
                  <a:pos x="T4" y="T5"/>
                </a:cxn>
                <a:cxn ang="0">
                  <a:pos x="T6" y="T7"/>
                </a:cxn>
                <a:cxn ang="0">
                  <a:pos x="T8" y="T9"/>
                </a:cxn>
              </a:cxnLst>
              <a:rect l="0" t="0" r="r" b="b"/>
              <a:pathLst>
                <a:path w="2257" h="1172">
                  <a:moveTo>
                    <a:pt x="1942" y="1171"/>
                  </a:moveTo>
                  <a:lnTo>
                    <a:pt x="0" y="1171"/>
                  </a:lnTo>
                  <a:lnTo>
                    <a:pt x="313" y="0"/>
                  </a:lnTo>
                  <a:lnTo>
                    <a:pt x="2256" y="0"/>
                  </a:lnTo>
                  <a:lnTo>
                    <a:pt x="1942" y="1171"/>
                  </a:lnTo>
                </a:path>
              </a:pathLst>
            </a:custGeom>
            <a:solidFill>
              <a:srgbClr val="FFFFFF">
                <a:alpha val="30000"/>
              </a:srgbClr>
            </a:solidFill>
            <a:ln>
              <a:noFill/>
            </a:ln>
            <a:effectLst/>
          </p:spPr>
          <p:txBody>
            <a:bodyPr wrap="square" anchor="ctr">
              <a:noAutofit/>
            </a:bodyPr>
            <a:lstStyle/>
            <a:p>
              <a:endParaRPr lang="en-US" sz="3599" dirty="0">
                <a:latin typeface="Poppins" pitchFamily="2" charset="77"/>
              </a:endParaRPr>
            </a:p>
          </p:txBody>
        </p:sp>
        <p:sp>
          <p:nvSpPr>
            <p:cNvPr id="82" name="Freeform 127">
              <a:extLst>
                <a:ext uri="{FF2B5EF4-FFF2-40B4-BE49-F238E27FC236}">
                  <a16:creationId xmlns:a16="http://schemas.microsoft.com/office/drawing/2014/main" id="{E7E33649-B9B8-D44A-B64A-1FD4FA1CB5FC}"/>
                </a:ext>
              </a:extLst>
            </p:cNvPr>
            <p:cNvSpPr>
              <a:spLocks noChangeArrowheads="1"/>
            </p:cNvSpPr>
            <p:nvPr/>
          </p:nvSpPr>
          <p:spPr bwMode="auto">
            <a:xfrm>
              <a:off x="3097831" y="4199368"/>
              <a:ext cx="3444139" cy="1790734"/>
            </a:xfrm>
            <a:custGeom>
              <a:avLst/>
              <a:gdLst>
                <a:gd name="T0" fmla="*/ 2380 w 2765"/>
                <a:gd name="T1" fmla="*/ 1435 h 1436"/>
                <a:gd name="T2" fmla="*/ 0 w 2765"/>
                <a:gd name="T3" fmla="*/ 1435 h 1436"/>
                <a:gd name="T4" fmla="*/ 384 w 2765"/>
                <a:gd name="T5" fmla="*/ 0 h 1436"/>
                <a:gd name="T6" fmla="*/ 2764 w 2765"/>
                <a:gd name="T7" fmla="*/ 0 h 1436"/>
                <a:gd name="T8" fmla="*/ 2380 w 2765"/>
                <a:gd name="T9" fmla="*/ 1435 h 1436"/>
              </a:gdLst>
              <a:ahLst/>
              <a:cxnLst>
                <a:cxn ang="0">
                  <a:pos x="T0" y="T1"/>
                </a:cxn>
                <a:cxn ang="0">
                  <a:pos x="T2" y="T3"/>
                </a:cxn>
                <a:cxn ang="0">
                  <a:pos x="T4" y="T5"/>
                </a:cxn>
                <a:cxn ang="0">
                  <a:pos x="T6" y="T7"/>
                </a:cxn>
                <a:cxn ang="0">
                  <a:pos x="T8" y="T9"/>
                </a:cxn>
              </a:cxnLst>
              <a:rect l="0" t="0" r="r" b="b"/>
              <a:pathLst>
                <a:path w="2765" h="1436">
                  <a:moveTo>
                    <a:pt x="2380" y="1435"/>
                  </a:moveTo>
                  <a:lnTo>
                    <a:pt x="0" y="1435"/>
                  </a:lnTo>
                  <a:lnTo>
                    <a:pt x="384" y="0"/>
                  </a:lnTo>
                  <a:lnTo>
                    <a:pt x="2764" y="0"/>
                  </a:lnTo>
                  <a:lnTo>
                    <a:pt x="2380" y="1435"/>
                  </a:lnTo>
                </a:path>
              </a:pathLst>
            </a:custGeom>
            <a:solidFill>
              <a:srgbClr val="FFFFFF">
                <a:alpha val="20000"/>
              </a:srgbClr>
            </a:solidFill>
            <a:ln>
              <a:noFill/>
            </a:ln>
            <a:effectLst/>
          </p:spPr>
          <p:txBody>
            <a:bodyPr wrap="none" anchor="ctr"/>
            <a:lstStyle/>
            <a:p>
              <a:endParaRPr lang="en-US" sz="3599" dirty="0">
                <a:latin typeface="Poppins" pitchFamily="2" charset="77"/>
              </a:endParaRPr>
            </a:p>
          </p:txBody>
        </p:sp>
        <p:sp>
          <p:nvSpPr>
            <p:cNvPr id="83" name="Freeform 82">
              <a:extLst>
                <a:ext uri="{FF2B5EF4-FFF2-40B4-BE49-F238E27FC236}">
                  <a16:creationId xmlns:a16="http://schemas.microsoft.com/office/drawing/2014/main" id="{F6974957-4F1F-0A4E-A3E5-39C2ED8F3B42}"/>
                </a:ext>
              </a:extLst>
            </p:cNvPr>
            <p:cNvSpPr>
              <a:spLocks noChangeArrowheads="1"/>
            </p:cNvSpPr>
            <p:nvPr/>
          </p:nvSpPr>
          <p:spPr bwMode="auto">
            <a:xfrm>
              <a:off x="3586711" y="4358694"/>
              <a:ext cx="2490213" cy="1333544"/>
            </a:xfrm>
            <a:custGeom>
              <a:avLst/>
              <a:gdLst>
                <a:gd name="connsiteX0" fmla="*/ 103342 w 2490213"/>
                <a:gd name="connsiteY0" fmla="*/ 950271 h 1333544"/>
                <a:gd name="connsiteX1" fmla="*/ 2333301 w 2490213"/>
                <a:gd name="connsiteY1" fmla="*/ 950271 h 1333544"/>
                <a:gd name="connsiteX2" fmla="*/ 2229958 w 2490213"/>
                <a:gd name="connsiteY2" fmla="*/ 1333544 h 1333544"/>
                <a:gd name="connsiteX3" fmla="*/ 0 w 2490213"/>
                <a:gd name="connsiteY3" fmla="*/ 1333544 h 1333544"/>
                <a:gd name="connsiteX4" fmla="*/ 191619 w 2490213"/>
                <a:gd name="connsiteY4" fmla="*/ 631671 h 1333544"/>
                <a:gd name="connsiteX5" fmla="*/ 2421189 w 2490213"/>
                <a:gd name="connsiteY5" fmla="*/ 631671 h 1333544"/>
                <a:gd name="connsiteX6" fmla="*/ 2362647 w 2490213"/>
                <a:gd name="connsiteY6" fmla="*/ 850152 h 1333544"/>
                <a:gd name="connsiteX7" fmla="*/ 131832 w 2490213"/>
                <a:gd name="connsiteY7" fmla="*/ 850152 h 1333544"/>
                <a:gd name="connsiteX8" fmla="*/ 309922 w 2490213"/>
                <a:gd name="connsiteY8" fmla="*/ 181241 h 1333544"/>
                <a:gd name="connsiteX9" fmla="*/ 1789490 w 2490213"/>
                <a:gd name="connsiteY9" fmla="*/ 181241 h 1333544"/>
                <a:gd name="connsiteX10" fmla="*/ 1731004 w 2490213"/>
                <a:gd name="connsiteY10" fmla="*/ 399722 h 1333544"/>
                <a:gd name="connsiteX11" fmla="*/ 252680 w 2490213"/>
                <a:gd name="connsiteY11" fmla="*/ 399722 h 1333544"/>
                <a:gd name="connsiteX12" fmla="*/ 2273354 w 2490213"/>
                <a:gd name="connsiteY12" fmla="*/ 644 h 1333544"/>
                <a:gd name="connsiteX13" fmla="*/ 2324976 w 2490213"/>
                <a:gd name="connsiteY13" fmla="*/ 2262 h 1333544"/>
                <a:gd name="connsiteX14" fmla="*/ 2470740 w 2490213"/>
                <a:gd name="connsiteY14" fmla="*/ 290052 h 1333544"/>
                <a:gd name="connsiteX15" fmla="*/ 2123149 w 2490213"/>
                <a:gd name="connsiteY15" fmla="*/ 512777 h 1333544"/>
                <a:gd name="connsiteX16" fmla="*/ 1978631 w 2490213"/>
                <a:gd name="connsiteY16" fmla="*/ 224987 h 1333544"/>
                <a:gd name="connsiteX17" fmla="*/ 2273354 w 2490213"/>
                <a:gd name="connsiteY17" fmla="*/ 644 h 1333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90213" h="1333544">
                  <a:moveTo>
                    <a:pt x="103342" y="950271"/>
                  </a:moveTo>
                  <a:lnTo>
                    <a:pt x="2333301" y="950271"/>
                  </a:lnTo>
                  <a:lnTo>
                    <a:pt x="2229958" y="1333544"/>
                  </a:lnTo>
                  <a:lnTo>
                    <a:pt x="0" y="1333544"/>
                  </a:lnTo>
                  <a:close/>
                  <a:moveTo>
                    <a:pt x="191619" y="631671"/>
                  </a:moveTo>
                  <a:lnTo>
                    <a:pt x="2421189" y="631671"/>
                  </a:lnTo>
                  <a:lnTo>
                    <a:pt x="2362647" y="850152"/>
                  </a:lnTo>
                  <a:lnTo>
                    <a:pt x="131832" y="850152"/>
                  </a:lnTo>
                  <a:close/>
                  <a:moveTo>
                    <a:pt x="309922" y="181241"/>
                  </a:moveTo>
                  <a:lnTo>
                    <a:pt x="1789490" y="181241"/>
                  </a:lnTo>
                  <a:lnTo>
                    <a:pt x="1731004" y="399722"/>
                  </a:lnTo>
                  <a:lnTo>
                    <a:pt x="252680" y="399722"/>
                  </a:lnTo>
                  <a:close/>
                  <a:moveTo>
                    <a:pt x="2273354" y="644"/>
                  </a:moveTo>
                  <a:cubicBezTo>
                    <a:pt x="2290716" y="-573"/>
                    <a:pt x="2308002" y="-84"/>
                    <a:pt x="2324976" y="2262"/>
                  </a:cubicBezTo>
                  <a:cubicBezTo>
                    <a:pt x="2460773" y="19779"/>
                    <a:pt x="2525557" y="148659"/>
                    <a:pt x="2470740" y="290052"/>
                  </a:cubicBezTo>
                  <a:cubicBezTo>
                    <a:pt x="2413431" y="432696"/>
                    <a:pt x="2258946" y="531546"/>
                    <a:pt x="2123149" y="512777"/>
                  </a:cubicBezTo>
                  <a:cubicBezTo>
                    <a:pt x="1987352" y="495259"/>
                    <a:pt x="1922568" y="366379"/>
                    <a:pt x="1978631" y="224987"/>
                  </a:cubicBezTo>
                  <a:cubicBezTo>
                    <a:pt x="2026596" y="101268"/>
                    <a:pt x="2151823" y="9163"/>
                    <a:pt x="2273354" y="644"/>
                  </a:cubicBezTo>
                  <a:close/>
                </a:path>
              </a:pathLst>
            </a:custGeom>
            <a:solidFill>
              <a:srgbClr val="FFFFFF">
                <a:alpha val="30000"/>
              </a:srgbClr>
            </a:solidFill>
            <a:ln>
              <a:noFill/>
            </a:ln>
            <a:effectLst/>
          </p:spPr>
          <p:txBody>
            <a:bodyPr wrap="square" anchor="ctr">
              <a:noAutofit/>
            </a:bodyPr>
            <a:lstStyle/>
            <a:p>
              <a:endParaRPr lang="en-US" sz="3599" dirty="0">
                <a:latin typeface="Poppins" pitchFamily="2" charset="77"/>
              </a:endParaRPr>
            </a:p>
          </p:txBody>
        </p:sp>
        <p:sp>
          <p:nvSpPr>
            <p:cNvPr id="84" name="Freeform 132">
              <a:extLst>
                <a:ext uri="{FF2B5EF4-FFF2-40B4-BE49-F238E27FC236}">
                  <a16:creationId xmlns:a16="http://schemas.microsoft.com/office/drawing/2014/main" id="{DEDE304F-A4F5-4B46-8CB7-9060C10C8EB1}"/>
                </a:ext>
              </a:extLst>
            </p:cNvPr>
            <p:cNvSpPr>
              <a:spLocks noChangeArrowheads="1"/>
            </p:cNvSpPr>
            <p:nvPr/>
          </p:nvSpPr>
          <p:spPr bwMode="auto">
            <a:xfrm>
              <a:off x="6992401" y="3930212"/>
              <a:ext cx="3444143" cy="1785237"/>
            </a:xfrm>
            <a:custGeom>
              <a:avLst/>
              <a:gdLst>
                <a:gd name="T0" fmla="*/ 384 w 2766"/>
                <a:gd name="T1" fmla="*/ 1434 h 1435"/>
                <a:gd name="T2" fmla="*/ 2765 w 2766"/>
                <a:gd name="T3" fmla="*/ 1434 h 1435"/>
                <a:gd name="T4" fmla="*/ 2380 w 2766"/>
                <a:gd name="T5" fmla="*/ 0 h 1435"/>
                <a:gd name="T6" fmla="*/ 0 w 2766"/>
                <a:gd name="T7" fmla="*/ 0 h 1435"/>
                <a:gd name="T8" fmla="*/ 384 w 2766"/>
                <a:gd name="T9" fmla="*/ 1434 h 1435"/>
              </a:gdLst>
              <a:ahLst/>
              <a:cxnLst>
                <a:cxn ang="0">
                  <a:pos x="T0" y="T1"/>
                </a:cxn>
                <a:cxn ang="0">
                  <a:pos x="T2" y="T3"/>
                </a:cxn>
                <a:cxn ang="0">
                  <a:pos x="T4" y="T5"/>
                </a:cxn>
                <a:cxn ang="0">
                  <a:pos x="T6" y="T7"/>
                </a:cxn>
                <a:cxn ang="0">
                  <a:pos x="T8" y="T9"/>
                </a:cxn>
              </a:cxnLst>
              <a:rect l="0" t="0" r="r" b="b"/>
              <a:pathLst>
                <a:path w="2766" h="1435">
                  <a:moveTo>
                    <a:pt x="384" y="1434"/>
                  </a:moveTo>
                  <a:lnTo>
                    <a:pt x="2765" y="1434"/>
                  </a:lnTo>
                  <a:lnTo>
                    <a:pt x="2380" y="0"/>
                  </a:lnTo>
                  <a:lnTo>
                    <a:pt x="0" y="0"/>
                  </a:lnTo>
                  <a:lnTo>
                    <a:pt x="384" y="1434"/>
                  </a:lnTo>
                </a:path>
              </a:pathLst>
            </a:custGeom>
            <a:solidFill>
              <a:srgbClr val="FFFFFF">
                <a:alpha val="20000"/>
              </a:srgbClr>
            </a:solidFill>
            <a:ln>
              <a:noFill/>
            </a:ln>
            <a:effectLst/>
          </p:spPr>
          <p:txBody>
            <a:bodyPr wrap="none" anchor="ctr"/>
            <a:lstStyle/>
            <a:p>
              <a:endParaRPr lang="en-US" sz="3599" dirty="0">
                <a:latin typeface="Poppins" pitchFamily="2" charset="77"/>
              </a:endParaRPr>
            </a:p>
          </p:txBody>
        </p:sp>
        <p:sp>
          <p:nvSpPr>
            <p:cNvPr id="85" name="Freeform 84">
              <a:extLst>
                <a:ext uri="{FF2B5EF4-FFF2-40B4-BE49-F238E27FC236}">
                  <a16:creationId xmlns:a16="http://schemas.microsoft.com/office/drawing/2014/main" id="{27BB6A6A-2BB0-544E-8946-1CE3CB5B3501}"/>
                </a:ext>
              </a:extLst>
            </p:cNvPr>
            <p:cNvSpPr>
              <a:spLocks noChangeArrowheads="1"/>
            </p:cNvSpPr>
            <p:nvPr/>
          </p:nvSpPr>
          <p:spPr bwMode="auto">
            <a:xfrm>
              <a:off x="7457223" y="4088537"/>
              <a:ext cx="2489192" cy="1334529"/>
            </a:xfrm>
            <a:custGeom>
              <a:avLst/>
              <a:gdLst>
                <a:gd name="connsiteX0" fmla="*/ 155893 w 2489192"/>
                <a:gd name="connsiteY0" fmla="*/ 945776 h 1334529"/>
                <a:gd name="connsiteX1" fmla="*/ 2385849 w 2489192"/>
                <a:gd name="connsiteY1" fmla="*/ 945776 h 1334529"/>
                <a:gd name="connsiteX2" fmla="*/ 2489192 w 2489192"/>
                <a:gd name="connsiteY2" fmla="*/ 1334529 h 1334529"/>
                <a:gd name="connsiteX3" fmla="*/ 259236 w 2489192"/>
                <a:gd name="connsiteY3" fmla="*/ 1334529 h 1334529"/>
                <a:gd name="connsiteX4" fmla="*/ 68006 w 2489192"/>
                <a:gd name="connsiteY4" fmla="*/ 627176 h 1334529"/>
                <a:gd name="connsiteX5" fmla="*/ 2298817 w 2489192"/>
                <a:gd name="connsiteY5" fmla="*/ 627176 h 1334529"/>
                <a:gd name="connsiteX6" fmla="*/ 2357359 w 2489192"/>
                <a:gd name="connsiteY6" fmla="*/ 845656 h 1334529"/>
                <a:gd name="connsiteX7" fmla="*/ 126547 w 2489192"/>
                <a:gd name="connsiteY7" fmla="*/ 845656 h 1334529"/>
                <a:gd name="connsiteX8" fmla="*/ 699701 w 2489192"/>
                <a:gd name="connsiteY8" fmla="*/ 182241 h 1334529"/>
                <a:gd name="connsiteX9" fmla="*/ 2179222 w 2489192"/>
                <a:gd name="connsiteY9" fmla="*/ 182241 h 1334529"/>
                <a:gd name="connsiteX10" fmla="*/ 2236510 w 2489192"/>
                <a:gd name="connsiteY10" fmla="*/ 400714 h 1334529"/>
                <a:gd name="connsiteX11" fmla="*/ 758234 w 2489192"/>
                <a:gd name="connsiteY11" fmla="*/ 400714 h 1334529"/>
                <a:gd name="connsiteX12" fmla="*/ 216156 w 2489192"/>
                <a:gd name="connsiteY12" fmla="*/ 752 h 1334529"/>
                <a:gd name="connsiteX13" fmla="*/ 510680 w 2489192"/>
                <a:gd name="connsiteY13" fmla="*/ 224735 h 1334529"/>
                <a:gd name="connsiteX14" fmla="*/ 366460 w 2489192"/>
                <a:gd name="connsiteY14" fmla="*/ 513777 h 1334529"/>
                <a:gd name="connsiteX15" fmla="*/ 20827 w 2489192"/>
                <a:gd name="connsiteY15" fmla="*/ 291052 h 1334529"/>
                <a:gd name="connsiteX16" fmla="*/ 165048 w 2489192"/>
                <a:gd name="connsiteY16" fmla="*/ 2011 h 1334529"/>
                <a:gd name="connsiteX17" fmla="*/ 216156 w 2489192"/>
                <a:gd name="connsiteY17" fmla="*/ 752 h 1334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89192" h="1334529">
                  <a:moveTo>
                    <a:pt x="155893" y="945776"/>
                  </a:moveTo>
                  <a:lnTo>
                    <a:pt x="2385849" y="945776"/>
                  </a:lnTo>
                  <a:lnTo>
                    <a:pt x="2489192" y="1334529"/>
                  </a:lnTo>
                  <a:lnTo>
                    <a:pt x="259236" y="1334529"/>
                  </a:lnTo>
                  <a:close/>
                  <a:moveTo>
                    <a:pt x="68006" y="627176"/>
                  </a:moveTo>
                  <a:lnTo>
                    <a:pt x="2298817" y="627176"/>
                  </a:lnTo>
                  <a:lnTo>
                    <a:pt x="2357359" y="845656"/>
                  </a:lnTo>
                  <a:lnTo>
                    <a:pt x="126547" y="845656"/>
                  </a:lnTo>
                  <a:close/>
                  <a:moveTo>
                    <a:pt x="699701" y="182241"/>
                  </a:moveTo>
                  <a:lnTo>
                    <a:pt x="2179222" y="182241"/>
                  </a:lnTo>
                  <a:lnTo>
                    <a:pt x="2236510" y="400714"/>
                  </a:lnTo>
                  <a:lnTo>
                    <a:pt x="758234" y="400714"/>
                  </a:lnTo>
                  <a:close/>
                  <a:moveTo>
                    <a:pt x="216156" y="752"/>
                  </a:moveTo>
                  <a:cubicBezTo>
                    <a:pt x="336621" y="9870"/>
                    <a:pt x="461726" y="101017"/>
                    <a:pt x="510680" y="224735"/>
                  </a:cubicBezTo>
                  <a:cubicBezTo>
                    <a:pt x="566628" y="366128"/>
                    <a:pt x="501977" y="495008"/>
                    <a:pt x="366460" y="513777"/>
                  </a:cubicBezTo>
                  <a:cubicBezTo>
                    <a:pt x="230942" y="532546"/>
                    <a:pt x="75531" y="432445"/>
                    <a:pt x="20827" y="291052"/>
                  </a:cubicBezTo>
                  <a:cubicBezTo>
                    <a:pt x="-36364" y="149659"/>
                    <a:pt x="28286" y="20779"/>
                    <a:pt x="165048" y="2011"/>
                  </a:cubicBezTo>
                  <a:cubicBezTo>
                    <a:pt x="181832" y="-179"/>
                    <a:pt x="198947" y="-551"/>
                    <a:pt x="216156" y="752"/>
                  </a:cubicBezTo>
                  <a:close/>
                </a:path>
              </a:pathLst>
            </a:custGeom>
            <a:solidFill>
              <a:srgbClr val="FFFFFF">
                <a:alpha val="30000"/>
              </a:srgbClr>
            </a:solidFill>
            <a:ln>
              <a:noFill/>
            </a:ln>
            <a:effectLst/>
          </p:spPr>
          <p:txBody>
            <a:bodyPr wrap="square" anchor="ctr">
              <a:noAutofit/>
            </a:bodyPr>
            <a:lstStyle/>
            <a:p>
              <a:endParaRPr lang="en-US" sz="3599" dirty="0">
                <a:latin typeface="Poppins" pitchFamily="2" charset="77"/>
              </a:endParaRPr>
            </a:p>
          </p:txBody>
        </p:sp>
        <p:sp>
          <p:nvSpPr>
            <p:cNvPr id="86" name="Freeform 137">
              <a:extLst>
                <a:ext uri="{FF2B5EF4-FFF2-40B4-BE49-F238E27FC236}">
                  <a16:creationId xmlns:a16="http://schemas.microsoft.com/office/drawing/2014/main" id="{C34056E9-00F6-1C4D-99FC-539C095A9A52}"/>
                </a:ext>
              </a:extLst>
            </p:cNvPr>
            <p:cNvSpPr>
              <a:spLocks noChangeArrowheads="1"/>
            </p:cNvSpPr>
            <p:nvPr/>
          </p:nvSpPr>
          <p:spPr bwMode="auto">
            <a:xfrm>
              <a:off x="6915496" y="4528950"/>
              <a:ext cx="2878356" cy="1494108"/>
            </a:xfrm>
            <a:custGeom>
              <a:avLst/>
              <a:gdLst>
                <a:gd name="T0" fmla="*/ 321 w 2311"/>
                <a:gd name="T1" fmla="*/ 1198 h 1199"/>
                <a:gd name="T2" fmla="*/ 2310 w 2311"/>
                <a:gd name="T3" fmla="*/ 1198 h 1199"/>
                <a:gd name="T4" fmla="*/ 1989 w 2311"/>
                <a:gd name="T5" fmla="*/ 0 h 1199"/>
                <a:gd name="T6" fmla="*/ 0 w 2311"/>
                <a:gd name="T7" fmla="*/ 0 h 1199"/>
                <a:gd name="T8" fmla="*/ 321 w 2311"/>
                <a:gd name="T9" fmla="*/ 1198 h 1199"/>
              </a:gdLst>
              <a:ahLst/>
              <a:cxnLst>
                <a:cxn ang="0">
                  <a:pos x="T0" y="T1"/>
                </a:cxn>
                <a:cxn ang="0">
                  <a:pos x="T2" y="T3"/>
                </a:cxn>
                <a:cxn ang="0">
                  <a:pos x="T4" y="T5"/>
                </a:cxn>
                <a:cxn ang="0">
                  <a:pos x="T6" y="T7"/>
                </a:cxn>
                <a:cxn ang="0">
                  <a:pos x="T8" y="T9"/>
                </a:cxn>
              </a:cxnLst>
              <a:rect l="0" t="0" r="r" b="b"/>
              <a:pathLst>
                <a:path w="2311" h="1199">
                  <a:moveTo>
                    <a:pt x="321" y="1198"/>
                  </a:moveTo>
                  <a:lnTo>
                    <a:pt x="2310" y="1198"/>
                  </a:lnTo>
                  <a:lnTo>
                    <a:pt x="1989" y="0"/>
                  </a:lnTo>
                  <a:lnTo>
                    <a:pt x="0" y="0"/>
                  </a:lnTo>
                  <a:lnTo>
                    <a:pt x="321" y="1198"/>
                  </a:lnTo>
                </a:path>
              </a:pathLst>
            </a:custGeom>
            <a:solidFill>
              <a:srgbClr val="FFFFFF">
                <a:alpha val="30000"/>
              </a:srgbClr>
            </a:solidFill>
            <a:ln>
              <a:noFill/>
            </a:ln>
            <a:effectLst/>
          </p:spPr>
          <p:txBody>
            <a:bodyPr wrap="square" anchor="ctr">
              <a:noAutofit/>
            </a:bodyPr>
            <a:lstStyle/>
            <a:p>
              <a:endParaRPr lang="en-US" sz="3599" dirty="0">
                <a:latin typeface="Poppins" pitchFamily="2" charset="77"/>
              </a:endParaRPr>
            </a:p>
          </p:txBody>
        </p:sp>
        <p:sp>
          <p:nvSpPr>
            <p:cNvPr id="87" name="Freeform 138">
              <a:extLst>
                <a:ext uri="{FF2B5EF4-FFF2-40B4-BE49-F238E27FC236}">
                  <a16:creationId xmlns:a16="http://schemas.microsoft.com/office/drawing/2014/main" id="{2F13EE69-3899-B749-8021-51D44FB066EA}"/>
                </a:ext>
              </a:extLst>
            </p:cNvPr>
            <p:cNvSpPr>
              <a:spLocks noChangeArrowheads="1"/>
            </p:cNvSpPr>
            <p:nvPr/>
          </p:nvSpPr>
          <p:spPr bwMode="auto">
            <a:xfrm>
              <a:off x="5685055" y="7550127"/>
              <a:ext cx="554799" cy="675646"/>
            </a:xfrm>
            <a:custGeom>
              <a:avLst/>
              <a:gdLst>
                <a:gd name="T0" fmla="*/ 428 w 446"/>
                <a:gd name="T1" fmla="*/ 340 h 544"/>
                <a:gd name="T2" fmla="*/ 428 w 446"/>
                <a:gd name="T3" fmla="*/ 340 h 544"/>
                <a:gd name="T4" fmla="*/ 380 w 446"/>
                <a:gd name="T5" fmla="*/ 91 h 544"/>
                <a:gd name="T6" fmla="*/ 249 w 446"/>
                <a:gd name="T7" fmla="*/ 0 h 544"/>
                <a:gd name="T8" fmla="*/ 249 w 446"/>
                <a:gd name="T9" fmla="*/ 0 h 544"/>
                <a:gd name="T10" fmla="*/ 268 w 446"/>
                <a:gd name="T11" fmla="*/ 329 h 544"/>
                <a:gd name="T12" fmla="*/ 268 w 446"/>
                <a:gd name="T13" fmla="*/ 329 h 544"/>
                <a:gd name="T14" fmla="*/ 123 w 446"/>
                <a:gd name="T15" fmla="*/ 438 h 544"/>
                <a:gd name="T16" fmla="*/ 123 w 446"/>
                <a:gd name="T17" fmla="*/ 438 h 544"/>
                <a:gd name="T18" fmla="*/ 0 w 446"/>
                <a:gd name="T19" fmla="*/ 422 h 544"/>
                <a:gd name="T20" fmla="*/ 0 w 446"/>
                <a:gd name="T21" fmla="*/ 422 h 544"/>
                <a:gd name="T22" fmla="*/ 0 w 446"/>
                <a:gd name="T23" fmla="*/ 422 h 544"/>
                <a:gd name="T24" fmla="*/ 0 w 446"/>
                <a:gd name="T25" fmla="*/ 422 h 544"/>
                <a:gd name="T26" fmla="*/ 0 w 446"/>
                <a:gd name="T27" fmla="*/ 422 h 544"/>
                <a:gd name="T28" fmla="*/ 131 w 446"/>
                <a:gd name="T29" fmla="*/ 514 h 544"/>
                <a:gd name="T30" fmla="*/ 131 w 446"/>
                <a:gd name="T31" fmla="*/ 514 h 544"/>
                <a:gd name="T32" fmla="*/ 171 w 446"/>
                <a:gd name="T33" fmla="*/ 531 h 544"/>
                <a:gd name="T34" fmla="*/ 171 w 446"/>
                <a:gd name="T35" fmla="*/ 531 h 544"/>
                <a:gd name="T36" fmla="*/ 343 w 446"/>
                <a:gd name="T37" fmla="*/ 489 h 544"/>
                <a:gd name="T38" fmla="*/ 343 w 446"/>
                <a:gd name="T39" fmla="*/ 489 h 544"/>
                <a:gd name="T40" fmla="*/ 428 w 446"/>
                <a:gd name="T41" fmla="*/ 340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6" h="544">
                  <a:moveTo>
                    <a:pt x="428" y="340"/>
                  </a:moveTo>
                  <a:lnTo>
                    <a:pt x="428" y="340"/>
                  </a:lnTo>
                  <a:cubicBezTo>
                    <a:pt x="445" y="259"/>
                    <a:pt x="444" y="132"/>
                    <a:pt x="380" y="91"/>
                  </a:cubicBezTo>
                  <a:lnTo>
                    <a:pt x="249" y="0"/>
                  </a:lnTo>
                  <a:lnTo>
                    <a:pt x="249" y="0"/>
                  </a:lnTo>
                  <a:cubicBezTo>
                    <a:pt x="329" y="56"/>
                    <a:pt x="316" y="241"/>
                    <a:pt x="268" y="329"/>
                  </a:cubicBezTo>
                  <a:lnTo>
                    <a:pt x="268" y="329"/>
                  </a:lnTo>
                  <a:cubicBezTo>
                    <a:pt x="239" y="385"/>
                    <a:pt x="186" y="426"/>
                    <a:pt x="123" y="438"/>
                  </a:cubicBezTo>
                  <a:lnTo>
                    <a:pt x="123" y="438"/>
                  </a:lnTo>
                  <a:cubicBezTo>
                    <a:pt x="82" y="447"/>
                    <a:pt x="36" y="447"/>
                    <a:pt x="0" y="422"/>
                  </a:cubicBezTo>
                  <a:lnTo>
                    <a:pt x="0" y="422"/>
                  </a:lnTo>
                  <a:lnTo>
                    <a:pt x="0" y="422"/>
                  </a:lnTo>
                  <a:lnTo>
                    <a:pt x="0" y="422"/>
                  </a:lnTo>
                  <a:lnTo>
                    <a:pt x="0" y="422"/>
                  </a:lnTo>
                  <a:lnTo>
                    <a:pt x="131" y="514"/>
                  </a:lnTo>
                  <a:lnTo>
                    <a:pt x="131" y="514"/>
                  </a:lnTo>
                  <a:cubicBezTo>
                    <a:pt x="143" y="523"/>
                    <a:pt x="157" y="528"/>
                    <a:pt x="171" y="531"/>
                  </a:cubicBezTo>
                  <a:lnTo>
                    <a:pt x="171" y="531"/>
                  </a:lnTo>
                  <a:cubicBezTo>
                    <a:pt x="230" y="543"/>
                    <a:pt x="295" y="525"/>
                    <a:pt x="343" y="489"/>
                  </a:cubicBezTo>
                  <a:lnTo>
                    <a:pt x="343" y="489"/>
                  </a:lnTo>
                  <a:cubicBezTo>
                    <a:pt x="389" y="452"/>
                    <a:pt x="416" y="396"/>
                    <a:pt x="428" y="340"/>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139">
              <a:extLst>
                <a:ext uri="{FF2B5EF4-FFF2-40B4-BE49-F238E27FC236}">
                  <a16:creationId xmlns:a16="http://schemas.microsoft.com/office/drawing/2014/main" id="{41F618DD-884A-444D-9CCF-E289D4F30F1C}"/>
                </a:ext>
              </a:extLst>
            </p:cNvPr>
            <p:cNvSpPr>
              <a:spLocks noChangeArrowheads="1"/>
            </p:cNvSpPr>
            <p:nvPr/>
          </p:nvSpPr>
          <p:spPr bwMode="auto">
            <a:xfrm>
              <a:off x="5300541" y="8033516"/>
              <a:ext cx="307611" cy="384513"/>
            </a:xfrm>
            <a:custGeom>
              <a:avLst/>
              <a:gdLst>
                <a:gd name="T0" fmla="*/ 246 w 247"/>
                <a:gd name="T1" fmla="*/ 308 h 309"/>
                <a:gd name="T2" fmla="*/ 115 w 247"/>
                <a:gd name="T3" fmla="*/ 217 h 309"/>
                <a:gd name="T4" fmla="*/ 115 w 247"/>
                <a:gd name="T5" fmla="*/ 217 h 309"/>
                <a:gd name="T6" fmla="*/ 0 w 247"/>
                <a:gd name="T7" fmla="*/ 0 h 309"/>
                <a:gd name="T8" fmla="*/ 131 w 247"/>
                <a:gd name="T9" fmla="*/ 92 h 309"/>
                <a:gd name="T10" fmla="*/ 131 w 247"/>
                <a:gd name="T11" fmla="*/ 92 h 309"/>
                <a:gd name="T12" fmla="*/ 246 w 247"/>
                <a:gd name="T13" fmla="*/ 308 h 309"/>
              </a:gdLst>
              <a:ahLst/>
              <a:cxnLst>
                <a:cxn ang="0">
                  <a:pos x="T0" y="T1"/>
                </a:cxn>
                <a:cxn ang="0">
                  <a:pos x="T2" y="T3"/>
                </a:cxn>
                <a:cxn ang="0">
                  <a:pos x="T4" y="T5"/>
                </a:cxn>
                <a:cxn ang="0">
                  <a:pos x="T6" y="T7"/>
                </a:cxn>
                <a:cxn ang="0">
                  <a:pos x="T8" y="T9"/>
                </a:cxn>
                <a:cxn ang="0">
                  <a:pos x="T10" y="T11"/>
                </a:cxn>
                <a:cxn ang="0">
                  <a:pos x="T12" y="T13"/>
                </a:cxn>
              </a:cxnLst>
              <a:rect l="0" t="0" r="r" b="b"/>
              <a:pathLst>
                <a:path w="247" h="309">
                  <a:moveTo>
                    <a:pt x="246" y="308"/>
                  </a:moveTo>
                  <a:lnTo>
                    <a:pt x="115" y="217"/>
                  </a:lnTo>
                  <a:lnTo>
                    <a:pt x="115" y="217"/>
                  </a:lnTo>
                  <a:cubicBezTo>
                    <a:pt x="51" y="172"/>
                    <a:pt x="10" y="99"/>
                    <a:pt x="0" y="0"/>
                  </a:cubicBezTo>
                  <a:lnTo>
                    <a:pt x="131" y="92"/>
                  </a:lnTo>
                  <a:lnTo>
                    <a:pt x="131" y="92"/>
                  </a:lnTo>
                  <a:cubicBezTo>
                    <a:pt x="141" y="191"/>
                    <a:pt x="182" y="263"/>
                    <a:pt x="246" y="308"/>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140">
              <a:extLst>
                <a:ext uri="{FF2B5EF4-FFF2-40B4-BE49-F238E27FC236}">
                  <a16:creationId xmlns:a16="http://schemas.microsoft.com/office/drawing/2014/main" id="{24EE05F4-4AE3-C74B-AFA2-727898FAF3A2}"/>
                </a:ext>
              </a:extLst>
            </p:cNvPr>
            <p:cNvSpPr>
              <a:spLocks noChangeArrowheads="1"/>
            </p:cNvSpPr>
            <p:nvPr/>
          </p:nvSpPr>
          <p:spPr bwMode="auto">
            <a:xfrm>
              <a:off x="5300541" y="8033516"/>
              <a:ext cx="307611" cy="384513"/>
            </a:xfrm>
            <a:custGeom>
              <a:avLst/>
              <a:gdLst>
                <a:gd name="T0" fmla="*/ 246 w 247"/>
                <a:gd name="T1" fmla="*/ 308 h 309"/>
                <a:gd name="T2" fmla="*/ 115 w 247"/>
                <a:gd name="T3" fmla="*/ 217 h 309"/>
                <a:gd name="T4" fmla="*/ 115 w 247"/>
                <a:gd name="T5" fmla="*/ 217 h 309"/>
                <a:gd name="T6" fmla="*/ 0 w 247"/>
                <a:gd name="T7" fmla="*/ 0 h 309"/>
                <a:gd name="T8" fmla="*/ 131 w 247"/>
                <a:gd name="T9" fmla="*/ 92 h 309"/>
                <a:gd name="T10" fmla="*/ 131 w 247"/>
                <a:gd name="T11" fmla="*/ 92 h 309"/>
                <a:gd name="T12" fmla="*/ 246 w 247"/>
                <a:gd name="T13" fmla="*/ 308 h 309"/>
              </a:gdLst>
              <a:ahLst/>
              <a:cxnLst>
                <a:cxn ang="0">
                  <a:pos x="T0" y="T1"/>
                </a:cxn>
                <a:cxn ang="0">
                  <a:pos x="T2" y="T3"/>
                </a:cxn>
                <a:cxn ang="0">
                  <a:pos x="T4" y="T5"/>
                </a:cxn>
                <a:cxn ang="0">
                  <a:pos x="T6" y="T7"/>
                </a:cxn>
                <a:cxn ang="0">
                  <a:pos x="T8" y="T9"/>
                </a:cxn>
                <a:cxn ang="0">
                  <a:pos x="T10" y="T11"/>
                </a:cxn>
                <a:cxn ang="0">
                  <a:pos x="T12" y="T13"/>
                </a:cxn>
              </a:cxnLst>
              <a:rect l="0" t="0" r="r" b="b"/>
              <a:pathLst>
                <a:path w="247" h="309">
                  <a:moveTo>
                    <a:pt x="246" y="308"/>
                  </a:moveTo>
                  <a:lnTo>
                    <a:pt x="115" y="217"/>
                  </a:lnTo>
                  <a:lnTo>
                    <a:pt x="115" y="217"/>
                  </a:lnTo>
                  <a:cubicBezTo>
                    <a:pt x="51" y="172"/>
                    <a:pt x="10" y="99"/>
                    <a:pt x="0" y="0"/>
                  </a:cubicBezTo>
                  <a:lnTo>
                    <a:pt x="131" y="92"/>
                  </a:lnTo>
                  <a:lnTo>
                    <a:pt x="131" y="92"/>
                  </a:lnTo>
                  <a:cubicBezTo>
                    <a:pt x="141" y="191"/>
                    <a:pt x="182" y="263"/>
                    <a:pt x="246" y="308"/>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41">
              <a:extLst>
                <a:ext uri="{FF2B5EF4-FFF2-40B4-BE49-F238E27FC236}">
                  <a16:creationId xmlns:a16="http://schemas.microsoft.com/office/drawing/2014/main" id="{A8DFAF86-0FDE-7F4B-9884-EF8B5F834229}"/>
                </a:ext>
              </a:extLst>
            </p:cNvPr>
            <p:cNvSpPr>
              <a:spLocks noChangeArrowheads="1"/>
            </p:cNvSpPr>
            <p:nvPr/>
          </p:nvSpPr>
          <p:spPr bwMode="auto">
            <a:xfrm>
              <a:off x="5300541" y="7967597"/>
              <a:ext cx="483389" cy="181272"/>
            </a:xfrm>
            <a:custGeom>
              <a:avLst/>
              <a:gdLst>
                <a:gd name="T0" fmla="*/ 131 w 386"/>
                <a:gd name="T1" fmla="*/ 146 h 147"/>
                <a:gd name="T2" fmla="*/ 0 w 386"/>
                <a:gd name="T3" fmla="*/ 54 h 147"/>
                <a:gd name="T4" fmla="*/ 254 w 386"/>
                <a:gd name="T5" fmla="*/ 0 h 147"/>
                <a:gd name="T6" fmla="*/ 385 w 386"/>
                <a:gd name="T7" fmla="*/ 91 h 147"/>
                <a:gd name="T8" fmla="*/ 131 w 386"/>
                <a:gd name="T9" fmla="*/ 146 h 147"/>
              </a:gdLst>
              <a:ahLst/>
              <a:cxnLst>
                <a:cxn ang="0">
                  <a:pos x="T0" y="T1"/>
                </a:cxn>
                <a:cxn ang="0">
                  <a:pos x="T2" y="T3"/>
                </a:cxn>
                <a:cxn ang="0">
                  <a:pos x="T4" y="T5"/>
                </a:cxn>
                <a:cxn ang="0">
                  <a:pos x="T6" y="T7"/>
                </a:cxn>
                <a:cxn ang="0">
                  <a:pos x="T8" y="T9"/>
                </a:cxn>
              </a:cxnLst>
              <a:rect l="0" t="0" r="r" b="b"/>
              <a:pathLst>
                <a:path w="386" h="147">
                  <a:moveTo>
                    <a:pt x="131" y="146"/>
                  </a:moveTo>
                  <a:lnTo>
                    <a:pt x="0" y="54"/>
                  </a:lnTo>
                  <a:lnTo>
                    <a:pt x="254" y="0"/>
                  </a:lnTo>
                  <a:lnTo>
                    <a:pt x="385" y="91"/>
                  </a:lnTo>
                  <a:lnTo>
                    <a:pt x="131" y="1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42">
              <a:extLst>
                <a:ext uri="{FF2B5EF4-FFF2-40B4-BE49-F238E27FC236}">
                  <a16:creationId xmlns:a16="http://schemas.microsoft.com/office/drawing/2014/main" id="{D2030692-DEB0-4643-AA36-4FA912DB285F}"/>
                </a:ext>
              </a:extLst>
            </p:cNvPr>
            <p:cNvSpPr>
              <a:spLocks noChangeArrowheads="1"/>
            </p:cNvSpPr>
            <p:nvPr/>
          </p:nvSpPr>
          <p:spPr bwMode="auto">
            <a:xfrm>
              <a:off x="5679563" y="7209556"/>
              <a:ext cx="719588" cy="291133"/>
            </a:xfrm>
            <a:custGeom>
              <a:avLst/>
              <a:gdLst>
                <a:gd name="T0" fmla="*/ 152 w 578"/>
                <a:gd name="T1" fmla="*/ 211 h 233"/>
                <a:gd name="T2" fmla="*/ 152 w 578"/>
                <a:gd name="T3" fmla="*/ 211 h 233"/>
                <a:gd name="T4" fmla="*/ 577 w 578"/>
                <a:gd name="T5" fmla="*/ 154 h 233"/>
                <a:gd name="T6" fmla="*/ 446 w 578"/>
                <a:gd name="T7" fmla="*/ 63 h 233"/>
                <a:gd name="T8" fmla="*/ 446 w 578"/>
                <a:gd name="T9" fmla="*/ 63 h 233"/>
                <a:gd name="T10" fmla="*/ 365 w 578"/>
                <a:gd name="T11" fmla="*/ 27 h 233"/>
                <a:gd name="T12" fmla="*/ 365 w 578"/>
                <a:gd name="T13" fmla="*/ 27 h 233"/>
                <a:gd name="T14" fmla="*/ 0 w 578"/>
                <a:gd name="T15" fmla="*/ 141 h 233"/>
                <a:gd name="T16" fmla="*/ 130 w 578"/>
                <a:gd name="T17" fmla="*/ 232 h 233"/>
                <a:gd name="T18" fmla="*/ 130 w 578"/>
                <a:gd name="T19" fmla="*/ 232 h 233"/>
                <a:gd name="T20" fmla="*/ 152 w 578"/>
                <a:gd name="T21" fmla="*/ 211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8" h="233">
                  <a:moveTo>
                    <a:pt x="152" y="211"/>
                  </a:moveTo>
                  <a:lnTo>
                    <a:pt x="152" y="211"/>
                  </a:lnTo>
                  <a:cubicBezTo>
                    <a:pt x="249" y="126"/>
                    <a:pt x="456" y="70"/>
                    <a:pt x="577" y="154"/>
                  </a:cubicBezTo>
                  <a:lnTo>
                    <a:pt x="446" y="63"/>
                  </a:lnTo>
                  <a:lnTo>
                    <a:pt x="446" y="63"/>
                  </a:lnTo>
                  <a:cubicBezTo>
                    <a:pt x="422" y="46"/>
                    <a:pt x="395" y="34"/>
                    <a:pt x="365" y="27"/>
                  </a:cubicBezTo>
                  <a:lnTo>
                    <a:pt x="365" y="27"/>
                  </a:lnTo>
                  <a:cubicBezTo>
                    <a:pt x="243" y="0"/>
                    <a:pt x="86" y="49"/>
                    <a:pt x="0" y="141"/>
                  </a:cubicBezTo>
                  <a:lnTo>
                    <a:pt x="130" y="232"/>
                  </a:lnTo>
                  <a:lnTo>
                    <a:pt x="130" y="232"/>
                  </a:lnTo>
                  <a:cubicBezTo>
                    <a:pt x="137" y="225"/>
                    <a:pt x="145" y="217"/>
                    <a:pt x="152" y="211"/>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143">
              <a:extLst>
                <a:ext uri="{FF2B5EF4-FFF2-40B4-BE49-F238E27FC236}">
                  <a16:creationId xmlns:a16="http://schemas.microsoft.com/office/drawing/2014/main" id="{4FFFCDD2-1304-FB46-85F8-FC2A9DB4AB85}"/>
                </a:ext>
              </a:extLst>
            </p:cNvPr>
            <p:cNvSpPr>
              <a:spLocks noChangeArrowheads="1"/>
            </p:cNvSpPr>
            <p:nvPr/>
          </p:nvSpPr>
          <p:spPr bwMode="auto">
            <a:xfrm>
              <a:off x="5465334" y="6786596"/>
              <a:ext cx="1087623" cy="1746788"/>
            </a:xfrm>
            <a:custGeom>
              <a:avLst/>
              <a:gdLst>
                <a:gd name="T0" fmla="*/ 851 w 874"/>
                <a:gd name="T1" fmla="*/ 0 h 1402"/>
                <a:gd name="T2" fmla="*/ 811 w 874"/>
                <a:gd name="T3" fmla="*/ 227 h 1402"/>
                <a:gd name="T4" fmla="*/ 342 w 874"/>
                <a:gd name="T5" fmla="*/ 328 h 1402"/>
                <a:gd name="T6" fmla="*/ 342 w 874"/>
                <a:gd name="T7" fmla="*/ 328 h 1402"/>
                <a:gd name="T8" fmla="*/ 302 w 874"/>
                <a:gd name="T9" fmla="*/ 572 h 1402"/>
                <a:gd name="T10" fmla="*/ 302 w 874"/>
                <a:gd name="T11" fmla="*/ 572 h 1402"/>
                <a:gd name="T12" fmla="*/ 515 w 874"/>
                <a:gd name="T13" fmla="*/ 460 h 1402"/>
                <a:gd name="T14" fmla="*/ 515 w 874"/>
                <a:gd name="T15" fmla="*/ 460 h 1402"/>
                <a:gd name="T16" fmla="*/ 869 w 874"/>
                <a:gd name="T17" fmla="*/ 796 h 1402"/>
                <a:gd name="T18" fmla="*/ 869 w 874"/>
                <a:gd name="T19" fmla="*/ 796 h 1402"/>
                <a:gd name="T20" fmla="*/ 422 w 874"/>
                <a:gd name="T21" fmla="*/ 1351 h 1402"/>
                <a:gd name="T22" fmla="*/ 422 w 874"/>
                <a:gd name="T23" fmla="*/ 1351 h 1402"/>
                <a:gd name="T24" fmla="*/ 0 w 874"/>
                <a:gd name="T25" fmla="*/ 1095 h 1402"/>
                <a:gd name="T26" fmla="*/ 254 w 874"/>
                <a:gd name="T27" fmla="*/ 1040 h 1402"/>
                <a:gd name="T28" fmla="*/ 254 w 874"/>
                <a:gd name="T29" fmla="*/ 1040 h 1402"/>
                <a:gd name="T30" fmla="*/ 431 w 874"/>
                <a:gd name="T31" fmla="*/ 1143 h 1402"/>
                <a:gd name="T32" fmla="*/ 431 w 874"/>
                <a:gd name="T33" fmla="*/ 1143 h 1402"/>
                <a:gd name="T34" fmla="*/ 613 w 874"/>
                <a:gd name="T35" fmla="*/ 873 h 1402"/>
                <a:gd name="T36" fmla="*/ 613 w 874"/>
                <a:gd name="T37" fmla="*/ 873 h 1402"/>
                <a:gd name="T38" fmla="*/ 437 w 874"/>
                <a:gd name="T39" fmla="*/ 690 h 1402"/>
                <a:gd name="T40" fmla="*/ 437 w 874"/>
                <a:gd name="T41" fmla="*/ 690 h 1402"/>
                <a:gd name="T42" fmla="*/ 255 w 874"/>
                <a:gd name="T43" fmla="*/ 852 h 1402"/>
                <a:gd name="T44" fmla="*/ 26 w 874"/>
                <a:gd name="T45" fmla="*/ 871 h 1402"/>
                <a:gd name="T46" fmla="*/ 26 w 874"/>
                <a:gd name="T47" fmla="*/ 871 h 1402"/>
                <a:gd name="T48" fmla="*/ 137 w 874"/>
                <a:gd name="T49" fmla="*/ 153 h 1402"/>
                <a:gd name="T50" fmla="*/ 851 w 874"/>
                <a:gd name="T51" fmla="*/ 0 h 1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74" h="1402">
                  <a:moveTo>
                    <a:pt x="851" y="0"/>
                  </a:moveTo>
                  <a:lnTo>
                    <a:pt x="811" y="227"/>
                  </a:lnTo>
                  <a:lnTo>
                    <a:pt x="342" y="328"/>
                  </a:lnTo>
                  <a:lnTo>
                    <a:pt x="342" y="328"/>
                  </a:lnTo>
                  <a:cubicBezTo>
                    <a:pt x="333" y="396"/>
                    <a:pt x="311" y="520"/>
                    <a:pt x="302" y="572"/>
                  </a:cubicBezTo>
                  <a:lnTo>
                    <a:pt x="302" y="572"/>
                  </a:lnTo>
                  <a:cubicBezTo>
                    <a:pt x="347" y="524"/>
                    <a:pt x="414" y="482"/>
                    <a:pt x="515" y="460"/>
                  </a:cubicBezTo>
                  <a:lnTo>
                    <a:pt x="515" y="460"/>
                  </a:lnTo>
                  <a:cubicBezTo>
                    <a:pt x="746" y="411"/>
                    <a:pt x="873" y="559"/>
                    <a:pt x="869" y="796"/>
                  </a:cubicBezTo>
                  <a:lnTo>
                    <a:pt x="869" y="796"/>
                  </a:lnTo>
                  <a:cubicBezTo>
                    <a:pt x="866" y="1036"/>
                    <a:pt x="739" y="1283"/>
                    <a:pt x="422" y="1351"/>
                  </a:cubicBezTo>
                  <a:lnTo>
                    <a:pt x="422" y="1351"/>
                  </a:lnTo>
                  <a:cubicBezTo>
                    <a:pt x="191" y="1401"/>
                    <a:pt x="22" y="1311"/>
                    <a:pt x="0" y="1095"/>
                  </a:cubicBezTo>
                  <a:lnTo>
                    <a:pt x="254" y="1040"/>
                  </a:lnTo>
                  <a:lnTo>
                    <a:pt x="254" y="1040"/>
                  </a:lnTo>
                  <a:cubicBezTo>
                    <a:pt x="275" y="1121"/>
                    <a:pt x="331" y="1164"/>
                    <a:pt x="431" y="1143"/>
                  </a:cubicBezTo>
                  <a:lnTo>
                    <a:pt x="431" y="1143"/>
                  </a:lnTo>
                  <a:cubicBezTo>
                    <a:pt x="552" y="1117"/>
                    <a:pt x="611" y="1010"/>
                    <a:pt x="613" y="873"/>
                  </a:cubicBezTo>
                  <a:lnTo>
                    <a:pt x="613" y="873"/>
                  </a:lnTo>
                  <a:cubicBezTo>
                    <a:pt x="615" y="743"/>
                    <a:pt x="571" y="661"/>
                    <a:pt x="437" y="690"/>
                  </a:cubicBezTo>
                  <a:lnTo>
                    <a:pt x="437" y="690"/>
                  </a:lnTo>
                  <a:cubicBezTo>
                    <a:pt x="328" y="713"/>
                    <a:pt x="283" y="773"/>
                    <a:pt x="255" y="852"/>
                  </a:cubicBezTo>
                  <a:lnTo>
                    <a:pt x="26" y="871"/>
                  </a:lnTo>
                  <a:lnTo>
                    <a:pt x="26" y="871"/>
                  </a:lnTo>
                  <a:cubicBezTo>
                    <a:pt x="59" y="706"/>
                    <a:pt x="115" y="327"/>
                    <a:pt x="137" y="153"/>
                  </a:cubicBezTo>
                  <a:lnTo>
                    <a:pt x="851" y="0"/>
                  </a:lnTo>
                </a:path>
              </a:pathLst>
            </a:custGeom>
            <a:solidFill>
              <a:srgbClr val="D7FF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44">
              <a:extLst>
                <a:ext uri="{FF2B5EF4-FFF2-40B4-BE49-F238E27FC236}">
                  <a16:creationId xmlns:a16="http://schemas.microsoft.com/office/drawing/2014/main" id="{56BFAB1B-EBFF-CC49-8B65-04DE686C28C7}"/>
                </a:ext>
              </a:extLst>
            </p:cNvPr>
            <p:cNvSpPr>
              <a:spLocks noChangeArrowheads="1"/>
            </p:cNvSpPr>
            <p:nvPr/>
          </p:nvSpPr>
          <p:spPr bwMode="auto">
            <a:xfrm>
              <a:off x="5333501" y="6858001"/>
              <a:ext cx="302120" cy="1010721"/>
            </a:xfrm>
            <a:custGeom>
              <a:avLst/>
              <a:gdLst>
                <a:gd name="T0" fmla="*/ 131 w 243"/>
                <a:gd name="T1" fmla="*/ 810 h 811"/>
                <a:gd name="T2" fmla="*/ 0 w 243"/>
                <a:gd name="T3" fmla="*/ 718 h 811"/>
                <a:gd name="T4" fmla="*/ 0 w 243"/>
                <a:gd name="T5" fmla="*/ 718 h 811"/>
                <a:gd name="T6" fmla="*/ 111 w 243"/>
                <a:gd name="T7" fmla="*/ 0 h 811"/>
                <a:gd name="T8" fmla="*/ 242 w 243"/>
                <a:gd name="T9" fmla="*/ 92 h 811"/>
                <a:gd name="T10" fmla="*/ 242 w 243"/>
                <a:gd name="T11" fmla="*/ 92 h 811"/>
                <a:gd name="T12" fmla="*/ 131 w 243"/>
                <a:gd name="T13" fmla="*/ 810 h 811"/>
              </a:gdLst>
              <a:ahLst/>
              <a:cxnLst>
                <a:cxn ang="0">
                  <a:pos x="T0" y="T1"/>
                </a:cxn>
                <a:cxn ang="0">
                  <a:pos x="T2" y="T3"/>
                </a:cxn>
                <a:cxn ang="0">
                  <a:pos x="T4" y="T5"/>
                </a:cxn>
                <a:cxn ang="0">
                  <a:pos x="T6" y="T7"/>
                </a:cxn>
                <a:cxn ang="0">
                  <a:pos x="T8" y="T9"/>
                </a:cxn>
                <a:cxn ang="0">
                  <a:pos x="T10" y="T11"/>
                </a:cxn>
                <a:cxn ang="0">
                  <a:pos x="T12" y="T13"/>
                </a:cxn>
              </a:cxnLst>
              <a:rect l="0" t="0" r="r" b="b"/>
              <a:pathLst>
                <a:path w="243" h="811">
                  <a:moveTo>
                    <a:pt x="131" y="810"/>
                  </a:moveTo>
                  <a:lnTo>
                    <a:pt x="0" y="718"/>
                  </a:lnTo>
                  <a:lnTo>
                    <a:pt x="0" y="718"/>
                  </a:lnTo>
                  <a:cubicBezTo>
                    <a:pt x="34" y="553"/>
                    <a:pt x="90" y="174"/>
                    <a:pt x="111" y="0"/>
                  </a:cubicBezTo>
                  <a:lnTo>
                    <a:pt x="242" y="92"/>
                  </a:lnTo>
                  <a:lnTo>
                    <a:pt x="242" y="92"/>
                  </a:lnTo>
                  <a:cubicBezTo>
                    <a:pt x="220" y="266"/>
                    <a:pt x="164" y="645"/>
                    <a:pt x="131" y="810"/>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45">
              <a:extLst>
                <a:ext uri="{FF2B5EF4-FFF2-40B4-BE49-F238E27FC236}">
                  <a16:creationId xmlns:a16="http://schemas.microsoft.com/office/drawing/2014/main" id="{CB374ACF-E9F0-834F-B515-460C7086496C}"/>
                </a:ext>
              </a:extLst>
            </p:cNvPr>
            <p:cNvSpPr>
              <a:spLocks noChangeArrowheads="1"/>
            </p:cNvSpPr>
            <p:nvPr/>
          </p:nvSpPr>
          <p:spPr bwMode="auto">
            <a:xfrm>
              <a:off x="5470828" y="6671238"/>
              <a:ext cx="1054665" cy="307611"/>
            </a:xfrm>
            <a:custGeom>
              <a:avLst/>
              <a:gdLst>
                <a:gd name="T0" fmla="*/ 131 w 846"/>
                <a:gd name="T1" fmla="*/ 245 h 246"/>
                <a:gd name="T2" fmla="*/ 0 w 846"/>
                <a:gd name="T3" fmla="*/ 153 h 246"/>
                <a:gd name="T4" fmla="*/ 714 w 846"/>
                <a:gd name="T5" fmla="*/ 0 h 246"/>
                <a:gd name="T6" fmla="*/ 845 w 846"/>
                <a:gd name="T7" fmla="*/ 92 h 246"/>
                <a:gd name="T8" fmla="*/ 131 w 846"/>
                <a:gd name="T9" fmla="*/ 245 h 246"/>
              </a:gdLst>
              <a:ahLst/>
              <a:cxnLst>
                <a:cxn ang="0">
                  <a:pos x="T0" y="T1"/>
                </a:cxn>
                <a:cxn ang="0">
                  <a:pos x="T2" y="T3"/>
                </a:cxn>
                <a:cxn ang="0">
                  <a:pos x="T4" y="T5"/>
                </a:cxn>
                <a:cxn ang="0">
                  <a:pos x="T6" y="T7"/>
                </a:cxn>
                <a:cxn ang="0">
                  <a:pos x="T8" y="T9"/>
                </a:cxn>
              </a:cxnLst>
              <a:rect l="0" t="0" r="r" b="b"/>
              <a:pathLst>
                <a:path w="846" h="246">
                  <a:moveTo>
                    <a:pt x="131" y="245"/>
                  </a:moveTo>
                  <a:lnTo>
                    <a:pt x="0" y="153"/>
                  </a:lnTo>
                  <a:lnTo>
                    <a:pt x="714" y="0"/>
                  </a:lnTo>
                  <a:lnTo>
                    <a:pt x="845" y="92"/>
                  </a:lnTo>
                  <a:lnTo>
                    <a:pt x="131" y="24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46">
              <a:extLst>
                <a:ext uri="{FF2B5EF4-FFF2-40B4-BE49-F238E27FC236}">
                  <a16:creationId xmlns:a16="http://schemas.microsoft.com/office/drawing/2014/main" id="{5E08B249-D289-8E45-BE3C-397CD98B2436}"/>
                </a:ext>
              </a:extLst>
            </p:cNvPr>
            <p:cNvSpPr>
              <a:spLocks noChangeArrowheads="1"/>
            </p:cNvSpPr>
            <p:nvPr/>
          </p:nvSpPr>
          <p:spPr bwMode="auto">
            <a:xfrm>
              <a:off x="7190149" y="7324913"/>
              <a:ext cx="752548" cy="565782"/>
            </a:xfrm>
            <a:custGeom>
              <a:avLst/>
              <a:gdLst>
                <a:gd name="T0" fmla="*/ 603 w 606"/>
                <a:gd name="T1" fmla="*/ 93 h 456"/>
                <a:gd name="T2" fmla="*/ 472 w 606"/>
                <a:gd name="T3" fmla="*/ 1 h 456"/>
                <a:gd name="T4" fmla="*/ 470 w 606"/>
                <a:gd name="T5" fmla="*/ 0 h 456"/>
                <a:gd name="T6" fmla="*/ 470 w 606"/>
                <a:gd name="T7" fmla="*/ 2 h 456"/>
                <a:gd name="T8" fmla="*/ 470 w 606"/>
                <a:gd name="T9" fmla="*/ 2 h 456"/>
                <a:gd name="T10" fmla="*/ 350 w 606"/>
                <a:gd name="T11" fmla="*/ 286 h 456"/>
                <a:gd name="T12" fmla="*/ 350 w 606"/>
                <a:gd name="T13" fmla="*/ 286 h 456"/>
                <a:gd name="T14" fmla="*/ 179 w 606"/>
                <a:gd name="T15" fmla="*/ 358 h 456"/>
                <a:gd name="T16" fmla="*/ 179 w 606"/>
                <a:gd name="T17" fmla="*/ 358 h 456"/>
                <a:gd name="T18" fmla="*/ 1 w 606"/>
                <a:gd name="T19" fmla="*/ 326 h 456"/>
                <a:gd name="T20" fmla="*/ 1 w 606"/>
                <a:gd name="T21" fmla="*/ 326 h 456"/>
                <a:gd name="T22" fmla="*/ 0 w 606"/>
                <a:gd name="T23" fmla="*/ 326 h 456"/>
                <a:gd name="T24" fmla="*/ 0 w 606"/>
                <a:gd name="T25" fmla="*/ 328 h 456"/>
                <a:gd name="T26" fmla="*/ 0 w 606"/>
                <a:gd name="T27" fmla="*/ 328 h 456"/>
                <a:gd name="T28" fmla="*/ 131 w 606"/>
                <a:gd name="T29" fmla="*/ 419 h 456"/>
                <a:gd name="T30" fmla="*/ 131 w 606"/>
                <a:gd name="T31" fmla="*/ 419 h 456"/>
                <a:gd name="T32" fmla="*/ 206 w 606"/>
                <a:gd name="T33" fmla="*/ 451 h 456"/>
                <a:gd name="T34" fmla="*/ 206 w 606"/>
                <a:gd name="T35" fmla="*/ 451 h 456"/>
                <a:gd name="T36" fmla="*/ 258 w 606"/>
                <a:gd name="T37" fmla="*/ 455 h 456"/>
                <a:gd name="T38" fmla="*/ 258 w 606"/>
                <a:gd name="T39" fmla="*/ 455 h 456"/>
                <a:gd name="T40" fmla="*/ 482 w 606"/>
                <a:gd name="T41" fmla="*/ 380 h 456"/>
                <a:gd name="T42" fmla="*/ 482 w 606"/>
                <a:gd name="T43" fmla="*/ 380 h 456"/>
                <a:gd name="T44" fmla="*/ 603 w 606"/>
                <a:gd name="T45" fmla="*/ 94 h 456"/>
                <a:gd name="T46" fmla="*/ 603 w 606"/>
                <a:gd name="T47" fmla="*/ 93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6" h="456">
                  <a:moveTo>
                    <a:pt x="603" y="93"/>
                  </a:moveTo>
                  <a:lnTo>
                    <a:pt x="472" y="1"/>
                  </a:lnTo>
                  <a:lnTo>
                    <a:pt x="470" y="0"/>
                  </a:lnTo>
                  <a:lnTo>
                    <a:pt x="470" y="2"/>
                  </a:lnTo>
                  <a:lnTo>
                    <a:pt x="470" y="2"/>
                  </a:lnTo>
                  <a:cubicBezTo>
                    <a:pt x="472" y="123"/>
                    <a:pt x="428" y="226"/>
                    <a:pt x="350" y="286"/>
                  </a:cubicBezTo>
                  <a:lnTo>
                    <a:pt x="350" y="286"/>
                  </a:lnTo>
                  <a:cubicBezTo>
                    <a:pt x="302" y="323"/>
                    <a:pt x="239" y="348"/>
                    <a:pt x="179" y="358"/>
                  </a:cubicBezTo>
                  <a:lnTo>
                    <a:pt x="179" y="358"/>
                  </a:lnTo>
                  <a:cubicBezTo>
                    <a:pt x="130" y="365"/>
                    <a:pt x="60" y="366"/>
                    <a:pt x="1" y="326"/>
                  </a:cubicBezTo>
                  <a:lnTo>
                    <a:pt x="1" y="326"/>
                  </a:lnTo>
                  <a:lnTo>
                    <a:pt x="0" y="326"/>
                  </a:lnTo>
                  <a:lnTo>
                    <a:pt x="0" y="328"/>
                  </a:lnTo>
                  <a:lnTo>
                    <a:pt x="0" y="328"/>
                  </a:lnTo>
                  <a:cubicBezTo>
                    <a:pt x="1" y="328"/>
                    <a:pt x="130" y="419"/>
                    <a:pt x="131" y="419"/>
                  </a:cubicBezTo>
                  <a:lnTo>
                    <a:pt x="131" y="419"/>
                  </a:lnTo>
                  <a:cubicBezTo>
                    <a:pt x="153" y="434"/>
                    <a:pt x="179" y="446"/>
                    <a:pt x="206" y="451"/>
                  </a:cubicBezTo>
                  <a:lnTo>
                    <a:pt x="206" y="451"/>
                  </a:lnTo>
                  <a:cubicBezTo>
                    <a:pt x="223" y="454"/>
                    <a:pt x="241" y="455"/>
                    <a:pt x="258" y="455"/>
                  </a:cubicBezTo>
                  <a:lnTo>
                    <a:pt x="258" y="455"/>
                  </a:lnTo>
                  <a:cubicBezTo>
                    <a:pt x="335" y="455"/>
                    <a:pt x="417" y="428"/>
                    <a:pt x="482" y="380"/>
                  </a:cubicBezTo>
                  <a:lnTo>
                    <a:pt x="482" y="380"/>
                  </a:lnTo>
                  <a:cubicBezTo>
                    <a:pt x="561" y="319"/>
                    <a:pt x="605" y="215"/>
                    <a:pt x="603" y="94"/>
                  </a:cubicBezTo>
                  <a:lnTo>
                    <a:pt x="603" y="93"/>
                  </a:ln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47">
              <a:extLst>
                <a:ext uri="{FF2B5EF4-FFF2-40B4-BE49-F238E27FC236}">
                  <a16:creationId xmlns:a16="http://schemas.microsoft.com/office/drawing/2014/main" id="{36781737-DA4A-BA45-A0FE-9929E809E401}"/>
                </a:ext>
              </a:extLst>
            </p:cNvPr>
            <p:cNvSpPr>
              <a:spLocks noChangeArrowheads="1"/>
            </p:cNvSpPr>
            <p:nvPr/>
          </p:nvSpPr>
          <p:spPr bwMode="auto">
            <a:xfrm>
              <a:off x="7827344" y="7775343"/>
              <a:ext cx="186763" cy="269158"/>
            </a:xfrm>
            <a:custGeom>
              <a:avLst/>
              <a:gdLst>
                <a:gd name="T0" fmla="*/ 150 w 151"/>
                <a:gd name="T1" fmla="*/ 215 h 216"/>
                <a:gd name="T2" fmla="*/ 19 w 151"/>
                <a:gd name="T3" fmla="*/ 124 h 216"/>
                <a:gd name="T4" fmla="*/ 19 w 151"/>
                <a:gd name="T5" fmla="*/ 124 h 216"/>
                <a:gd name="T6" fmla="*/ 0 w 151"/>
                <a:gd name="T7" fmla="*/ 0 h 216"/>
                <a:gd name="T8" fmla="*/ 131 w 151"/>
                <a:gd name="T9" fmla="*/ 92 h 216"/>
                <a:gd name="T10" fmla="*/ 131 w 151"/>
                <a:gd name="T11" fmla="*/ 92 h 216"/>
                <a:gd name="T12" fmla="*/ 150 w 151"/>
                <a:gd name="T13" fmla="*/ 215 h 216"/>
              </a:gdLst>
              <a:ahLst/>
              <a:cxnLst>
                <a:cxn ang="0">
                  <a:pos x="T0" y="T1"/>
                </a:cxn>
                <a:cxn ang="0">
                  <a:pos x="T2" y="T3"/>
                </a:cxn>
                <a:cxn ang="0">
                  <a:pos x="T4" y="T5"/>
                </a:cxn>
                <a:cxn ang="0">
                  <a:pos x="T6" y="T7"/>
                </a:cxn>
                <a:cxn ang="0">
                  <a:pos x="T8" y="T9"/>
                </a:cxn>
                <a:cxn ang="0">
                  <a:pos x="T10" y="T11"/>
                </a:cxn>
                <a:cxn ang="0">
                  <a:pos x="T12" y="T13"/>
                </a:cxn>
              </a:cxnLst>
              <a:rect l="0" t="0" r="r" b="b"/>
              <a:pathLst>
                <a:path w="151" h="216">
                  <a:moveTo>
                    <a:pt x="150" y="215"/>
                  </a:moveTo>
                  <a:lnTo>
                    <a:pt x="19" y="124"/>
                  </a:lnTo>
                  <a:lnTo>
                    <a:pt x="19" y="124"/>
                  </a:lnTo>
                  <a:cubicBezTo>
                    <a:pt x="10" y="86"/>
                    <a:pt x="4" y="43"/>
                    <a:pt x="0" y="0"/>
                  </a:cubicBezTo>
                  <a:lnTo>
                    <a:pt x="131" y="92"/>
                  </a:lnTo>
                  <a:lnTo>
                    <a:pt x="131" y="92"/>
                  </a:lnTo>
                  <a:cubicBezTo>
                    <a:pt x="134" y="135"/>
                    <a:pt x="140" y="178"/>
                    <a:pt x="150" y="215"/>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148">
              <a:extLst>
                <a:ext uri="{FF2B5EF4-FFF2-40B4-BE49-F238E27FC236}">
                  <a16:creationId xmlns:a16="http://schemas.microsoft.com/office/drawing/2014/main" id="{671998AD-0C9E-B74E-B58C-CA5FF95F303F}"/>
                </a:ext>
              </a:extLst>
            </p:cNvPr>
            <p:cNvSpPr>
              <a:spLocks noChangeArrowheads="1"/>
            </p:cNvSpPr>
            <p:nvPr/>
          </p:nvSpPr>
          <p:spPr bwMode="auto">
            <a:xfrm>
              <a:off x="7827344" y="7775343"/>
              <a:ext cx="186763" cy="269158"/>
            </a:xfrm>
            <a:custGeom>
              <a:avLst/>
              <a:gdLst>
                <a:gd name="T0" fmla="*/ 150 w 151"/>
                <a:gd name="T1" fmla="*/ 215 h 216"/>
                <a:gd name="T2" fmla="*/ 19 w 151"/>
                <a:gd name="T3" fmla="*/ 124 h 216"/>
                <a:gd name="T4" fmla="*/ 19 w 151"/>
                <a:gd name="T5" fmla="*/ 124 h 216"/>
                <a:gd name="T6" fmla="*/ 0 w 151"/>
                <a:gd name="T7" fmla="*/ 0 h 216"/>
                <a:gd name="T8" fmla="*/ 131 w 151"/>
                <a:gd name="T9" fmla="*/ 92 h 216"/>
                <a:gd name="T10" fmla="*/ 131 w 151"/>
                <a:gd name="T11" fmla="*/ 92 h 216"/>
                <a:gd name="T12" fmla="*/ 150 w 151"/>
                <a:gd name="T13" fmla="*/ 215 h 216"/>
              </a:gdLst>
              <a:ahLst/>
              <a:cxnLst>
                <a:cxn ang="0">
                  <a:pos x="T0" y="T1"/>
                </a:cxn>
                <a:cxn ang="0">
                  <a:pos x="T2" y="T3"/>
                </a:cxn>
                <a:cxn ang="0">
                  <a:pos x="T4" y="T5"/>
                </a:cxn>
                <a:cxn ang="0">
                  <a:pos x="T6" y="T7"/>
                </a:cxn>
                <a:cxn ang="0">
                  <a:pos x="T8" y="T9"/>
                </a:cxn>
                <a:cxn ang="0">
                  <a:pos x="T10" y="T11"/>
                </a:cxn>
                <a:cxn ang="0">
                  <a:pos x="T12" y="T13"/>
                </a:cxn>
              </a:cxnLst>
              <a:rect l="0" t="0" r="r" b="b"/>
              <a:pathLst>
                <a:path w="151" h="216">
                  <a:moveTo>
                    <a:pt x="150" y="215"/>
                  </a:moveTo>
                  <a:lnTo>
                    <a:pt x="19" y="124"/>
                  </a:lnTo>
                  <a:lnTo>
                    <a:pt x="19" y="124"/>
                  </a:lnTo>
                  <a:cubicBezTo>
                    <a:pt x="10" y="86"/>
                    <a:pt x="4" y="43"/>
                    <a:pt x="0" y="0"/>
                  </a:cubicBezTo>
                  <a:lnTo>
                    <a:pt x="131" y="92"/>
                  </a:lnTo>
                  <a:lnTo>
                    <a:pt x="131" y="92"/>
                  </a:lnTo>
                  <a:cubicBezTo>
                    <a:pt x="134" y="135"/>
                    <a:pt x="140" y="178"/>
                    <a:pt x="150" y="215"/>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49">
              <a:extLst>
                <a:ext uri="{FF2B5EF4-FFF2-40B4-BE49-F238E27FC236}">
                  <a16:creationId xmlns:a16="http://schemas.microsoft.com/office/drawing/2014/main" id="{8E371555-2746-9A4D-9439-5F028E11A9D9}"/>
                </a:ext>
              </a:extLst>
            </p:cNvPr>
            <p:cNvSpPr>
              <a:spLocks noChangeArrowheads="1"/>
            </p:cNvSpPr>
            <p:nvPr/>
          </p:nvSpPr>
          <p:spPr bwMode="auto">
            <a:xfrm>
              <a:off x="7442831" y="7110682"/>
              <a:ext cx="170286" cy="400994"/>
            </a:xfrm>
            <a:custGeom>
              <a:avLst/>
              <a:gdLst>
                <a:gd name="T0" fmla="*/ 130 w 135"/>
                <a:gd name="T1" fmla="*/ 321 h 322"/>
                <a:gd name="T2" fmla="*/ 0 w 135"/>
                <a:gd name="T3" fmla="*/ 230 h 322"/>
                <a:gd name="T4" fmla="*/ 3 w 135"/>
                <a:gd name="T5" fmla="*/ 0 h 322"/>
                <a:gd name="T6" fmla="*/ 134 w 135"/>
                <a:gd name="T7" fmla="*/ 91 h 322"/>
                <a:gd name="T8" fmla="*/ 130 w 135"/>
                <a:gd name="T9" fmla="*/ 321 h 322"/>
              </a:gdLst>
              <a:ahLst/>
              <a:cxnLst>
                <a:cxn ang="0">
                  <a:pos x="T0" y="T1"/>
                </a:cxn>
                <a:cxn ang="0">
                  <a:pos x="T2" y="T3"/>
                </a:cxn>
                <a:cxn ang="0">
                  <a:pos x="T4" y="T5"/>
                </a:cxn>
                <a:cxn ang="0">
                  <a:pos x="T6" y="T7"/>
                </a:cxn>
                <a:cxn ang="0">
                  <a:pos x="T8" y="T9"/>
                </a:cxn>
              </a:cxnLst>
              <a:rect l="0" t="0" r="r" b="b"/>
              <a:pathLst>
                <a:path w="135" h="322">
                  <a:moveTo>
                    <a:pt x="130" y="321"/>
                  </a:moveTo>
                  <a:lnTo>
                    <a:pt x="0" y="230"/>
                  </a:lnTo>
                  <a:lnTo>
                    <a:pt x="3" y="0"/>
                  </a:lnTo>
                  <a:lnTo>
                    <a:pt x="134" y="91"/>
                  </a:lnTo>
                  <a:lnTo>
                    <a:pt x="130" y="321"/>
                  </a:ln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50">
              <a:extLst>
                <a:ext uri="{FF2B5EF4-FFF2-40B4-BE49-F238E27FC236}">
                  <a16:creationId xmlns:a16="http://schemas.microsoft.com/office/drawing/2014/main" id="{E2D22931-B01B-2A40-81F9-BABE57CDF611}"/>
                </a:ext>
              </a:extLst>
            </p:cNvPr>
            <p:cNvSpPr>
              <a:spLocks noChangeArrowheads="1"/>
            </p:cNvSpPr>
            <p:nvPr/>
          </p:nvSpPr>
          <p:spPr bwMode="auto">
            <a:xfrm>
              <a:off x="7448325" y="6967864"/>
              <a:ext cx="823956" cy="258175"/>
            </a:xfrm>
            <a:custGeom>
              <a:avLst/>
              <a:gdLst>
                <a:gd name="T0" fmla="*/ 131 w 661"/>
                <a:gd name="T1" fmla="*/ 205 h 206"/>
                <a:gd name="T2" fmla="*/ 0 w 661"/>
                <a:gd name="T3" fmla="*/ 114 h 206"/>
                <a:gd name="T4" fmla="*/ 529 w 661"/>
                <a:gd name="T5" fmla="*/ 0 h 206"/>
                <a:gd name="T6" fmla="*/ 660 w 661"/>
                <a:gd name="T7" fmla="*/ 92 h 206"/>
                <a:gd name="T8" fmla="*/ 131 w 661"/>
                <a:gd name="T9" fmla="*/ 205 h 206"/>
              </a:gdLst>
              <a:ahLst/>
              <a:cxnLst>
                <a:cxn ang="0">
                  <a:pos x="T0" y="T1"/>
                </a:cxn>
                <a:cxn ang="0">
                  <a:pos x="T2" y="T3"/>
                </a:cxn>
                <a:cxn ang="0">
                  <a:pos x="T4" y="T5"/>
                </a:cxn>
                <a:cxn ang="0">
                  <a:pos x="T6" y="T7"/>
                </a:cxn>
                <a:cxn ang="0">
                  <a:pos x="T8" y="T9"/>
                </a:cxn>
              </a:cxnLst>
              <a:rect l="0" t="0" r="r" b="b"/>
              <a:pathLst>
                <a:path w="661" h="206">
                  <a:moveTo>
                    <a:pt x="131" y="205"/>
                  </a:moveTo>
                  <a:lnTo>
                    <a:pt x="0" y="114"/>
                  </a:lnTo>
                  <a:lnTo>
                    <a:pt x="529" y="0"/>
                  </a:lnTo>
                  <a:lnTo>
                    <a:pt x="660" y="92"/>
                  </a:lnTo>
                  <a:lnTo>
                    <a:pt x="131" y="20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51">
              <a:extLst>
                <a:ext uri="{FF2B5EF4-FFF2-40B4-BE49-F238E27FC236}">
                  <a16:creationId xmlns:a16="http://schemas.microsoft.com/office/drawing/2014/main" id="{5A412ECF-0A08-1C40-9CBA-21B79EA532BB}"/>
                </a:ext>
              </a:extLst>
            </p:cNvPr>
            <p:cNvSpPr>
              <a:spLocks noChangeArrowheads="1"/>
            </p:cNvSpPr>
            <p:nvPr/>
          </p:nvSpPr>
          <p:spPr bwMode="auto">
            <a:xfrm>
              <a:off x="7695511" y="6682223"/>
              <a:ext cx="252680" cy="247190"/>
            </a:xfrm>
            <a:custGeom>
              <a:avLst/>
              <a:gdLst>
                <a:gd name="T0" fmla="*/ 158 w 205"/>
                <a:gd name="T1" fmla="*/ 114 h 200"/>
                <a:gd name="T2" fmla="*/ 158 w 205"/>
                <a:gd name="T3" fmla="*/ 114 h 200"/>
                <a:gd name="T4" fmla="*/ 131 w 205"/>
                <a:gd name="T5" fmla="*/ 91 h 200"/>
                <a:gd name="T6" fmla="*/ 0 w 205"/>
                <a:gd name="T7" fmla="*/ 0 h 200"/>
                <a:gd name="T8" fmla="*/ 0 w 205"/>
                <a:gd name="T9" fmla="*/ 0 h 200"/>
                <a:gd name="T10" fmla="*/ 73 w 205"/>
                <a:gd name="T11" fmla="*/ 108 h 200"/>
                <a:gd name="T12" fmla="*/ 204 w 205"/>
                <a:gd name="T13" fmla="*/ 199 h 200"/>
                <a:gd name="T14" fmla="*/ 204 w 205"/>
                <a:gd name="T15" fmla="*/ 199 h 200"/>
                <a:gd name="T16" fmla="*/ 158 w 205"/>
                <a:gd name="T17" fmla="*/ 114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5" h="200">
                  <a:moveTo>
                    <a:pt x="158" y="114"/>
                  </a:moveTo>
                  <a:lnTo>
                    <a:pt x="158" y="114"/>
                  </a:lnTo>
                  <a:cubicBezTo>
                    <a:pt x="150" y="106"/>
                    <a:pt x="141" y="98"/>
                    <a:pt x="131" y="91"/>
                  </a:cubicBezTo>
                  <a:lnTo>
                    <a:pt x="0" y="0"/>
                  </a:lnTo>
                  <a:lnTo>
                    <a:pt x="0" y="0"/>
                  </a:lnTo>
                  <a:cubicBezTo>
                    <a:pt x="40" y="27"/>
                    <a:pt x="61" y="69"/>
                    <a:pt x="73" y="108"/>
                  </a:cubicBezTo>
                  <a:lnTo>
                    <a:pt x="204" y="199"/>
                  </a:lnTo>
                  <a:lnTo>
                    <a:pt x="204" y="199"/>
                  </a:lnTo>
                  <a:cubicBezTo>
                    <a:pt x="195" y="169"/>
                    <a:pt x="181" y="139"/>
                    <a:pt x="158" y="114"/>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52">
              <a:extLst>
                <a:ext uri="{FF2B5EF4-FFF2-40B4-BE49-F238E27FC236}">
                  <a16:creationId xmlns:a16="http://schemas.microsoft.com/office/drawing/2014/main" id="{D6F04C38-F2EC-024D-BD17-8F1DEE7F6C72}"/>
                </a:ext>
              </a:extLst>
            </p:cNvPr>
            <p:cNvSpPr>
              <a:spLocks noChangeArrowheads="1"/>
            </p:cNvSpPr>
            <p:nvPr/>
          </p:nvSpPr>
          <p:spPr bwMode="auto">
            <a:xfrm>
              <a:off x="6624369" y="6270248"/>
              <a:ext cx="1483123" cy="1834677"/>
            </a:xfrm>
            <a:custGeom>
              <a:avLst/>
              <a:gdLst>
                <a:gd name="T0" fmla="*/ 193 w 1189"/>
                <a:gd name="T1" fmla="*/ 941 h 1473"/>
                <a:gd name="T2" fmla="*/ 193 w 1189"/>
                <a:gd name="T3" fmla="*/ 941 h 1473"/>
                <a:gd name="T4" fmla="*/ 521 w 1189"/>
                <a:gd name="T5" fmla="*/ 298 h 1473"/>
                <a:gd name="T6" fmla="*/ 521 w 1189"/>
                <a:gd name="T7" fmla="*/ 298 h 1473"/>
                <a:gd name="T8" fmla="*/ 1188 w 1189"/>
                <a:gd name="T9" fmla="*/ 226 h 1473"/>
                <a:gd name="T10" fmla="*/ 1188 w 1189"/>
                <a:gd name="T11" fmla="*/ 226 h 1473"/>
                <a:gd name="T12" fmla="*/ 985 w 1189"/>
                <a:gd name="T13" fmla="*/ 97 h 1473"/>
                <a:gd name="T14" fmla="*/ 985 w 1189"/>
                <a:gd name="T15" fmla="*/ 97 h 1473"/>
                <a:gd name="T16" fmla="*/ 205 w 1189"/>
                <a:gd name="T17" fmla="*/ 401 h 1473"/>
                <a:gd name="T18" fmla="*/ 205 w 1189"/>
                <a:gd name="T19" fmla="*/ 401 h 1473"/>
                <a:gd name="T20" fmla="*/ 150 w 1189"/>
                <a:gd name="T21" fmla="*/ 1272 h 1473"/>
                <a:gd name="T22" fmla="*/ 150 w 1189"/>
                <a:gd name="T23" fmla="*/ 1272 h 1473"/>
                <a:gd name="T24" fmla="*/ 383 w 1189"/>
                <a:gd name="T25" fmla="*/ 1472 h 1473"/>
                <a:gd name="T26" fmla="*/ 383 w 1189"/>
                <a:gd name="T27" fmla="*/ 1472 h 1473"/>
                <a:gd name="T28" fmla="*/ 193 w 1189"/>
                <a:gd name="T29" fmla="*/ 941 h 1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9" h="1473">
                  <a:moveTo>
                    <a:pt x="193" y="941"/>
                  </a:moveTo>
                  <a:lnTo>
                    <a:pt x="193" y="941"/>
                  </a:lnTo>
                  <a:cubicBezTo>
                    <a:pt x="206" y="694"/>
                    <a:pt x="316" y="445"/>
                    <a:pt x="521" y="298"/>
                  </a:cubicBezTo>
                  <a:lnTo>
                    <a:pt x="521" y="298"/>
                  </a:lnTo>
                  <a:cubicBezTo>
                    <a:pt x="708" y="169"/>
                    <a:pt x="996" y="100"/>
                    <a:pt x="1188" y="226"/>
                  </a:cubicBezTo>
                  <a:lnTo>
                    <a:pt x="1188" y="226"/>
                  </a:lnTo>
                  <a:cubicBezTo>
                    <a:pt x="1139" y="194"/>
                    <a:pt x="1040" y="114"/>
                    <a:pt x="985" y="97"/>
                  </a:cubicBezTo>
                  <a:lnTo>
                    <a:pt x="985" y="97"/>
                  </a:lnTo>
                  <a:cubicBezTo>
                    <a:pt x="699" y="0"/>
                    <a:pt x="365" y="155"/>
                    <a:pt x="205" y="401"/>
                  </a:cubicBezTo>
                  <a:lnTo>
                    <a:pt x="205" y="401"/>
                  </a:lnTo>
                  <a:cubicBezTo>
                    <a:pt x="46" y="648"/>
                    <a:pt x="0" y="1018"/>
                    <a:pt x="150" y="1272"/>
                  </a:cubicBezTo>
                  <a:lnTo>
                    <a:pt x="150" y="1272"/>
                  </a:lnTo>
                  <a:cubicBezTo>
                    <a:pt x="193" y="1354"/>
                    <a:pt x="311" y="1418"/>
                    <a:pt x="383" y="1472"/>
                  </a:cubicBezTo>
                  <a:lnTo>
                    <a:pt x="383" y="1472"/>
                  </a:lnTo>
                  <a:cubicBezTo>
                    <a:pt x="243" y="1380"/>
                    <a:pt x="176" y="1160"/>
                    <a:pt x="193" y="941"/>
                  </a:cubicBezTo>
                </a:path>
              </a:pathLst>
            </a:custGeom>
            <a:solidFill>
              <a:srgbClr val="BBEB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53">
              <a:extLst>
                <a:ext uri="{FF2B5EF4-FFF2-40B4-BE49-F238E27FC236}">
                  <a16:creationId xmlns:a16="http://schemas.microsoft.com/office/drawing/2014/main" id="{C9203C11-DBCE-9B4A-AD2F-B92C4EADC018}"/>
                </a:ext>
              </a:extLst>
            </p:cNvPr>
            <p:cNvSpPr>
              <a:spLocks noChangeArrowheads="1"/>
            </p:cNvSpPr>
            <p:nvPr/>
          </p:nvSpPr>
          <p:spPr bwMode="auto">
            <a:xfrm>
              <a:off x="6855075" y="6402081"/>
              <a:ext cx="1422697" cy="1862142"/>
            </a:xfrm>
            <a:custGeom>
              <a:avLst/>
              <a:gdLst>
                <a:gd name="T0" fmla="*/ 618 w 1144"/>
                <a:gd name="T1" fmla="*/ 68 h 1495"/>
                <a:gd name="T2" fmla="*/ 618 w 1144"/>
                <a:gd name="T3" fmla="*/ 68 h 1495"/>
                <a:gd name="T4" fmla="*/ 1143 w 1144"/>
                <a:gd name="T5" fmla="*/ 364 h 1495"/>
                <a:gd name="T6" fmla="*/ 878 w 1144"/>
                <a:gd name="T7" fmla="*/ 420 h 1495"/>
                <a:gd name="T8" fmla="*/ 878 w 1144"/>
                <a:gd name="T9" fmla="*/ 420 h 1495"/>
                <a:gd name="T10" fmla="*/ 611 w 1144"/>
                <a:gd name="T11" fmla="*/ 289 h 1495"/>
                <a:gd name="T12" fmla="*/ 611 w 1144"/>
                <a:gd name="T13" fmla="*/ 289 h 1495"/>
                <a:gd name="T14" fmla="*/ 280 w 1144"/>
                <a:gd name="T15" fmla="*/ 810 h 1495"/>
                <a:gd name="T16" fmla="*/ 280 w 1144"/>
                <a:gd name="T17" fmla="*/ 810 h 1495"/>
                <a:gd name="T18" fmla="*/ 599 w 1144"/>
                <a:gd name="T19" fmla="*/ 1185 h 1495"/>
                <a:gd name="T20" fmla="*/ 599 w 1144"/>
                <a:gd name="T21" fmla="*/ 1185 h 1495"/>
                <a:gd name="T22" fmla="*/ 872 w 1144"/>
                <a:gd name="T23" fmla="*/ 844 h 1495"/>
                <a:gd name="T24" fmla="*/ 872 w 1144"/>
                <a:gd name="T25" fmla="*/ 832 h 1495"/>
                <a:gd name="T26" fmla="*/ 603 w 1144"/>
                <a:gd name="T27" fmla="*/ 889 h 1495"/>
                <a:gd name="T28" fmla="*/ 607 w 1144"/>
                <a:gd name="T29" fmla="*/ 659 h 1495"/>
                <a:gd name="T30" fmla="*/ 1136 w 1144"/>
                <a:gd name="T31" fmla="*/ 546 h 1495"/>
                <a:gd name="T32" fmla="*/ 1125 w 1144"/>
                <a:gd name="T33" fmla="*/ 1273 h 1495"/>
                <a:gd name="T34" fmla="*/ 931 w 1144"/>
                <a:gd name="T35" fmla="*/ 1314 h 1495"/>
                <a:gd name="T36" fmla="*/ 931 w 1144"/>
                <a:gd name="T37" fmla="*/ 1314 h 1495"/>
                <a:gd name="T38" fmla="*/ 912 w 1144"/>
                <a:gd name="T39" fmla="*/ 1191 h 1495"/>
                <a:gd name="T40" fmla="*/ 912 w 1144"/>
                <a:gd name="T41" fmla="*/ 1191 h 1495"/>
                <a:gd name="T42" fmla="*/ 551 w 1144"/>
                <a:gd name="T43" fmla="*/ 1418 h 1495"/>
                <a:gd name="T44" fmla="*/ 551 w 1144"/>
                <a:gd name="T45" fmla="*/ 1418 h 1495"/>
                <a:gd name="T46" fmla="*/ 6 w 1144"/>
                <a:gd name="T47" fmla="*/ 881 h 1495"/>
                <a:gd name="T48" fmla="*/ 6 w 1144"/>
                <a:gd name="T49" fmla="*/ 881 h 1495"/>
                <a:gd name="T50" fmla="*/ 618 w 1144"/>
                <a:gd name="T51" fmla="*/ 68 h 1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4" h="1495">
                  <a:moveTo>
                    <a:pt x="618" y="68"/>
                  </a:moveTo>
                  <a:lnTo>
                    <a:pt x="618" y="68"/>
                  </a:lnTo>
                  <a:cubicBezTo>
                    <a:pt x="934" y="0"/>
                    <a:pt x="1117" y="149"/>
                    <a:pt x="1143" y="364"/>
                  </a:cubicBezTo>
                  <a:lnTo>
                    <a:pt x="878" y="420"/>
                  </a:lnTo>
                  <a:lnTo>
                    <a:pt x="878" y="420"/>
                  </a:lnTo>
                  <a:cubicBezTo>
                    <a:pt x="854" y="339"/>
                    <a:pt x="791" y="251"/>
                    <a:pt x="611" y="289"/>
                  </a:cubicBezTo>
                  <a:lnTo>
                    <a:pt x="611" y="289"/>
                  </a:lnTo>
                  <a:cubicBezTo>
                    <a:pt x="359" y="343"/>
                    <a:pt x="284" y="581"/>
                    <a:pt x="280" y="810"/>
                  </a:cubicBezTo>
                  <a:lnTo>
                    <a:pt x="280" y="810"/>
                  </a:lnTo>
                  <a:cubicBezTo>
                    <a:pt x="277" y="1034"/>
                    <a:pt x="356" y="1237"/>
                    <a:pt x="599" y="1185"/>
                  </a:cubicBezTo>
                  <a:lnTo>
                    <a:pt x="599" y="1185"/>
                  </a:lnTo>
                  <a:cubicBezTo>
                    <a:pt x="826" y="1136"/>
                    <a:pt x="870" y="960"/>
                    <a:pt x="872" y="844"/>
                  </a:cubicBezTo>
                  <a:lnTo>
                    <a:pt x="872" y="832"/>
                  </a:lnTo>
                  <a:lnTo>
                    <a:pt x="603" y="889"/>
                  </a:lnTo>
                  <a:lnTo>
                    <a:pt x="607" y="659"/>
                  </a:lnTo>
                  <a:lnTo>
                    <a:pt x="1136" y="546"/>
                  </a:lnTo>
                  <a:lnTo>
                    <a:pt x="1125" y="1273"/>
                  </a:lnTo>
                  <a:lnTo>
                    <a:pt x="931" y="1314"/>
                  </a:lnTo>
                  <a:lnTo>
                    <a:pt x="931" y="1314"/>
                  </a:lnTo>
                  <a:cubicBezTo>
                    <a:pt x="921" y="1277"/>
                    <a:pt x="915" y="1234"/>
                    <a:pt x="912" y="1191"/>
                  </a:cubicBezTo>
                  <a:lnTo>
                    <a:pt x="912" y="1191"/>
                  </a:lnTo>
                  <a:cubicBezTo>
                    <a:pt x="843" y="1303"/>
                    <a:pt x="722" y="1381"/>
                    <a:pt x="551" y="1418"/>
                  </a:cubicBezTo>
                  <a:lnTo>
                    <a:pt x="551" y="1418"/>
                  </a:lnTo>
                  <a:cubicBezTo>
                    <a:pt x="195" y="1494"/>
                    <a:pt x="0" y="1252"/>
                    <a:pt x="6" y="881"/>
                  </a:cubicBezTo>
                  <a:lnTo>
                    <a:pt x="6" y="881"/>
                  </a:lnTo>
                  <a:cubicBezTo>
                    <a:pt x="11" y="491"/>
                    <a:pt x="230" y="151"/>
                    <a:pt x="618" y="68"/>
                  </a:cubicBezTo>
                </a:path>
              </a:pathLst>
            </a:custGeom>
            <a:solidFill>
              <a:srgbClr val="D7FF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103" name="Freeform 154">
            <a:extLst>
              <a:ext uri="{FF2B5EF4-FFF2-40B4-BE49-F238E27FC236}">
                <a16:creationId xmlns:a16="http://schemas.microsoft.com/office/drawing/2014/main" id="{3B68C2E9-6FF8-0F49-AD4A-C94C26EAF77B}"/>
              </a:ext>
            </a:extLst>
          </p:cNvPr>
          <p:cNvSpPr>
            <a:spLocks noChangeArrowheads="1"/>
          </p:cNvSpPr>
          <p:nvPr/>
        </p:nvSpPr>
        <p:spPr bwMode="auto">
          <a:xfrm>
            <a:off x="14303649" y="4259795"/>
            <a:ext cx="8580138" cy="1944538"/>
          </a:xfrm>
          <a:custGeom>
            <a:avLst/>
            <a:gdLst>
              <a:gd name="T0" fmla="*/ 6836 w 6890"/>
              <a:gd name="T1" fmla="*/ 695 h 1562"/>
              <a:gd name="T2" fmla="*/ 6039 w 6890"/>
              <a:gd name="T3" fmla="*/ 28 h 1562"/>
              <a:gd name="T4" fmla="*/ 6039 w 6890"/>
              <a:gd name="T5" fmla="*/ 28 h 1562"/>
              <a:gd name="T6" fmla="*/ 5956 w 6890"/>
              <a:gd name="T7" fmla="*/ 3 h 1562"/>
              <a:gd name="T8" fmla="*/ 5956 w 6890"/>
              <a:gd name="T9" fmla="*/ 3 h 1562"/>
              <a:gd name="T10" fmla="*/ 5943 w 6890"/>
              <a:gd name="T11" fmla="*/ 2 h 1562"/>
              <a:gd name="T12" fmla="*/ 2046 w 6890"/>
              <a:gd name="T13" fmla="*/ 2 h 1562"/>
              <a:gd name="T14" fmla="*/ 1953 w 6890"/>
              <a:gd name="T15" fmla="*/ 2 h 1562"/>
              <a:gd name="T16" fmla="*/ 1363 w 6890"/>
              <a:gd name="T17" fmla="*/ 2 h 1562"/>
              <a:gd name="T18" fmla="*/ 1271 w 6890"/>
              <a:gd name="T19" fmla="*/ 2 h 1562"/>
              <a:gd name="T20" fmla="*/ 177 w 6890"/>
              <a:gd name="T21" fmla="*/ 2 h 1562"/>
              <a:gd name="T22" fmla="*/ 177 w 6890"/>
              <a:gd name="T23" fmla="*/ 2 h 1562"/>
              <a:gd name="T24" fmla="*/ 0 w 6890"/>
              <a:gd name="T25" fmla="*/ 177 h 1562"/>
              <a:gd name="T26" fmla="*/ 0 w 6890"/>
              <a:gd name="T27" fmla="*/ 1381 h 1562"/>
              <a:gd name="T28" fmla="*/ 0 w 6890"/>
              <a:gd name="T29" fmla="*/ 1381 h 1562"/>
              <a:gd name="T30" fmla="*/ 177 w 6890"/>
              <a:gd name="T31" fmla="*/ 1556 h 1562"/>
              <a:gd name="T32" fmla="*/ 1271 w 6890"/>
              <a:gd name="T33" fmla="*/ 1556 h 1562"/>
              <a:gd name="T34" fmla="*/ 1344 w 6890"/>
              <a:gd name="T35" fmla="*/ 1556 h 1562"/>
              <a:gd name="T36" fmla="*/ 1953 w 6890"/>
              <a:gd name="T37" fmla="*/ 1556 h 1562"/>
              <a:gd name="T38" fmla="*/ 2025 w 6890"/>
              <a:gd name="T39" fmla="*/ 1556 h 1562"/>
              <a:gd name="T40" fmla="*/ 5943 w 6890"/>
              <a:gd name="T41" fmla="*/ 1556 h 1562"/>
              <a:gd name="T42" fmla="*/ 5943 w 6890"/>
              <a:gd name="T43" fmla="*/ 1556 h 1562"/>
              <a:gd name="T44" fmla="*/ 5949 w 6890"/>
              <a:gd name="T45" fmla="*/ 1556 h 1562"/>
              <a:gd name="T46" fmla="*/ 5949 w 6890"/>
              <a:gd name="T47" fmla="*/ 1556 h 1562"/>
              <a:gd name="T48" fmla="*/ 6039 w 6890"/>
              <a:gd name="T49" fmla="*/ 1531 h 1562"/>
              <a:gd name="T50" fmla="*/ 6836 w 6890"/>
              <a:gd name="T51" fmla="*/ 864 h 1562"/>
              <a:gd name="T52" fmla="*/ 6836 w 6890"/>
              <a:gd name="T53" fmla="*/ 864 h 1562"/>
              <a:gd name="T54" fmla="*/ 6836 w 6890"/>
              <a:gd name="T55" fmla="*/ 695 h 1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90" h="1562">
                <a:moveTo>
                  <a:pt x="6836" y="695"/>
                </a:moveTo>
                <a:lnTo>
                  <a:pt x="6039" y="28"/>
                </a:lnTo>
                <a:lnTo>
                  <a:pt x="6039" y="28"/>
                </a:lnTo>
                <a:cubicBezTo>
                  <a:pt x="6014" y="7"/>
                  <a:pt x="5984" y="0"/>
                  <a:pt x="5956" y="3"/>
                </a:cubicBezTo>
                <a:lnTo>
                  <a:pt x="5956" y="3"/>
                </a:lnTo>
                <a:cubicBezTo>
                  <a:pt x="5952" y="3"/>
                  <a:pt x="5947" y="2"/>
                  <a:pt x="5943" y="2"/>
                </a:cubicBezTo>
                <a:lnTo>
                  <a:pt x="2046" y="2"/>
                </a:lnTo>
                <a:lnTo>
                  <a:pt x="1953" y="2"/>
                </a:lnTo>
                <a:lnTo>
                  <a:pt x="1363" y="2"/>
                </a:lnTo>
                <a:lnTo>
                  <a:pt x="1271" y="2"/>
                </a:lnTo>
                <a:lnTo>
                  <a:pt x="177" y="2"/>
                </a:lnTo>
                <a:lnTo>
                  <a:pt x="177" y="2"/>
                </a:lnTo>
                <a:cubicBezTo>
                  <a:pt x="79" y="2"/>
                  <a:pt x="0" y="81"/>
                  <a:pt x="0" y="177"/>
                </a:cubicBezTo>
                <a:lnTo>
                  <a:pt x="0" y="1381"/>
                </a:lnTo>
                <a:lnTo>
                  <a:pt x="0" y="1381"/>
                </a:lnTo>
                <a:cubicBezTo>
                  <a:pt x="0" y="1477"/>
                  <a:pt x="79" y="1556"/>
                  <a:pt x="177" y="1556"/>
                </a:cubicBezTo>
                <a:lnTo>
                  <a:pt x="1271" y="1556"/>
                </a:lnTo>
                <a:lnTo>
                  <a:pt x="1344" y="1556"/>
                </a:lnTo>
                <a:lnTo>
                  <a:pt x="1953" y="1556"/>
                </a:lnTo>
                <a:lnTo>
                  <a:pt x="2025" y="1556"/>
                </a:lnTo>
                <a:lnTo>
                  <a:pt x="5943" y="1556"/>
                </a:lnTo>
                <a:lnTo>
                  <a:pt x="5943" y="1556"/>
                </a:lnTo>
                <a:cubicBezTo>
                  <a:pt x="5944" y="1556"/>
                  <a:pt x="5947" y="1556"/>
                  <a:pt x="5949" y="1556"/>
                </a:cubicBezTo>
                <a:lnTo>
                  <a:pt x="5949" y="1556"/>
                </a:lnTo>
                <a:cubicBezTo>
                  <a:pt x="5978" y="1561"/>
                  <a:pt x="6012" y="1554"/>
                  <a:pt x="6039" y="1531"/>
                </a:cubicBezTo>
                <a:lnTo>
                  <a:pt x="6836" y="864"/>
                </a:lnTo>
                <a:lnTo>
                  <a:pt x="6836" y="864"/>
                </a:lnTo>
                <a:cubicBezTo>
                  <a:pt x="6889" y="820"/>
                  <a:pt x="6889" y="740"/>
                  <a:pt x="6836" y="695"/>
                </a:cubicBezTo>
              </a:path>
            </a:pathLst>
          </a:custGeom>
          <a:solidFill>
            <a:srgbClr val="FAB8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55">
            <a:extLst>
              <a:ext uri="{FF2B5EF4-FFF2-40B4-BE49-F238E27FC236}">
                <a16:creationId xmlns:a16="http://schemas.microsoft.com/office/drawing/2014/main" id="{C198A9A4-A6D4-2545-A41C-CE5237943DDC}"/>
              </a:ext>
            </a:extLst>
          </p:cNvPr>
          <p:cNvSpPr>
            <a:spLocks noChangeArrowheads="1"/>
          </p:cNvSpPr>
          <p:nvPr/>
        </p:nvSpPr>
        <p:spPr bwMode="auto">
          <a:xfrm>
            <a:off x="16440441" y="4259795"/>
            <a:ext cx="1472136" cy="1939044"/>
          </a:xfrm>
          <a:custGeom>
            <a:avLst/>
            <a:gdLst>
              <a:gd name="T0" fmla="*/ 731 w 1182"/>
              <a:gd name="T1" fmla="*/ 0 h 1556"/>
              <a:gd name="T2" fmla="*/ 0 w 1182"/>
              <a:gd name="T3" fmla="*/ 0 h 1556"/>
              <a:gd name="T4" fmla="*/ 450 w 1182"/>
              <a:gd name="T5" fmla="*/ 779 h 1556"/>
              <a:gd name="T6" fmla="*/ 1 w 1182"/>
              <a:gd name="T7" fmla="*/ 1555 h 1556"/>
              <a:gd name="T8" fmla="*/ 733 w 1182"/>
              <a:gd name="T9" fmla="*/ 1555 h 1556"/>
              <a:gd name="T10" fmla="*/ 1181 w 1182"/>
              <a:gd name="T11" fmla="*/ 779 h 1556"/>
              <a:gd name="T12" fmla="*/ 731 w 1182"/>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182" h="1556">
                <a:moveTo>
                  <a:pt x="731" y="0"/>
                </a:moveTo>
                <a:lnTo>
                  <a:pt x="0" y="0"/>
                </a:lnTo>
                <a:lnTo>
                  <a:pt x="450" y="779"/>
                </a:lnTo>
                <a:lnTo>
                  <a:pt x="1" y="1555"/>
                </a:lnTo>
                <a:lnTo>
                  <a:pt x="733" y="1555"/>
                </a:lnTo>
                <a:lnTo>
                  <a:pt x="1181" y="779"/>
                </a:lnTo>
                <a:lnTo>
                  <a:pt x="731" y="0"/>
                </a:lnTo>
              </a:path>
            </a:pathLst>
          </a:custGeom>
          <a:solidFill>
            <a:srgbClr val="DEEA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04">
            <a:extLst>
              <a:ext uri="{FF2B5EF4-FFF2-40B4-BE49-F238E27FC236}">
                <a16:creationId xmlns:a16="http://schemas.microsoft.com/office/drawing/2014/main" id="{801E3965-0D93-EC45-978F-AD501FDA2FEF}"/>
              </a:ext>
            </a:extLst>
          </p:cNvPr>
          <p:cNvSpPr>
            <a:spLocks noChangeArrowheads="1"/>
          </p:cNvSpPr>
          <p:nvPr/>
        </p:nvSpPr>
        <p:spPr bwMode="auto">
          <a:xfrm>
            <a:off x="15023237" y="4759655"/>
            <a:ext cx="1025955" cy="938070"/>
          </a:xfrm>
          <a:custGeom>
            <a:avLst/>
            <a:gdLst>
              <a:gd name="connsiteX0" fmla="*/ 114926 w 296503"/>
              <a:gd name="connsiteY0" fmla="*/ 197036 h 271104"/>
              <a:gd name="connsiteX1" fmla="*/ 114926 w 296503"/>
              <a:gd name="connsiteY1" fmla="*/ 220766 h 271104"/>
              <a:gd name="connsiteX2" fmla="*/ 98714 w 296503"/>
              <a:gd name="connsiteY2" fmla="*/ 255643 h 271104"/>
              <a:gd name="connsiteX3" fmla="*/ 97273 w 296503"/>
              <a:gd name="connsiteY3" fmla="*/ 260317 h 271104"/>
              <a:gd name="connsiteX4" fmla="*/ 101236 w 296503"/>
              <a:gd name="connsiteY4" fmla="*/ 263194 h 271104"/>
              <a:gd name="connsiteX5" fmla="*/ 195627 w 296503"/>
              <a:gd name="connsiteY5" fmla="*/ 263194 h 271104"/>
              <a:gd name="connsiteX6" fmla="*/ 199590 w 296503"/>
              <a:gd name="connsiteY6" fmla="*/ 260317 h 271104"/>
              <a:gd name="connsiteX7" fmla="*/ 198149 w 296503"/>
              <a:gd name="connsiteY7" fmla="*/ 255643 h 271104"/>
              <a:gd name="connsiteX8" fmla="*/ 181577 w 296503"/>
              <a:gd name="connsiteY8" fmla="*/ 220766 h 271104"/>
              <a:gd name="connsiteX9" fmla="*/ 181577 w 296503"/>
              <a:gd name="connsiteY9" fmla="*/ 197036 h 271104"/>
              <a:gd name="connsiteX10" fmla="*/ 151424 w 296503"/>
              <a:gd name="connsiteY10" fmla="*/ 166688 h 271104"/>
              <a:gd name="connsiteX11" fmla="*/ 158384 w 296503"/>
              <a:gd name="connsiteY11" fmla="*/ 173649 h 271104"/>
              <a:gd name="connsiteX12" fmla="*/ 151424 w 296503"/>
              <a:gd name="connsiteY12" fmla="*/ 180609 h 271104"/>
              <a:gd name="connsiteX13" fmla="*/ 144463 w 296503"/>
              <a:gd name="connsiteY13" fmla="*/ 173649 h 271104"/>
              <a:gd name="connsiteX14" fmla="*/ 151424 w 296503"/>
              <a:gd name="connsiteY14" fmla="*/ 166688 h 271104"/>
              <a:gd name="connsiteX15" fmla="*/ 7926 w 296503"/>
              <a:gd name="connsiteY15" fmla="*/ 155686 h 271104"/>
              <a:gd name="connsiteX16" fmla="*/ 7926 w 296503"/>
              <a:gd name="connsiteY16" fmla="*/ 180496 h 271104"/>
              <a:gd name="connsiteX17" fmla="*/ 16932 w 296503"/>
              <a:gd name="connsiteY17" fmla="*/ 189125 h 271104"/>
              <a:gd name="connsiteX18" fmla="*/ 107360 w 296503"/>
              <a:gd name="connsiteY18" fmla="*/ 189125 h 271104"/>
              <a:gd name="connsiteX19" fmla="*/ 189503 w 296503"/>
              <a:gd name="connsiteY19" fmla="*/ 189125 h 271104"/>
              <a:gd name="connsiteX20" fmla="*/ 279931 w 296503"/>
              <a:gd name="connsiteY20" fmla="*/ 189125 h 271104"/>
              <a:gd name="connsiteX21" fmla="*/ 288937 w 296503"/>
              <a:gd name="connsiteY21" fmla="*/ 180496 h 271104"/>
              <a:gd name="connsiteX22" fmla="*/ 288937 w 296503"/>
              <a:gd name="connsiteY22" fmla="*/ 155686 h 271104"/>
              <a:gd name="connsiteX23" fmla="*/ 16932 w 296503"/>
              <a:gd name="connsiteY23" fmla="*/ 7550 h 271104"/>
              <a:gd name="connsiteX24" fmla="*/ 7926 w 296503"/>
              <a:gd name="connsiteY24" fmla="*/ 16539 h 271104"/>
              <a:gd name="connsiteX25" fmla="*/ 7926 w 296503"/>
              <a:gd name="connsiteY25" fmla="*/ 148136 h 271104"/>
              <a:gd name="connsiteX26" fmla="*/ 288937 w 296503"/>
              <a:gd name="connsiteY26" fmla="*/ 148136 h 271104"/>
              <a:gd name="connsiteX27" fmla="*/ 288937 w 296503"/>
              <a:gd name="connsiteY27" fmla="*/ 16539 h 271104"/>
              <a:gd name="connsiteX28" fmla="*/ 279931 w 296503"/>
              <a:gd name="connsiteY28" fmla="*/ 7550 h 271104"/>
              <a:gd name="connsiteX29" fmla="*/ 16932 w 296503"/>
              <a:gd name="connsiteY29" fmla="*/ 0 h 271104"/>
              <a:gd name="connsiteX30" fmla="*/ 279931 w 296503"/>
              <a:gd name="connsiteY30" fmla="*/ 0 h 271104"/>
              <a:gd name="connsiteX31" fmla="*/ 296503 w 296503"/>
              <a:gd name="connsiteY31" fmla="*/ 16539 h 271104"/>
              <a:gd name="connsiteX32" fmla="*/ 296503 w 296503"/>
              <a:gd name="connsiteY32" fmla="*/ 180496 h 271104"/>
              <a:gd name="connsiteX33" fmla="*/ 279931 w 296503"/>
              <a:gd name="connsiteY33" fmla="*/ 197036 h 271104"/>
              <a:gd name="connsiteX34" fmla="*/ 189503 w 296503"/>
              <a:gd name="connsiteY34" fmla="*/ 197036 h 271104"/>
              <a:gd name="connsiteX35" fmla="*/ 189503 w 296503"/>
              <a:gd name="connsiteY35" fmla="*/ 220766 h 271104"/>
              <a:gd name="connsiteX36" fmla="*/ 202833 w 296503"/>
              <a:gd name="connsiteY36" fmla="*/ 249530 h 271104"/>
              <a:gd name="connsiteX37" fmla="*/ 206796 w 296503"/>
              <a:gd name="connsiteY37" fmla="*/ 263194 h 271104"/>
              <a:gd name="connsiteX38" fmla="*/ 195627 w 296503"/>
              <a:gd name="connsiteY38" fmla="*/ 271104 h 271104"/>
              <a:gd name="connsiteX39" fmla="*/ 101236 w 296503"/>
              <a:gd name="connsiteY39" fmla="*/ 271104 h 271104"/>
              <a:gd name="connsiteX40" fmla="*/ 90067 w 296503"/>
              <a:gd name="connsiteY40" fmla="*/ 263194 h 271104"/>
              <a:gd name="connsiteX41" fmla="*/ 93670 w 296503"/>
              <a:gd name="connsiteY41" fmla="*/ 249530 h 271104"/>
              <a:gd name="connsiteX42" fmla="*/ 107360 w 296503"/>
              <a:gd name="connsiteY42" fmla="*/ 220766 h 271104"/>
              <a:gd name="connsiteX43" fmla="*/ 107360 w 296503"/>
              <a:gd name="connsiteY43" fmla="*/ 197036 h 271104"/>
              <a:gd name="connsiteX44" fmla="*/ 16932 w 296503"/>
              <a:gd name="connsiteY44" fmla="*/ 197036 h 271104"/>
              <a:gd name="connsiteX45" fmla="*/ 0 w 296503"/>
              <a:gd name="connsiteY45" fmla="*/ 180496 h 271104"/>
              <a:gd name="connsiteX46" fmla="*/ 0 w 296503"/>
              <a:gd name="connsiteY46" fmla="*/ 16539 h 271104"/>
              <a:gd name="connsiteX47" fmla="*/ 16932 w 296503"/>
              <a:gd name="connsiteY47" fmla="*/ 0 h 271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96503" h="271104">
                <a:moveTo>
                  <a:pt x="114926" y="197036"/>
                </a:moveTo>
                <a:lnTo>
                  <a:pt x="114926" y="220766"/>
                </a:lnTo>
                <a:cubicBezTo>
                  <a:pt x="114926" y="234429"/>
                  <a:pt x="109162" y="247014"/>
                  <a:pt x="98714" y="255643"/>
                </a:cubicBezTo>
                <a:cubicBezTo>
                  <a:pt x="96192" y="257441"/>
                  <a:pt x="96913" y="259598"/>
                  <a:pt x="97273" y="260317"/>
                </a:cubicBezTo>
                <a:cubicBezTo>
                  <a:pt x="97273" y="261036"/>
                  <a:pt x="98354" y="263194"/>
                  <a:pt x="101236" y="263194"/>
                </a:cubicBezTo>
                <a:lnTo>
                  <a:pt x="195627" y="263194"/>
                </a:lnTo>
                <a:cubicBezTo>
                  <a:pt x="198149" y="263194"/>
                  <a:pt x="199230" y="261036"/>
                  <a:pt x="199590" y="260317"/>
                </a:cubicBezTo>
                <a:cubicBezTo>
                  <a:pt x="199590" y="259598"/>
                  <a:pt x="200311" y="257441"/>
                  <a:pt x="198149" y="255643"/>
                </a:cubicBezTo>
                <a:cubicBezTo>
                  <a:pt x="187701" y="247014"/>
                  <a:pt x="181577" y="234429"/>
                  <a:pt x="181577" y="220766"/>
                </a:cubicBezTo>
                <a:lnTo>
                  <a:pt x="181577" y="197036"/>
                </a:lnTo>
                <a:close/>
                <a:moveTo>
                  <a:pt x="151424" y="166688"/>
                </a:moveTo>
                <a:cubicBezTo>
                  <a:pt x="155087" y="166688"/>
                  <a:pt x="158384" y="169619"/>
                  <a:pt x="158384" y="173649"/>
                </a:cubicBezTo>
                <a:cubicBezTo>
                  <a:pt x="158384" y="177312"/>
                  <a:pt x="155087" y="180609"/>
                  <a:pt x="151424" y="180609"/>
                </a:cubicBezTo>
                <a:cubicBezTo>
                  <a:pt x="147760" y="180609"/>
                  <a:pt x="144463" y="177312"/>
                  <a:pt x="144463" y="173649"/>
                </a:cubicBezTo>
                <a:cubicBezTo>
                  <a:pt x="144463" y="169619"/>
                  <a:pt x="147760" y="166688"/>
                  <a:pt x="151424" y="166688"/>
                </a:cubicBezTo>
                <a:close/>
                <a:moveTo>
                  <a:pt x="7926" y="155686"/>
                </a:moveTo>
                <a:lnTo>
                  <a:pt x="7926" y="180496"/>
                </a:lnTo>
                <a:cubicBezTo>
                  <a:pt x="7926" y="185170"/>
                  <a:pt x="11889" y="189125"/>
                  <a:pt x="16932" y="189125"/>
                </a:cubicBezTo>
                <a:lnTo>
                  <a:pt x="107360" y="189125"/>
                </a:lnTo>
                <a:lnTo>
                  <a:pt x="189503" y="189125"/>
                </a:lnTo>
                <a:lnTo>
                  <a:pt x="279931" y="189125"/>
                </a:lnTo>
                <a:cubicBezTo>
                  <a:pt x="284614" y="189125"/>
                  <a:pt x="288937" y="185170"/>
                  <a:pt x="288937" y="180496"/>
                </a:cubicBezTo>
                <a:lnTo>
                  <a:pt x="288937" y="155686"/>
                </a:lnTo>
                <a:close/>
                <a:moveTo>
                  <a:pt x="16932" y="7550"/>
                </a:moveTo>
                <a:cubicBezTo>
                  <a:pt x="11889" y="7550"/>
                  <a:pt x="7926" y="11505"/>
                  <a:pt x="7926" y="16539"/>
                </a:cubicBezTo>
                <a:lnTo>
                  <a:pt x="7926" y="148136"/>
                </a:lnTo>
                <a:lnTo>
                  <a:pt x="288937" y="148136"/>
                </a:lnTo>
                <a:lnTo>
                  <a:pt x="288937" y="16539"/>
                </a:lnTo>
                <a:cubicBezTo>
                  <a:pt x="288937" y="11505"/>
                  <a:pt x="284614" y="7550"/>
                  <a:pt x="279931" y="7550"/>
                </a:cubicBezTo>
                <a:close/>
                <a:moveTo>
                  <a:pt x="16932" y="0"/>
                </a:moveTo>
                <a:lnTo>
                  <a:pt x="279931" y="0"/>
                </a:lnTo>
                <a:cubicBezTo>
                  <a:pt x="289298" y="0"/>
                  <a:pt x="296503" y="7550"/>
                  <a:pt x="296503" y="16539"/>
                </a:cubicBezTo>
                <a:lnTo>
                  <a:pt x="296503" y="180496"/>
                </a:lnTo>
                <a:cubicBezTo>
                  <a:pt x="296503" y="189485"/>
                  <a:pt x="289298" y="197036"/>
                  <a:pt x="279931" y="197036"/>
                </a:cubicBezTo>
                <a:lnTo>
                  <a:pt x="189503" y="197036"/>
                </a:lnTo>
                <a:lnTo>
                  <a:pt x="189503" y="220766"/>
                </a:lnTo>
                <a:cubicBezTo>
                  <a:pt x="189503" y="231912"/>
                  <a:pt x="194186" y="242699"/>
                  <a:pt x="202833" y="249530"/>
                </a:cubicBezTo>
                <a:cubicBezTo>
                  <a:pt x="206796" y="253126"/>
                  <a:pt x="208597" y="258160"/>
                  <a:pt x="206796" y="263194"/>
                </a:cubicBezTo>
                <a:cubicBezTo>
                  <a:pt x="204994" y="267868"/>
                  <a:pt x="200671" y="271104"/>
                  <a:pt x="195627" y="271104"/>
                </a:cubicBezTo>
                <a:lnTo>
                  <a:pt x="101236" y="271104"/>
                </a:lnTo>
                <a:cubicBezTo>
                  <a:pt x="96192" y="271104"/>
                  <a:pt x="91508" y="267868"/>
                  <a:pt x="90067" y="263194"/>
                </a:cubicBezTo>
                <a:cubicBezTo>
                  <a:pt x="88266" y="258160"/>
                  <a:pt x="89347" y="253126"/>
                  <a:pt x="93670" y="249530"/>
                </a:cubicBezTo>
                <a:cubicBezTo>
                  <a:pt x="102317" y="242699"/>
                  <a:pt x="107360" y="231912"/>
                  <a:pt x="107360" y="220766"/>
                </a:cubicBezTo>
                <a:lnTo>
                  <a:pt x="107360" y="197036"/>
                </a:lnTo>
                <a:lnTo>
                  <a:pt x="16932" y="197036"/>
                </a:lnTo>
                <a:cubicBezTo>
                  <a:pt x="7565" y="197036"/>
                  <a:pt x="0" y="189485"/>
                  <a:pt x="0" y="180496"/>
                </a:cubicBezTo>
                <a:lnTo>
                  <a:pt x="0" y="16539"/>
                </a:lnTo>
                <a:cubicBezTo>
                  <a:pt x="0" y="7550"/>
                  <a:pt x="7565" y="0"/>
                  <a:pt x="16932"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6" name="Freeform 204">
            <a:extLst>
              <a:ext uri="{FF2B5EF4-FFF2-40B4-BE49-F238E27FC236}">
                <a16:creationId xmlns:a16="http://schemas.microsoft.com/office/drawing/2014/main" id="{A86B6013-A107-3748-8620-3ABC5DBC08F3}"/>
              </a:ext>
            </a:extLst>
          </p:cNvPr>
          <p:cNvSpPr>
            <a:spLocks noChangeArrowheads="1"/>
          </p:cNvSpPr>
          <p:nvPr/>
        </p:nvSpPr>
        <p:spPr bwMode="auto">
          <a:xfrm>
            <a:off x="14303649" y="10049464"/>
            <a:ext cx="8580138" cy="1944538"/>
          </a:xfrm>
          <a:custGeom>
            <a:avLst/>
            <a:gdLst>
              <a:gd name="T0" fmla="*/ 6836 w 6890"/>
              <a:gd name="T1" fmla="*/ 695 h 1562"/>
              <a:gd name="T2" fmla="*/ 6039 w 6890"/>
              <a:gd name="T3" fmla="*/ 28 h 1562"/>
              <a:gd name="T4" fmla="*/ 6039 w 6890"/>
              <a:gd name="T5" fmla="*/ 28 h 1562"/>
              <a:gd name="T6" fmla="*/ 5956 w 6890"/>
              <a:gd name="T7" fmla="*/ 3 h 1562"/>
              <a:gd name="T8" fmla="*/ 5956 w 6890"/>
              <a:gd name="T9" fmla="*/ 3 h 1562"/>
              <a:gd name="T10" fmla="*/ 5943 w 6890"/>
              <a:gd name="T11" fmla="*/ 2 h 1562"/>
              <a:gd name="T12" fmla="*/ 2046 w 6890"/>
              <a:gd name="T13" fmla="*/ 2 h 1562"/>
              <a:gd name="T14" fmla="*/ 1953 w 6890"/>
              <a:gd name="T15" fmla="*/ 2 h 1562"/>
              <a:gd name="T16" fmla="*/ 1363 w 6890"/>
              <a:gd name="T17" fmla="*/ 2 h 1562"/>
              <a:gd name="T18" fmla="*/ 1271 w 6890"/>
              <a:gd name="T19" fmla="*/ 2 h 1562"/>
              <a:gd name="T20" fmla="*/ 177 w 6890"/>
              <a:gd name="T21" fmla="*/ 2 h 1562"/>
              <a:gd name="T22" fmla="*/ 177 w 6890"/>
              <a:gd name="T23" fmla="*/ 2 h 1562"/>
              <a:gd name="T24" fmla="*/ 0 w 6890"/>
              <a:gd name="T25" fmla="*/ 177 h 1562"/>
              <a:gd name="T26" fmla="*/ 0 w 6890"/>
              <a:gd name="T27" fmla="*/ 1380 h 1562"/>
              <a:gd name="T28" fmla="*/ 0 w 6890"/>
              <a:gd name="T29" fmla="*/ 1380 h 1562"/>
              <a:gd name="T30" fmla="*/ 177 w 6890"/>
              <a:gd name="T31" fmla="*/ 1556 h 1562"/>
              <a:gd name="T32" fmla="*/ 1271 w 6890"/>
              <a:gd name="T33" fmla="*/ 1556 h 1562"/>
              <a:gd name="T34" fmla="*/ 1344 w 6890"/>
              <a:gd name="T35" fmla="*/ 1556 h 1562"/>
              <a:gd name="T36" fmla="*/ 1953 w 6890"/>
              <a:gd name="T37" fmla="*/ 1556 h 1562"/>
              <a:gd name="T38" fmla="*/ 2025 w 6890"/>
              <a:gd name="T39" fmla="*/ 1556 h 1562"/>
              <a:gd name="T40" fmla="*/ 5943 w 6890"/>
              <a:gd name="T41" fmla="*/ 1556 h 1562"/>
              <a:gd name="T42" fmla="*/ 5943 w 6890"/>
              <a:gd name="T43" fmla="*/ 1556 h 1562"/>
              <a:gd name="T44" fmla="*/ 5949 w 6890"/>
              <a:gd name="T45" fmla="*/ 1556 h 1562"/>
              <a:gd name="T46" fmla="*/ 5949 w 6890"/>
              <a:gd name="T47" fmla="*/ 1556 h 1562"/>
              <a:gd name="T48" fmla="*/ 6039 w 6890"/>
              <a:gd name="T49" fmla="*/ 1531 h 1562"/>
              <a:gd name="T50" fmla="*/ 6836 w 6890"/>
              <a:gd name="T51" fmla="*/ 864 h 1562"/>
              <a:gd name="T52" fmla="*/ 6836 w 6890"/>
              <a:gd name="T53" fmla="*/ 864 h 1562"/>
              <a:gd name="T54" fmla="*/ 6836 w 6890"/>
              <a:gd name="T55" fmla="*/ 695 h 1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90" h="1562">
                <a:moveTo>
                  <a:pt x="6836" y="695"/>
                </a:moveTo>
                <a:lnTo>
                  <a:pt x="6039" y="28"/>
                </a:lnTo>
                <a:lnTo>
                  <a:pt x="6039" y="28"/>
                </a:lnTo>
                <a:cubicBezTo>
                  <a:pt x="6014" y="7"/>
                  <a:pt x="5984" y="0"/>
                  <a:pt x="5956" y="3"/>
                </a:cubicBezTo>
                <a:lnTo>
                  <a:pt x="5956" y="3"/>
                </a:lnTo>
                <a:cubicBezTo>
                  <a:pt x="5952" y="2"/>
                  <a:pt x="5947" y="2"/>
                  <a:pt x="5943" y="2"/>
                </a:cubicBezTo>
                <a:lnTo>
                  <a:pt x="2046" y="2"/>
                </a:lnTo>
                <a:lnTo>
                  <a:pt x="1953" y="2"/>
                </a:lnTo>
                <a:lnTo>
                  <a:pt x="1363" y="2"/>
                </a:lnTo>
                <a:lnTo>
                  <a:pt x="1271" y="2"/>
                </a:lnTo>
                <a:lnTo>
                  <a:pt x="177" y="2"/>
                </a:lnTo>
                <a:lnTo>
                  <a:pt x="177" y="2"/>
                </a:lnTo>
                <a:cubicBezTo>
                  <a:pt x="79" y="2"/>
                  <a:pt x="0" y="80"/>
                  <a:pt x="0" y="177"/>
                </a:cubicBezTo>
                <a:lnTo>
                  <a:pt x="0" y="1380"/>
                </a:lnTo>
                <a:lnTo>
                  <a:pt x="0" y="1380"/>
                </a:lnTo>
                <a:cubicBezTo>
                  <a:pt x="0" y="1477"/>
                  <a:pt x="79" y="1556"/>
                  <a:pt x="177" y="1556"/>
                </a:cubicBezTo>
                <a:lnTo>
                  <a:pt x="1271" y="1556"/>
                </a:lnTo>
                <a:lnTo>
                  <a:pt x="1344" y="1556"/>
                </a:lnTo>
                <a:lnTo>
                  <a:pt x="1953" y="1556"/>
                </a:lnTo>
                <a:lnTo>
                  <a:pt x="2025" y="1556"/>
                </a:lnTo>
                <a:lnTo>
                  <a:pt x="5943" y="1556"/>
                </a:lnTo>
                <a:lnTo>
                  <a:pt x="5943" y="1556"/>
                </a:lnTo>
                <a:cubicBezTo>
                  <a:pt x="5944" y="1556"/>
                  <a:pt x="5947" y="1556"/>
                  <a:pt x="5949" y="1556"/>
                </a:cubicBezTo>
                <a:lnTo>
                  <a:pt x="5949" y="1556"/>
                </a:lnTo>
                <a:cubicBezTo>
                  <a:pt x="5978" y="1561"/>
                  <a:pt x="6012" y="1554"/>
                  <a:pt x="6039" y="1531"/>
                </a:cubicBezTo>
                <a:lnTo>
                  <a:pt x="6836" y="864"/>
                </a:lnTo>
                <a:lnTo>
                  <a:pt x="6836" y="864"/>
                </a:lnTo>
                <a:cubicBezTo>
                  <a:pt x="6889" y="820"/>
                  <a:pt x="6889" y="740"/>
                  <a:pt x="6836" y="695"/>
                </a:cubicBezTo>
              </a:path>
            </a:pathLst>
          </a:custGeom>
          <a:solidFill>
            <a:srgbClr val="FE46A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205">
            <a:extLst>
              <a:ext uri="{FF2B5EF4-FFF2-40B4-BE49-F238E27FC236}">
                <a16:creationId xmlns:a16="http://schemas.microsoft.com/office/drawing/2014/main" id="{8801BBD9-548C-104C-B328-5D643FCAC143}"/>
              </a:ext>
            </a:extLst>
          </p:cNvPr>
          <p:cNvSpPr>
            <a:spLocks noChangeArrowheads="1"/>
          </p:cNvSpPr>
          <p:nvPr/>
        </p:nvSpPr>
        <p:spPr bwMode="auto">
          <a:xfrm>
            <a:off x="16440441" y="10049464"/>
            <a:ext cx="1472136" cy="1939044"/>
          </a:xfrm>
          <a:custGeom>
            <a:avLst/>
            <a:gdLst>
              <a:gd name="T0" fmla="*/ 731 w 1182"/>
              <a:gd name="T1" fmla="*/ 0 h 1556"/>
              <a:gd name="T2" fmla="*/ 0 w 1182"/>
              <a:gd name="T3" fmla="*/ 0 h 1556"/>
              <a:gd name="T4" fmla="*/ 450 w 1182"/>
              <a:gd name="T5" fmla="*/ 779 h 1556"/>
              <a:gd name="T6" fmla="*/ 1 w 1182"/>
              <a:gd name="T7" fmla="*/ 1555 h 1556"/>
              <a:gd name="T8" fmla="*/ 733 w 1182"/>
              <a:gd name="T9" fmla="*/ 1555 h 1556"/>
              <a:gd name="T10" fmla="*/ 1181 w 1182"/>
              <a:gd name="T11" fmla="*/ 779 h 1556"/>
              <a:gd name="T12" fmla="*/ 731 w 1182"/>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182" h="1556">
                <a:moveTo>
                  <a:pt x="731" y="0"/>
                </a:moveTo>
                <a:lnTo>
                  <a:pt x="0" y="0"/>
                </a:lnTo>
                <a:lnTo>
                  <a:pt x="450" y="779"/>
                </a:lnTo>
                <a:lnTo>
                  <a:pt x="1" y="1555"/>
                </a:lnTo>
                <a:lnTo>
                  <a:pt x="733" y="1555"/>
                </a:lnTo>
                <a:lnTo>
                  <a:pt x="1181" y="779"/>
                </a:lnTo>
                <a:lnTo>
                  <a:pt x="731" y="0"/>
                </a:lnTo>
              </a:path>
            </a:pathLst>
          </a:custGeom>
          <a:solidFill>
            <a:srgbClr val="DEEA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07">
            <a:extLst>
              <a:ext uri="{FF2B5EF4-FFF2-40B4-BE49-F238E27FC236}">
                <a16:creationId xmlns:a16="http://schemas.microsoft.com/office/drawing/2014/main" id="{B0E2B22E-B88D-DE49-B8C9-A3CE9FC9298B}"/>
              </a:ext>
            </a:extLst>
          </p:cNvPr>
          <p:cNvSpPr>
            <a:spLocks noChangeArrowheads="1"/>
          </p:cNvSpPr>
          <p:nvPr/>
        </p:nvSpPr>
        <p:spPr bwMode="auto">
          <a:xfrm>
            <a:off x="15089156" y="10532856"/>
            <a:ext cx="894620" cy="965534"/>
          </a:xfrm>
          <a:custGeom>
            <a:avLst/>
            <a:gdLst>
              <a:gd name="connsiteX0" fmla="*/ 91902 w 258547"/>
              <a:gd name="connsiteY0" fmla="*/ 242887 h 279041"/>
              <a:gd name="connsiteX1" fmla="*/ 101254 w 258547"/>
              <a:gd name="connsiteY1" fmla="*/ 252412 h 279041"/>
              <a:gd name="connsiteX2" fmla="*/ 91902 w 258547"/>
              <a:gd name="connsiteY2" fmla="*/ 261584 h 279041"/>
              <a:gd name="connsiteX3" fmla="*/ 82550 w 258547"/>
              <a:gd name="connsiteY3" fmla="*/ 252412 h 279041"/>
              <a:gd name="connsiteX4" fmla="*/ 91902 w 258547"/>
              <a:gd name="connsiteY4" fmla="*/ 242887 h 279041"/>
              <a:gd name="connsiteX5" fmla="*/ 7573 w 258547"/>
              <a:gd name="connsiteY5" fmla="*/ 231996 h 279041"/>
              <a:gd name="connsiteX6" fmla="*/ 7573 w 258547"/>
              <a:gd name="connsiteY6" fmla="*/ 257134 h 279041"/>
              <a:gd name="connsiteX7" fmla="*/ 21997 w 258547"/>
              <a:gd name="connsiteY7" fmla="*/ 271499 h 279041"/>
              <a:gd name="connsiteX8" fmla="*/ 163350 w 258547"/>
              <a:gd name="connsiteY8" fmla="*/ 271499 h 279041"/>
              <a:gd name="connsiteX9" fmla="*/ 177774 w 258547"/>
              <a:gd name="connsiteY9" fmla="*/ 257134 h 279041"/>
              <a:gd name="connsiteX10" fmla="*/ 177774 w 258547"/>
              <a:gd name="connsiteY10" fmla="*/ 231996 h 279041"/>
              <a:gd name="connsiteX11" fmla="*/ 240878 w 258547"/>
              <a:gd name="connsiteY11" fmla="*/ 56383 h 279041"/>
              <a:gd name="connsiteX12" fmla="*/ 235469 w 258547"/>
              <a:gd name="connsiteY12" fmla="*/ 58538 h 279041"/>
              <a:gd name="connsiteX13" fmla="*/ 117194 w 258547"/>
              <a:gd name="connsiteY13" fmla="*/ 176331 h 279041"/>
              <a:gd name="connsiteX14" fmla="*/ 115391 w 258547"/>
              <a:gd name="connsiteY14" fmla="*/ 178845 h 279041"/>
              <a:gd name="connsiteX15" fmla="*/ 110342 w 258547"/>
              <a:gd name="connsiteY15" fmla="*/ 195006 h 279041"/>
              <a:gd name="connsiteX16" fmla="*/ 110342 w 258547"/>
              <a:gd name="connsiteY16" fmla="*/ 196083 h 279041"/>
              <a:gd name="connsiteX17" fmla="*/ 111785 w 258547"/>
              <a:gd name="connsiteY17" fmla="*/ 196442 h 279041"/>
              <a:gd name="connsiteX18" fmla="*/ 127651 w 258547"/>
              <a:gd name="connsiteY18" fmla="*/ 191414 h 279041"/>
              <a:gd name="connsiteX19" fmla="*/ 130175 w 258547"/>
              <a:gd name="connsiteY19" fmla="*/ 189619 h 279041"/>
              <a:gd name="connsiteX20" fmla="*/ 248811 w 258547"/>
              <a:gd name="connsiteY20" fmla="*/ 71466 h 279041"/>
              <a:gd name="connsiteX21" fmla="*/ 248811 w 258547"/>
              <a:gd name="connsiteY21" fmla="*/ 61052 h 279041"/>
              <a:gd name="connsiteX22" fmla="*/ 246287 w 258547"/>
              <a:gd name="connsiteY22" fmla="*/ 58538 h 279041"/>
              <a:gd name="connsiteX23" fmla="*/ 240878 w 258547"/>
              <a:gd name="connsiteY23" fmla="*/ 56383 h 279041"/>
              <a:gd name="connsiteX24" fmla="*/ 21997 w 258547"/>
              <a:gd name="connsiteY24" fmla="*/ 7542 h 279041"/>
              <a:gd name="connsiteX25" fmla="*/ 7573 w 258547"/>
              <a:gd name="connsiteY25" fmla="*/ 21907 h 279041"/>
              <a:gd name="connsiteX26" fmla="*/ 7573 w 258547"/>
              <a:gd name="connsiteY26" fmla="*/ 224454 h 279041"/>
              <a:gd name="connsiteX27" fmla="*/ 177774 w 258547"/>
              <a:gd name="connsiteY27" fmla="*/ 224454 h 279041"/>
              <a:gd name="connsiteX28" fmla="*/ 177774 w 258547"/>
              <a:gd name="connsiteY28" fmla="*/ 153347 h 279041"/>
              <a:gd name="connsiteX29" fmla="*/ 135584 w 258547"/>
              <a:gd name="connsiteY29" fmla="*/ 195006 h 279041"/>
              <a:gd name="connsiteX30" fmla="*/ 129815 w 258547"/>
              <a:gd name="connsiteY30" fmla="*/ 198597 h 279041"/>
              <a:gd name="connsiteX31" fmla="*/ 114309 w 258547"/>
              <a:gd name="connsiteY31" fmla="*/ 203984 h 279041"/>
              <a:gd name="connsiteX32" fmla="*/ 111064 w 258547"/>
              <a:gd name="connsiteY32" fmla="*/ 204343 h 279041"/>
              <a:gd name="connsiteX33" fmla="*/ 104934 w 258547"/>
              <a:gd name="connsiteY33" fmla="*/ 201470 h 279041"/>
              <a:gd name="connsiteX34" fmla="*/ 102770 w 258547"/>
              <a:gd name="connsiteY34" fmla="*/ 192492 h 279041"/>
              <a:gd name="connsiteX35" fmla="*/ 108179 w 258547"/>
              <a:gd name="connsiteY35" fmla="*/ 176690 h 279041"/>
              <a:gd name="connsiteX36" fmla="*/ 111785 w 258547"/>
              <a:gd name="connsiteY36" fmla="*/ 170944 h 279041"/>
              <a:gd name="connsiteX37" fmla="*/ 177774 w 258547"/>
              <a:gd name="connsiteY37" fmla="*/ 105224 h 279041"/>
              <a:gd name="connsiteX38" fmla="*/ 177774 w 258547"/>
              <a:gd name="connsiteY38" fmla="*/ 21907 h 279041"/>
              <a:gd name="connsiteX39" fmla="*/ 163350 w 258547"/>
              <a:gd name="connsiteY39" fmla="*/ 7542 h 279041"/>
              <a:gd name="connsiteX40" fmla="*/ 21997 w 258547"/>
              <a:gd name="connsiteY40" fmla="*/ 0 h 279041"/>
              <a:gd name="connsiteX41" fmla="*/ 163350 w 258547"/>
              <a:gd name="connsiteY41" fmla="*/ 0 h 279041"/>
              <a:gd name="connsiteX42" fmla="*/ 185346 w 258547"/>
              <a:gd name="connsiteY42" fmla="*/ 21907 h 279041"/>
              <a:gd name="connsiteX43" fmla="*/ 185346 w 258547"/>
              <a:gd name="connsiteY43" fmla="*/ 97683 h 279041"/>
              <a:gd name="connsiteX44" fmla="*/ 230060 w 258547"/>
              <a:gd name="connsiteY44" fmla="*/ 52792 h 279041"/>
              <a:gd name="connsiteX45" fmla="*/ 251696 w 258547"/>
              <a:gd name="connsiteY45" fmla="*/ 52792 h 279041"/>
              <a:gd name="connsiteX46" fmla="*/ 254220 w 258547"/>
              <a:gd name="connsiteY46" fmla="*/ 55306 h 279041"/>
              <a:gd name="connsiteX47" fmla="*/ 254220 w 258547"/>
              <a:gd name="connsiteY47" fmla="*/ 77212 h 279041"/>
              <a:gd name="connsiteX48" fmla="*/ 185346 w 258547"/>
              <a:gd name="connsiteY48" fmla="*/ 145805 h 279041"/>
              <a:gd name="connsiteX49" fmla="*/ 185346 w 258547"/>
              <a:gd name="connsiteY49" fmla="*/ 257134 h 279041"/>
              <a:gd name="connsiteX50" fmla="*/ 163350 w 258547"/>
              <a:gd name="connsiteY50" fmla="*/ 279041 h 279041"/>
              <a:gd name="connsiteX51" fmla="*/ 21997 w 258547"/>
              <a:gd name="connsiteY51" fmla="*/ 279041 h 279041"/>
              <a:gd name="connsiteX52" fmla="*/ 0 w 258547"/>
              <a:gd name="connsiteY52" fmla="*/ 257134 h 279041"/>
              <a:gd name="connsiteX53" fmla="*/ 0 w 258547"/>
              <a:gd name="connsiteY53" fmla="*/ 21907 h 279041"/>
              <a:gd name="connsiteX54" fmla="*/ 21997 w 258547"/>
              <a:gd name="connsiteY54" fmla="*/ 0 h 2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58547" h="279041">
                <a:moveTo>
                  <a:pt x="91902" y="242887"/>
                </a:moveTo>
                <a:cubicBezTo>
                  <a:pt x="97098" y="242887"/>
                  <a:pt x="101254" y="247121"/>
                  <a:pt x="101254" y="252412"/>
                </a:cubicBezTo>
                <a:cubicBezTo>
                  <a:pt x="101254" y="257704"/>
                  <a:pt x="97098" y="261584"/>
                  <a:pt x="91902" y="261584"/>
                </a:cubicBezTo>
                <a:cubicBezTo>
                  <a:pt x="86707" y="261584"/>
                  <a:pt x="82550" y="257704"/>
                  <a:pt x="82550" y="252412"/>
                </a:cubicBezTo>
                <a:cubicBezTo>
                  <a:pt x="82550" y="247121"/>
                  <a:pt x="86707" y="242887"/>
                  <a:pt x="91902" y="242887"/>
                </a:cubicBezTo>
                <a:close/>
                <a:moveTo>
                  <a:pt x="7573" y="231996"/>
                </a:moveTo>
                <a:lnTo>
                  <a:pt x="7573" y="257134"/>
                </a:lnTo>
                <a:cubicBezTo>
                  <a:pt x="7573" y="265035"/>
                  <a:pt x="14063" y="271499"/>
                  <a:pt x="21997" y="271499"/>
                </a:cubicBezTo>
                <a:lnTo>
                  <a:pt x="163350" y="271499"/>
                </a:lnTo>
                <a:cubicBezTo>
                  <a:pt x="171283" y="271499"/>
                  <a:pt x="177774" y="265035"/>
                  <a:pt x="177774" y="257134"/>
                </a:cubicBezTo>
                <a:lnTo>
                  <a:pt x="177774" y="231996"/>
                </a:lnTo>
                <a:close/>
                <a:moveTo>
                  <a:pt x="240878" y="56383"/>
                </a:moveTo>
                <a:cubicBezTo>
                  <a:pt x="239075" y="56383"/>
                  <a:pt x="237272" y="57101"/>
                  <a:pt x="235469" y="58538"/>
                </a:cubicBezTo>
                <a:lnTo>
                  <a:pt x="117194" y="176331"/>
                </a:lnTo>
                <a:cubicBezTo>
                  <a:pt x="116473" y="177408"/>
                  <a:pt x="115751" y="178127"/>
                  <a:pt x="115391" y="178845"/>
                </a:cubicBezTo>
                <a:lnTo>
                  <a:pt x="110342" y="195006"/>
                </a:lnTo>
                <a:cubicBezTo>
                  <a:pt x="109982" y="195724"/>
                  <a:pt x="110342" y="195724"/>
                  <a:pt x="110342" y="196083"/>
                </a:cubicBezTo>
                <a:cubicBezTo>
                  <a:pt x="110703" y="196442"/>
                  <a:pt x="111064" y="196801"/>
                  <a:pt x="111785" y="196442"/>
                </a:cubicBezTo>
                <a:lnTo>
                  <a:pt x="127651" y="191414"/>
                </a:lnTo>
                <a:cubicBezTo>
                  <a:pt x="128733" y="191055"/>
                  <a:pt x="129454" y="190337"/>
                  <a:pt x="130175" y="189619"/>
                </a:cubicBezTo>
                <a:lnTo>
                  <a:pt x="248811" y="71466"/>
                </a:lnTo>
                <a:cubicBezTo>
                  <a:pt x="251696" y="68593"/>
                  <a:pt x="251696" y="63925"/>
                  <a:pt x="248811" y="61052"/>
                </a:cubicBezTo>
                <a:lnTo>
                  <a:pt x="246287" y="58538"/>
                </a:lnTo>
                <a:cubicBezTo>
                  <a:pt x="244845" y="57101"/>
                  <a:pt x="243042" y="56383"/>
                  <a:pt x="240878" y="56383"/>
                </a:cubicBezTo>
                <a:close/>
                <a:moveTo>
                  <a:pt x="21997" y="7542"/>
                </a:moveTo>
                <a:cubicBezTo>
                  <a:pt x="14063" y="7542"/>
                  <a:pt x="7573" y="14006"/>
                  <a:pt x="7573" y="21907"/>
                </a:cubicBezTo>
                <a:lnTo>
                  <a:pt x="7573" y="224454"/>
                </a:lnTo>
                <a:lnTo>
                  <a:pt x="177774" y="224454"/>
                </a:lnTo>
                <a:lnTo>
                  <a:pt x="177774" y="153347"/>
                </a:lnTo>
                <a:lnTo>
                  <a:pt x="135584" y="195006"/>
                </a:lnTo>
                <a:cubicBezTo>
                  <a:pt x="134142" y="196442"/>
                  <a:pt x="132339" y="197879"/>
                  <a:pt x="129815" y="198597"/>
                </a:cubicBezTo>
                <a:lnTo>
                  <a:pt x="114309" y="203984"/>
                </a:lnTo>
                <a:cubicBezTo>
                  <a:pt x="113227" y="203984"/>
                  <a:pt x="112145" y="204343"/>
                  <a:pt x="111064" y="204343"/>
                </a:cubicBezTo>
                <a:cubicBezTo>
                  <a:pt x="108900" y="204343"/>
                  <a:pt x="106737" y="203266"/>
                  <a:pt x="104934" y="201470"/>
                </a:cubicBezTo>
                <a:cubicBezTo>
                  <a:pt x="102770" y="199315"/>
                  <a:pt x="101688" y="195724"/>
                  <a:pt x="102770" y="192492"/>
                </a:cubicBezTo>
                <a:lnTo>
                  <a:pt x="108179" y="176690"/>
                </a:lnTo>
                <a:cubicBezTo>
                  <a:pt x="108900" y="174535"/>
                  <a:pt x="110342" y="172740"/>
                  <a:pt x="111785" y="170944"/>
                </a:cubicBezTo>
                <a:lnTo>
                  <a:pt x="177774" y="105224"/>
                </a:lnTo>
                <a:lnTo>
                  <a:pt x="177774" y="21907"/>
                </a:lnTo>
                <a:cubicBezTo>
                  <a:pt x="177774" y="14006"/>
                  <a:pt x="171283" y="7542"/>
                  <a:pt x="163350" y="7542"/>
                </a:cubicBezTo>
                <a:close/>
                <a:moveTo>
                  <a:pt x="21997" y="0"/>
                </a:moveTo>
                <a:lnTo>
                  <a:pt x="163350" y="0"/>
                </a:lnTo>
                <a:cubicBezTo>
                  <a:pt x="175250" y="0"/>
                  <a:pt x="185346" y="10056"/>
                  <a:pt x="185346" y="21907"/>
                </a:cubicBezTo>
                <a:lnTo>
                  <a:pt x="185346" y="97683"/>
                </a:lnTo>
                <a:lnTo>
                  <a:pt x="230060" y="52792"/>
                </a:lnTo>
                <a:cubicBezTo>
                  <a:pt x="236190" y="47046"/>
                  <a:pt x="245926" y="47046"/>
                  <a:pt x="251696" y="52792"/>
                </a:cubicBezTo>
                <a:lnTo>
                  <a:pt x="254220" y="55306"/>
                </a:lnTo>
                <a:cubicBezTo>
                  <a:pt x="259990" y="61411"/>
                  <a:pt x="259990" y="71107"/>
                  <a:pt x="254220" y="77212"/>
                </a:cubicBezTo>
                <a:lnTo>
                  <a:pt x="185346" y="145805"/>
                </a:lnTo>
                <a:lnTo>
                  <a:pt x="185346" y="257134"/>
                </a:lnTo>
                <a:cubicBezTo>
                  <a:pt x="185346" y="269345"/>
                  <a:pt x="175250" y="279041"/>
                  <a:pt x="163350" y="279041"/>
                </a:cubicBezTo>
                <a:lnTo>
                  <a:pt x="21997" y="279041"/>
                </a:lnTo>
                <a:cubicBezTo>
                  <a:pt x="9736" y="279041"/>
                  <a:pt x="0" y="269345"/>
                  <a:pt x="0" y="257134"/>
                </a:cubicBezTo>
                <a:lnTo>
                  <a:pt x="0" y="21907"/>
                </a:lnTo>
                <a:cubicBezTo>
                  <a:pt x="0" y="10056"/>
                  <a:pt x="9736" y="0"/>
                  <a:pt x="21997"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9" name="Freeform 254">
            <a:extLst>
              <a:ext uri="{FF2B5EF4-FFF2-40B4-BE49-F238E27FC236}">
                <a16:creationId xmlns:a16="http://schemas.microsoft.com/office/drawing/2014/main" id="{FC10F700-2582-954A-A24D-0DDF737B7AE1}"/>
              </a:ext>
            </a:extLst>
          </p:cNvPr>
          <p:cNvSpPr>
            <a:spLocks noChangeArrowheads="1"/>
          </p:cNvSpPr>
          <p:nvPr/>
        </p:nvSpPr>
        <p:spPr bwMode="auto">
          <a:xfrm>
            <a:off x="14303649" y="7154627"/>
            <a:ext cx="8580138" cy="1944538"/>
          </a:xfrm>
          <a:custGeom>
            <a:avLst/>
            <a:gdLst>
              <a:gd name="T0" fmla="*/ 6836 w 6890"/>
              <a:gd name="T1" fmla="*/ 696 h 1562"/>
              <a:gd name="T2" fmla="*/ 6039 w 6890"/>
              <a:gd name="T3" fmla="*/ 29 h 1562"/>
              <a:gd name="T4" fmla="*/ 6039 w 6890"/>
              <a:gd name="T5" fmla="*/ 29 h 1562"/>
              <a:gd name="T6" fmla="*/ 5956 w 6890"/>
              <a:gd name="T7" fmla="*/ 3 h 1562"/>
              <a:gd name="T8" fmla="*/ 5956 w 6890"/>
              <a:gd name="T9" fmla="*/ 3 h 1562"/>
              <a:gd name="T10" fmla="*/ 5943 w 6890"/>
              <a:gd name="T11" fmla="*/ 3 h 1562"/>
              <a:gd name="T12" fmla="*/ 2046 w 6890"/>
              <a:gd name="T13" fmla="*/ 3 h 1562"/>
              <a:gd name="T14" fmla="*/ 1953 w 6890"/>
              <a:gd name="T15" fmla="*/ 3 h 1562"/>
              <a:gd name="T16" fmla="*/ 1363 w 6890"/>
              <a:gd name="T17" fmla="*/ 3 h 1562"/>
              <a:gd name="T18" fmla="*/ 1271 w 6890"/>
              <a:gd name="T19" fmla="*/ 3 h 1562"/>
              <a:gd name="T20" fmla="*/ 177 w 6890"/>
              <a:gd name="T21" fmla="*/ 3 h 1562"/>
              <a:gd name="T22" fmla="*/ 177 w 6890"/>
              <a:gd name="T23" fmla="*/ 3 h 1562"/>
              <a:gd name="T24" fmla="*/ 0 w 6890"/>
              <a:gd name="T25" fmla="*/ 177 h 1562"/>
              <a:gd name="T26" fmla="*/ 0 w 6890"/>
              <a:gd name="T27" fmla="*/ 1382 h 1562"/>
              <a:gd name="T28" fmla="*/ 0 w 6890"/>
              <a:gd name="T29" fmla="*/ 1382 h 1562"/>
              <a:gd name="T30" fmla="*/ 177 w 6890"/>
              <a:gd name="T31" fmla="*/ 1556 h 1562"/>
              <a:gd name="T32" fmla="*/ 1271 w 6890"/>
              <a:gd name="T33" fmla="*/ 1556 h 1562"/>
              <a:gd name="T34" fmla="*/ 1344 w 6890"/>
              <a:gd name="T35" fmla="*/ 1556 h 1562"/>
              <a:gd name="T36" fmla="*/ 1953 w 6890"/>
              <a:gd name="T37" fmla="*/ 1556 h 1562"/>
              <a:gd name="T38" fmla="*/ 2025 w 6890"/>
              <a:gd name="T39" fmla="*/ 1556 h 1562"/>
              <a:gd name="T40" fmla="*/ 5943 w 6890"/>
              <a:gd name="T41" fmla="*/ 1556 h 1562"/>
              <a:gd name="T42" fmla="*/ 5943 w 6890"/>
              <a:gd name="T43" fmla="*/ 1556 h 1562"/>
              <a:gd name="T44" fmla="*/ 5949 w 6890"/>
              <a:gd name="T45" fmla="*/ 1556 h 1562"/>
              <a:gd name="T46" fmla="*/ 5949 w 6890"/>
              <a:gd name="T47" fmla="*/ 1556 h 1562"/>
              <a:gd name="T48" fmla="*/ 6039 w 6890"/>
              <a:gd name="T49" fmla="*/ 1531 h 1562"/>
              <a:gd name="T50" fmla="*/ 6836 w 6890"/>
              <a:gd name="T51" fmla="*/ 864 h 1562"/>
              <a:gd name="T52" fmla="*/ 6836 w 6890"/>
              <a:gd name="T53" fmla="*/ 864 h 1562"/>
              <a:gd name="T54" fmla="*/ 6836 w 6890"/>
              <a:gd name="T55" fmla="*/ 696 h 1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90" h="1562">
                <a:moveTo>
                  <a:pt x="6836" y="696"/>
                </a:moveTo>
                <a:lnTo>
                  <a:pt x="6039" y="29"/>
                </a:lnTo>
                <a:lnTo>
                  <a:pt x="6039" y="29"/>
                </a:lnTo>
                <a:cubicBezTo>
                  <a:pt x="6014" y="8"/>
                  <a:pt x="5984" y="0"/>
                  <a:pt x="5956" y="3"/>
                </a:cubicBezTo>
                <a:lnTo>
                  <a:pt x="5956" y="3"/>
                </a:lnTo>
                <a:cubicBezTo>
                  <a:pt x="5952" y="3"/>
                  <a:pt x="5947" y="3"/>
                  <a:pt x="5943" y="3"/>
                </a:cubicBezTo>
                <a:lnTo>
                  <a:pt x="2046" y="3"/>
                </a:lnTo>
                <a:lnTo>
                  <a:pt x="1953" y="3"/>
                </a:lnTo>
                <a:lnTo>
                  <a:pt x="1363" y="3"/>
                </a:lnTo>
                <a:lnTo>
                  <a:pt x="1271" y="3"/>
                </a:lnTo>
                <a:lnTo>
                  <a:pt x="177" y="3"/>
                </a:lnTo>
                <a:lnTo>
                  <a:pt x="177" y="3"/>
                </a:lnTo>
                <a:cubicBezTo>
                  <a:pt x="79" y="3"/>
                  <a:pt x="0" y="82"/>
                  <a:pt x="0" y="177"/>
                </a:cubicBezTo>
                <a:lnTo>
                  <a:pt x="0" y="1382"/>
                </a:lnTo>
                <a:lnTo>
                  <a:pt x="0" y="1382"/>
                </a:lnTo>
                <a:cubicBezTo>
                  <a:pt x="0" y="1478"/>
                  <a:pt x="79" y="1556"/>
                  <a:pt x="177" y="1556"/>
                </a:cubicBezTo>
                <a:lnTo>
                  <a:pt x="1271" y="1556"/>
                </a:lnTo>
                <a:lnTo>
                  <a:pt x="1344" y="1556"/>
                </a:lnTo>
                <a:lnTo>
                  <a:pt x="1953" y="1556"/>
                </a:lnTo>
                <a:lnTo>
                  <a:pt x="2025" y="1556"/>
                </a:lnTo>
                <a:lnTo>
                  <a:pt x="5943" y="1556"/>
                </a:lnTo>
                <a:lnTo>
                  <a:pt x="5943" y="1556"/>
                </a:lnTo>
                <a:cubicBezTo>
                  <a:pt x="5944" y="1556"/>
                  <a:pt x="5947" y="1556"/>
                  <a:pt x="5949" y="1556"/>
                </a:cubicBezTo>
                <a:lnTo>
                  <a:pt x="5949" y="1556"/>
                </a:lnTo>
                <a:cubicBezTo>
                  <a:pt x="5978" y="1561"/>
                  <a:pt x="6012" y="1555"/>
                  <a:pt x="6039" y="1531"/>
                </a:cubicBezTo>
                <a:lnTo>
                  <a:pt x="6836" y="864"/>
                </a:lnTo>
                <a:lnTo>
                  <a:pt x="6836" y="864"/>
                </a:lnTo>
                <a:cubicBezTo>
                  <a:pt x="6889" y="820"/>
                  <a:pt x="6889" y="740"/>
                  <a:pt x="6836" y="696"/>
                </a:cubicBezTo>
              </a:path>
            </a:pathLst>
          </a:custGeom>
          <a:solidFill>
            <a:srgbClr val="F88C0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255">
            <a:extLst>
              <a:ext uri="{FF2B5EF4-FFF2-40B4-BE49-F238E27FC236}">
                <a16:creationId xmlns:a16="http://schemas.microsoft.com/office/drawing/2014/main" id="{07230201-8217-BF4F-8E48-30B59B34B8B9}"/>
              </a:ext>
            </a:extLst>
          </p:cNvPr>
          <p:cNvSpPr>
            <a:spLocks noChangeArrowheads="1"/>
          </p:cNvSpPr>
          <p:nvPr/>
        </p:nvSpPr>
        <p:spPr bwMode="auto">
          <a:xfrm>
            <a:off x="16440441" y="7154625"/>
            <a:ext cx="1472136" cy="1939048"/>
          </a:xfrm>
          <a:custGeom>
            <a:avLst/>
            <a:gdLst>
              <a:gd name="T0" fmla="*/ 731 w 1182"/>
              <a:gd name="T1" fmla="*/ 0 h 1556"/>
              <a:gd name="T2" fmla="*/ 0 w 1182"/>
              <a:gd name="T3" fmla="*/ 0 h 1556"/>
              <a:gd name="T4" fmla="*/ 450 w 1182"/>
              <a:gd name="T5" fmla="*/ 778 h 1556"/>
              <a:gd name="T6" fmla="*/ 1 w 1182"/>
              <a:gd name="T7" fmla="*/ 1555 h 1556"/>
              <a:gd name="T8" fmla="*/ 733 w 1182"/>
              <a:gd name="T9" fmla="*/ 1555 h 1556"/>
              <a:gd name="T10" fmla="*/ 1181 w 1182"/>
              <a:gd name="T11" fmla="*/ 778 h 1556"/>
              <a:gd name="T12" fmla="*/ 731 w 1182"/>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182" h="1556">
                <a:moveTo>
                  <a:pt x="731" y="0"/>
                </a:moveTo>
                <a:lnTo>
                  <a:pt x="0" y="0"/>
                </a:lnTo>
                <a:lnTo>
                  <a:pt x="450" y="778"/>
                </a:lnTo>
                <a:lnTo>
                  <a:pt x="1" y="1555"/>
                </a:lnTo>
                <a:lnTo>
                  <a:pt x="733" y="1555"/>
                </a:lnTo>
                <a:lnTo>
                  <a:pt x="1181" y="778"/>
                </a:lnTo>
                <a:lnTo>
                  <a:pt x="731" y="0"/>
                </a:lnTo>
              </a:path>
            </a:pathLst>
          </a:custGeom>
          <a:solidFill>
            <a:srgbClr val="DEEA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10">
            <a:extLst>
              <a:ext uri="{FF2B5EF4-FFF2-40B4-BE49-F238E27FC236}">
                <a16:creationId xmlns:a16="http://schemas.microsoft.com/office/drawing/2014/main" id="{8DBC059A-C906-6C43-A883-32F3FEAD211B}"/>
              </a:ext>
            </a:extLst>
          </p:cNvPr>
          <p:cNvSpPr>
            <a:spLocks noChangeArrowheads="1"/>
          </p:cNvSpPr>
          <p:nvPr/>
        </p:nvSpPr>
        <p:spPr bwMode="auto">
          <a:xfrm>
            <a:off x="15023237" y="7614665"/>
            <a:ext cx="1025955" cy="1021841"/>
          </a:xfrm>
          <a:custGeom>
            <a:avLst/>
            <a:gdLst>
              <a:gd name="connsiteX0" fmla="*/ 208641 w 296503"/>
              <a:gd name="connsiteY0" fmla="*/ 259786 h 295314"/>
              <a:gd name="connsiteX1" fmla="*/ 208641 w 296503"/>
              <a:gd name="connsiteY1" fmla="*/ 269116 h 295314"/>
              <a:gd name="connsiteX2" fmla="*/ 199998 w 296503"/>
              <a:gd name="connsiteY2" fmla="*/ 287419 h 295314"/>
              <a:gd name="connsiteX3" fmla="*/ 205040 w 296503"/>
              <a:gd name="connsiteY3" fmla="*/ 287419 h 295314"/>
              <a:gd name="connsiteX4" fmla="*/ 245370 w 296503"/>
              <a:gd name="connsiteY4" fmla="*/ 287419 h 295314"/>
              <a:gd name="connsiteX5" fmla="*/ 245615 w 296503"/>
              <a:gd name="connsiteY5" fmla="*/ 287175 h 295314"/>
              <a:gd name="connsiteX6" fmla="*/ 245730 w 296503"/>
              <a:gd name="connsiteY6" fmla="*/ 287419 h 295314"/>
              <a:gd name="connsiteX7" fmla="*/ 248251 w 296503"/>
              <a:gd name="connsiteY7" fmla="*/ 284548 h 295314"/>
              <a:gd name="connsiteX8" fmla="*/ 245615 w 296503"/>
              <a:gd name="connsiteY8" fmla="*/ 287175 h 295314"/>
              <a:gd name="connsiteX9" fmla="*/ 237088 w 296503"/>
              <a:gd name="connsiteY9" fmla="*/ 269116 h 295314"/>
              <a:gd name="connsiteX10" fmla="*/ 237088 w 296503"/>
              <a:gd name="connsiteY10" fmla="*/ 259786 h 295314"/>
              <a:gd name="connsiteX11" fmla="*/ 223671 w 296503"/>
              <a:gd name="connsiteY11" fmla="*/ 241698 h 295314"/>
              <a:gd name="connsiteX12" fmla="*/ 226679 w 296503"/>
              <a:gd name="connsiteY12" fmla="*/ 244706 h 295314"/>
              <a:gd name="connsiteX13" fmla="*/ 223671 w 296503"/>
              <a:gd name="connsiteY13" fmla="*/ 247714 h 295314"/>
              <a:gd name="connsiteX14" fmla="*/ 220663 w 296503"/>
              <a:gd name="connsiteY14" fmla="*/ 244706 h 295314"/>
              <a:gd name="connsiteX15" fmla="*/ 223671 w 296503"/>
              <a:gd name="connsiteY15" fmla="*/ 241698 h 295314"/>
              <a:gd name="connsiteX16" fmla="*/ 116417 w 296503"/>
              <a:gd name="connsiteY16" fmla="*/ 240798 h 295314"/>
              <a:gd name="connsiteX17" fmla="*/ 135820 w 296503"/>
              <a:gd name="connsiteY17" fmla="*/ 244917 h 295314"/>
              <a:gd name="connsiteX18" fmla="*/ 139347 w 296503"/>
              <a:gd name="connsiteY18" fmla="*/ 249036 h 295314"/>
              <a:gd name="connsiteX19" fmla="*/ 135114 w 296503"/>
              <a:gd name="connsiteY19" fmla="*/ 252468 h 295314"/>
              <a:gd name="connsiteX20" fmla="*/ 134761 w 296503"/>
              <a:gd name="connsiteY20" fmla="*/ 252468 h 295314"/>
              <a:gd name="connsiteX21" fmla="*/ 114300 w 296503"/>
              <a:gd name="connsiteY21" fmla="*/ 247663 h 295314"/>
              <a:gd name="connsiteX22" fmla="*/ 111831 w 296503"/>
              <a:gd name="connsiteY22" fmla="*/ 242857 h 295314"/>
              <a:gd name="connsiteX23" fmla="*/ 116417 w 296503"/>
              <a:gd name="connsiteY23" fmla="*/ 240798 h 295314"/>
              <a:gd name="connsiteX24" fmla="*/ 157147 w 296503"/>
              <a:gd name="connsiteY24" fmla="*/ 239689 h 295314"/>
              <a:gd name="connsiteX25" fmla="*/ 157147 w 296503"/>
              <a:gd name="connsiteY25" fmla="*/ 249737 h 295314"/>
              <a:gd name="connsiteX26" fmla="*/ 159308 w 296503"/>
              <a:gd name="connsiteY26" fmla="*/ 251890 h 295314"/>
              <a:gd name="connsiteX27" fmla="*/ 201079 w 296503"/>
              <a:gd name="connsiteY27" fmla="*/ 251890 h 295314"/>
              <a:gd name="connsiteX28" fmla="*/ 244650 w 296503"/>
              <a:gd name="connsiteY28" fmla="*/ 251890 h 295314"/>
              <a:gd name="connsiteX29" fmla="*/ 286421 w 296503"/>
              <a:gd name="connsiteY29" fmla="*/ 251890 h 295314"/>
              <a:gd name="connsiteX30" fmla="*/ 288581 w 296503"/>
              <a:gd name="connsiteY30" fmla="*/ 249737 h 295314"/>
              <a:gd name="connsiteX31" fmla="*/ 288581 w 296503"/>
              <a:gd name="connsiteY31" fmla="*/ 239689 h 295314"/>
              <a:gd name="connsiteX32" fmla="*/ 70078 w 296503"/>
              <a:gd name="connsiteY32" fmla="*/ 216169 h 295314"/>
              <a:gd name="connsiteX33" fmla="*/ 75520 w 296503"/>
              <a:gd name="connsiteY33" fmla="*/ 216169 h 295314"/>
              <a:gd name="connsiteX34" fmla="*/ 91123 w 296503"/>
              <a:gd name="connsiteY34" fmla="*/ 229285 h 295314"/>
              <a:gd name="connsiteX35" fmla="*/ 91849 w 296503"/>
              <a:gd name="connsiteY35" fmla="*/ 234750 h 295314"/>
              <a:gd name="connsiteX36" fmla="*/ 88946 w 296503"/>
              <a:gd name="connsiteY36" fmla="*/ 236572 h 295314"/>
              <a:gd name="connsiteX37" fmla="*/ 86769 w 296503"/>
              <a:gd name="connsiteY37" fmla="*/ 235843 h 295314"/>
              <a:gd name="connsiteX38" fmla="*/ 70078 w 296503"/>
              <a:gd name="connsiteY38" fmla="*/ 221634 h 295314"/>
              <a:gd name="connsiteX39" fmla="*/ 70078 w 296503"/>
              <a:gd name="connsiteY39" fmla="*/ 216169 h 295314"/>
              <a:gd name="connsiteX40" fmla="*/ 47794 w 296503"/>
              <a:gd name="connsiteY40" fmla="*/ 172199 h 295314"/>
              <a:gd name="connsiteX41" fmla="*/ 52996 w 296503"/>
              <a:gd name="connsiteY41" fmla="*/ 175003 h 295314"/>
              <a:gd name="connsiteX42" fmla="*/ 60427 w 296503"/>
              <a:gd name="connsiteY42" fmla="*/ 193228 h 295314"/>
              <a:gd name="connsiteX43" fmla="*/ 58941 w 296503"/>
              <a:gd name="connsiteY43" fmla="*/ 198135 h 295314"/>
              <a:gd name="connsiteX44" fmla="*/ 57083 w 296503"/>
              <a:gd name="connsiteY44" fmla="*/ 198486 h 295314"/>
              <a:gd name="connsiteX45" fmla="*/ 53368 w 296503"/>
              <a:gd name="connsiteY45" fmla="*/ 196733 h 295314"/>
              <a:gd name="connsiteX46" fmla="*/ 45193 w 296503"/>
              <a:gd name="connsiteY46" fmla="*/ 176755 h 295314"/>
              <a:gd name="connsiteX47" fmla="*/ 47794 w 296503"/>
              <a:gd name="connsiteY47" fmla="*/ 172199 h 295314"/>
              <a:gd name="connsiteX48" fmla="*/ 159308 w 296503"/>
              <a:gd name="connsiteY48" fmla="*/ 168272 h 295314"/>
              <a:gd name="connsiteX49" fmla="*/ 157147 w 296503"/>
              <a:gd name="connsiteY49" fmla="*/ 170425 h 295314"/>
              <a:gd name="connsiteX50" fmla="*/ 157147 w 296503"/>
              <a:gd name="connsiteY50" fmla="*/ 232152 h 295314"/>
              <a:gd name="connsiteX51" fmla="*/ 288581 w 296503"/>
              <a:gd name="connsiteY51" fmla="*/ 232152 h 295314"/>
              <a:gd name="connsiteX52" fmla="*/ 288581 w 296503"/>
              <a:gd name="connsiteY52" fmla="*/ 170425 h 295314"/>
              <a:gd name="connsiteX53" fmla="*/ 286421 w 296503"/>
              <a:gd name="connsiteY53" fmla="*/ 168272 h 295314"/>
              <a:gd name="connsiteX54" fmla="*/ 159308 w 296503"/>
              <a:gd name="connsiteY54" fmla="*/ 160736 h 295314"/>
              <a:gd name="connsiteX55" fmla="*/ 286421 w 296503"/>
              <a:gd name="connsiteY55" fmla="*/ 160736 h 295314"/>
              <a:gd name="connsiteX56" fmla="*/ 296503 w 296503"/>
              <a:gd name="connsiteY56" fmla="*/ 170425 h 295314"/>
              <a:gd name="connsiteX57" fmla="*/ 296503 w 296503"/>
              <a:gd name="connsiteY57" fmla="*/ 249737 h 295314"/>
              <a:gd name="connsiteX58" fmla="*/ 286421 w 296503"/>
              <a:gd name="connsiteY58" fmla="*/ 259786 h 295314"/>
              <a:gd name="connsiteX59" fmla="*/ 244650 w 296503"/>
              <a:gd name="connsiteY59" fmla="*/ 259786 h 295314"/>
              <a:gd name="connsiteX60" fmla="*/ 244650 w 296503"/>
              <a:gd name="connsiteY60" fmla="*/ 269116 h 295314"/>
              <a:gd name="connsiteX61" fmla="*/ 250411 w 296503"/>
              <a:gd name="connsiteY61" fmla="*/ 281318 h 295314"/>
              <a:gd name="connsiteX62" fmla="*/ 252932 w 296503"/>
              <a:gd name="connsiteY62" fmla="*/ 290290 h 295314"/>
              <a:gd name="connsiteX63" fmla="*/ 245370 w 296503"/>
              <a:gd name="connsiteY63" fmla="*/ 295314 h 295314"/>
              <a:gd name="connsiteX64" fmla="*/ 199998 w 296503"/>
              <a:gd name="connsiteY64" fmla="*/ 295314 h 295314"/>
              <a:gd name="connsiteX65" fmla="*/ 192796 w 296503"/>
              <a:gd name="connsiteY65" fmla="*/ 290290 h 295314"/>
              <a:gd name="connsiteX66" fmla="*/ 195317 w 296503"/>
              <a:gd name="connsiteY66" fmla="*/ 281318 h 295314"/>
              <a:gd name="connsiteX67" fmla="*/ 201079 w 296503"/>
              <a:gd name="connsiteY67" fmla="*/ 269116 h 295314"/>
              <a:gd name="connsiteX68" fmla="*/ 201079 w 296503"/>
              <a:gd name="connsiteY68" fmla="*/ 259786 h 295314"/>
              <a:gd name="connsiteX69" fmla="*/ 159308 w 296503"/>
              <a:gd name="connsiteY69" fmla="*/ 259786 h 295314"/>
              <a:gd name="connsiteX70" fmla="*/ 149225 w 296503"/>
              <a:gd name="connsiteY70" fmla="*/ 249737 h 295314"/>
              <a:gd name="connsiteX71" fmla="*/ 149225 w 296503"/>
              <a:gd name="connsiteY71" fmla="*/ 170425 h 295314"/>
              <a:gd name="connsiteX72" fmla="*/ 159308 w 296503"/>
              <a:gd name="connsiteY72" fmla="*/ 160736 h 295314"/>
              <a:gd name="connsiteX73" fmla="*/ 48173 w 296503"/>
              <a:gd name="connsiteY73" fmla="*/ 123341 h 295314"/>
              <a:gd name="connsiteX74" fmla="*/ 51622 w 296503"/>
              <a:gd name="connsiteY74" fmla="*/ 127575 h 295314"/>
              <a:gd name="connsiteX75" fmla="*/ 49323 w 296503"/>
              <a:gd name="connsiteY75" fmla="*/ 146977 h 295314"/>
              <a:gd name="connsiteX76" fmla="*/ 45107 w 296503"/>
              <a:gd name="connsiteY76" fmla="*/ 150858 h 295314"/>
              <a:gd name="connsiteX77" fmla="*/ 41275 w 296503"/>
              <a:gd name="connsiteY77" fmla="*/ 146977 h 295314"/>
              <a:gd name="connsiteX78" fmla="*/ 43574 w 296503"/>
              <a:gd name="connsiteY78" fmla="*/ 126164 h 295314"/>
              <a:gd name="connsiteX79" fmla="*/ 48173 w 296503"/>
              <a:gd name="connsiteY79" fmla="*/ 123341 h 295314"/>
              <a:gd name="connsiteX80" fmla="*/ 246256 w 296503"/>
              <a:gd name="connsiteY80" fmla="*/ 118608 h 295314"/>
              <a:gd name="connsiteX81" fmla="*/ 250633 w 296503"/>
              <a:gd name="connsiteY81" fmla="*/ 121551 h 295314"/>
              <a:gd name="connsiteX82" fmla="*/ 253327 w 296503"/>
              <a:gd name="connsiteY82" fmla="*/ 143254 h 295314"/>
              <a:gd name="connsiteX83" fmla="*/ 253327 w 296503"/>
              <a:gd name="connsiteY83" fmla="*/ 143622 h 295314"/>
              <a:gd name="connsiteX84" fmla="*/ 249960 w 296503"/>
              <a:gd name="connsiteY84" fmla="*/ 147668 h 295314"/>
              <a:gd name="connsiteX85" fmla="*/ 246256 w 296503"/>
              <a:gd name="connsiteY85" fmla="*/ 143989 h 295314"/>
              <a:gd name="connsiteX86" fmla="*/ 246256 w 296503"/>
              <a:gd name="connsiteY86" fmla="*/ 143622 h 295314"/>
              <a:gd name="connsiteX87" fmla="*/ 243562 w 296503"/>
              <a:gd name="connsiteY87" fmla="*/ 123023 h 295314"/>
              <a:gd name="connsiteX88" fmla="*/ 246256 w 296503"/>
              <a:gd name="connsiteY88" fmla="*/ 118608 h 295314"/>
              <a:gd name="connsiteX89" fmla="*/ 222062 w 296503"/>
              <a:gd name="connsiteY89" fmla="*/ 76462 h 295314"/>
              <a:gd name="connsiteX90" fmla="*/ 227309 w 296503"/>
              <a:gd name="connsiteY90" fmla="*/ 76825 h 295314"/>
              <a:gd name="connsiteX91" fmla="*/ 239901 w 296503"/>
              <a:gd name="connsiteY91" fmla="*/ 94605 h 295314"/>
              <a:gd name="connsiteX92" fmla="*/ 238502 w 296503"/>
              <a:gd name="connsiteY92" fmla="*/ 99685 h 295314"/>
              <a:gd name="connsiteX93" fmla="*/ 236403 w 296503"/>
              <a:gd name="connsiteY93" fmla="*/ 100048 h 295314"/>
              <a:gd name="connsiteX94" fmla="*/ 233605 w 296503"/>
              <a:gd name="connsiteY94" fmla="*/ 98234 h 295314"/>
              <a:gd name="connsiteX95" fmla="*/ 221713 w 296503"/>
              <a:gd name="connsiteY95" fmla="*/ 81905 h 295314"/>
              <a:gd name="connsiteX96" fmla="*/ 222062 w 296503"/>
              <a:gd name="connsiteY96" fmla="*/ 76462 h 295314"/>
              <a:gd name="connsiteX97" fmla="*/ 184645 w 296503"/>
              <a:gd name="connsiteY97" fmla="*/ 47134 h 295314"/>
              <a:gd name="connsiteX98" fmla="*/ 203571 w 296503"/>
              <a:gd name="connsiteY98" fmla="*/ 56564 h 295314"/>
              <a:gd name="connsiteX99" fmla="*/ 204973 w 296503"/>
              <a:gd name="connsiteY99" fmla="*/ 61802 h 295314"/>
              <a:gd name="connsiteX100" fmla="*/ 201819 w 296503"/>
              <a:gd name="connsiteY100" fmla="*/ 63549 h 295314"/>
              <a:gd name="connsiteX101" fmla="*/ 199716 w 296503"/>
              <a:gd name="connsiteY101" fmla="*/ 62850 h 295314"/>
              <a:gd name="connsiteX102" fmla="*/ 182192 w 296503"/>
              <a:gd name="connsiteY102" fmla="*/ 54119 h 295314"/>
              <a:gd name="connsiteX103" fmla="*/ 180089 w 296503"/>
              <a:gd name="connsiteY103" fmla="*/ 49230 h 295314"/>
              <a:gd name="connsiteX104" fmla="*/ 184645 w 296503"/>
              <a:gd name="connsiteY104" fmla="*/ 47134 h 295314"/>
              <a:gd name="connsiteX105" fmla="*/ 101870 w 296503"/>
              <a:gd name="connsiteY105" fmla="*/ 8217 h 295314"/>
              <a:gd name="connsiteX106" fmla="*/ 77838 w 296503"/>
              <a:gd name="connsiteY106" fmla="*/ 17623 h 295314"/>
              <a:gd name="connsiteX107" fmla="*/ 68153 w 296503"/>
              <a:gd name="connsiteY107" fmla="*/ 19070 h 295314"/>
              <a:gd name="connsiteX108" fmla="*/ 53805 w 296503"/>
              <a:gd name="connsiteY108" fmla="*/ 14729 h 295314"/>
              <a:gd name="connsiteX109" fmla="*/ 27261 w 296503"/>
              <a:gd name="connsiteY109" fmla="*/ 41862 h 295314"/>
              <a:gd name="connsiteX110" fmla="*/ 27261 w 296503"/>
              <a:gd name="connsiteY110" fmla="*/ 42224 h 295314"/>
              <a:gd name="connsiteX111" fmla="*/ 51294 w 296503"/>
              <a:gd name="connsiteY111" fmla="*/ 49821 h 295314"/>
              <a:gd name="connsiteX112" fmla="*/ 50935 w 296503"/>
              <a:gd name="connsiteY112" fmla="*/ 55248 h 295314"/>
              <a:gd name="connsiteX113" fmla="*/ 45555 w 296503"/>
              <a:gd name="connsiteY113" fmla="*/ 54886 h 295314"/>
              <a:gd name="connsiteX114" fmla="*/ 24033 w 296503"/>
              <a:gd name="connsiteY114" fmla="*/ 50183 h 295314"/>
              <a:gd name="connsiteX115" fmla="*/ 17217 w 296503"/>
              <a:gd name="connsiteY115" fmla="*/ 51992 h 295314"/>
              <a:gd name="connsiteX116" fmla="*/ 9326 w 296503"/>
              <a:gd name="connsiteY116" fmla="*/ 61398 h 295314"/>
              <a:gd name="connsiteX117" fmla="*/ 7532 w 296503"/>
              <a:gd name="connsiteY117" fmla="*/ 69719 h 295314"/>
              <a:gd name="connsiteX118" fmla="*/ 26902 w 296503"/>
              <a:gd name="connsiteY118" fmla="*/ 88169 h 295314"/>
              <a:gd name="connsiteX119" fmla="*/ 124468 w 296503"/>
              <a:gd name="connsiteY119" fmla="*/ 88169 h 295314"/>
              <a:gd name="connsiteX120" fmla="*/ 143479 w 296503"/>
              <a:gd name="connsiteY120" fmla="*/ 68995 h 295314"/>
              <a:gd name="connsiteX121" fmla="*/ 128773 w 296503"/>
              <a:gd name="connsiteY121" fmla="*/ 50183 h 295314"/>
              <a:gd name="connsiteX122" fmla="*/ 116936 w 296503"/>
              <a:gd name="connsiteY122" fmla="*/ 65016 h 295314"/>
              <a:gd name="connsiteX123" fmla="*/ 114425 w 296503"/>
              <a:gd name="connsiteY123" fmla="*/ 66101 h 295314"/>
              <a:gd name="connsiteX124" fmla="*/ 111555 w 296503"/>
              <a:gd name="connsiteY124" fmla="*/ 65016 h 295314"/>
              <a:gd name="connsiteX125" fmla="*/ 111555 w 296503"/>
              <a:gd name="connsiteY125" fmla="*/ 59589 h 295314"/>
              <a:gd name="connsiteX126" fmla="*/ 123751 w 296503"/>
              <a:gd name="connsiteY126" fmla="*/ 42224 h 295314"/>
              <a:gd name="connsiteX127" fmla="*/ 124110 w 296503"/>
              <a:gd name="connsiteY127" fmla="*/ 41138 h 295314"/>
              <a:gd name="connsiteX128" fmla="*/ 124468 w 296503"/>
              <a:gd name="connsiteY128" fmla="*/ 28476 h 295314"/>
              <a:gd name="connsiteX129" fmla="*/ 101870 w 296503"/>
              <a:gd name="connsiteY129" fmla="*/ 8217 h 295314"/>
              <a:gd name="connsiteX130" fmla="*/ 102588 w 296503"/>
              <a:gd name="connsiteY130" fmla="*/ 258 h 295314"/>
              <a:gd name="connsiteX131" fmla="*/ 131642 w 296503"/>
              <a:gd name="connsiteY131" fmla="*/ 27029 h 295314"/>
              <a:gd name="connsiteX132" fmla="*/ 131642 w 296503"/>
              <a:gd name="connsiteY132" fmla="*/ 42586 h 295314"/>
              <a:gd name="connsiteX133" fmla="*/ 132718 w 296503"/>
              <a:gd name="connsiteY133" fmla="*/ 42947 h 295314"/>
              <a:gd name="connsiteX134" fmla="*/ 134512 w 296503"/>
              <a:gd name="connsiteY134" fmla="*/ 42224 h 295314"/>
              <a:gd name="connsiteX135" fmla="*/ 143479 w 296503"/>
              <a:gd name="connsiteY135" fmla="*/ 41500 h 295314"/>
              <a:gd name="connsiteX136" fmla="*/ 156393 w 296503"/>
              <a:gd name="connsiteY136" fmla="*/ 41862 h 295314"/>
              <a:gd name="connsiteX137" fmla="*/ 159980 w 296503"/>
              <a:gd name="connsiteY137" fmla="*/ 45842 h 295314"/>
              <a:gd name="connsiteX138" fmla="*/ 155675 w 296503"/>
              <a:gd name="connsiteY138" fmla="*/ 49821 h 295314"/>
              <a:gd name="connsiteX139" fmla="*/ 143479 w 296503"/>
              <a:gd name="connsiteY139" fmla="*/ 49098 h 295314"/>
              <a:gd name="connsiteX140" fmla="*/ 143121 w 296503"/>
              <a:gd name="connsiteY140" fmla="*/ 49459 h 295314"/>
              <a:gd name="connsiteX141" fmla="*/ 151371 w 296503"/>
              <a:gd name="connsiteY141" fmla="*/ 68995 h 295314"/>
              <a:gd name="connsiteX142" fmla="*/ 124468 w 296503"/>
              <a:gd name="connsiteY142" fmla="*/ 96128 h 295314"/>
              <a:gd name="connsiteX143" fmla="*/ 63848 w 296503"/>
              <a:gd name="connsiteY143" fmla="*/ 96128 h 295314"/>
              <a:gd name="connsiteX144" fmla="*/ 59903 w 296503"/>
              <a:gd name="connsiteY144" fmla="*/ 102640 h 295314"/>
              <a:gd name="connsiteX145" fmla="*/ 56675 w 296503"/>
              <a:gd name="connsiteY145" fmla="*/ 104811 h 295314"/>
              <a:gd name="connsiteX146" fmla="*/ 54881 w 296503"/>
              <a:gd name="connsiteY146" fmla="*/ 104449 h 295314"/>
              <a:gd name="connsiteX147" fmla="*/ 53088 w 296503"/>
              <a:gd name="connsiteY147" fmla="*/ 99023 h 295314"/>
              <a:gd name="connsiteX148" fmla="*/ 54881 w 296503"/>
              <a:gd name="connsiteY148" fmla="*/ 96128 h 295314"/>
              <a:gd name="connsiteX149" fmla="*/ 26902 w 296503"/>
              <a:gd name="connsiteY149" fmla="*/ 96128 h 295314"/>
              <a:gd name="connsiteX150" fmla="*/ 0 w 296503"/>
              <a:gd name="connsiteY150" fmla="*/ 71166 h 295314"/>
              <a:gd name="connsiteX151" fmla="*/ 0 w 296503"/>
              <a:gd name="connsiteY151" fmla="*/ 70804 h 295314"/>
              <a:gd name="connsiteX152" fmla="*/ 0 w 296503"/>
              <a:gd name="connsiteY152" fmla="*/ 69719 h 295314"/>
              <a:gd name="connsiteX153" fmla="*/ 0 w 296503"/>
              <a:gd name="connsiteY153" fmla="*/ 68995 h 295314"/>
              <a:gd name="connsiteX154" fmla="*/ 2511 w 296503"/>
              <a:gd name="connsiteY154" fmla="*/ 57057 h 295314"/>
              <a:gd name="connsiteX155" fmla="*/ 13989 w 296503"/>
              <a:gd name="connsiteY155" fmla="*/ 45118 h 295314"/>
              <a:gd name="connsiteX156" fmla="*/ 19369 w 296503"/>
              <a:gd name="connsiteY156" fmla="*/ 42586 h 295314"/>
              <a:gd name="connsiteX157" fmla="*/ 19728 w 296503"/>
              <a:gd name="connsiteY157" fmla="*/ 42586 h 295314"/>
              <a:gd name="connsiteX158" fmla="*/ 19728 w 296503"/>
              <a:gd name="connsiteY158" fmla="*/ 41862 h 295314"/>
              <a:gd name="connsiteX159" fmla="*/ 53805 w 296503"/>
              <a:gd name="connsiteY159" fmla="*/ 7132 h 295314"/>
              <a:gd name="connsiteX160" fmla="*/ 72099 w 296503"/>
              <a:gd name="connsiteY160" fmla="*/ 12558 h 295314"/>
              <a:gd name="connsiteX161" fmla="*/ 102588 w 296503"/>
              <a:gd name="connsiteY161" fmla="*/ 258 h 295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296503" h="295314">
                <a:moveTo>
                  <a:pt x="208641" y="259786"/>
                </a:moveTo>
                <a:lnTo>
                  <a:pt x="208641" y="269116"/>
                </a:lnTo>
                <a:cubicBezTo>
                  <a:pt x="208641" y="276294"/>
                  <a:pt x="205760" y="283113"/>
                  <a:pt x="199998" y="287419"/>
                </a:cubicBezTo>
                <a:lnTo>
                  <a:pt x="205040" y="287419"/>
                </a:lnTo>
                <a:lnTo>
                  <a:pt x="245370" y="287419"/>
                </a:lnTo>
                <a:lnTo>
                  <a:pt x="245615" y="287175"/>
                </a:lnTo>
                <a:lnTo>
                  <a:pt x="245730" y="287419"/>
                </a:lnTo>
                <a:lnTo>
                  <a:pt x="248251" y="284548"/>
                </a:lnTo>
                <a:lnTo>
                  <a:pt x="245615" y="287175"/>
                </a:lnTo>
                <a:lnTo>
                  <a:pt x="237088" y="269116"/>
                </a:lnTo>
                <a:lnTo>
                  <a:pt x="237088" y="259786"/>
                </a:lnTo>
                <a:close/>
                <a:moveTo>
                  <a:pt x="223671" y="241698"/>
                </a:moveTo>
                <a:cubicBezTo>
                  <a:pt x="225342" y="241698"/>
                  <a:pt x="226679" y="243035"/>
                  <a:pt x="226679" y="244706"/>
                </a:cubicBezTo>
                <a:cubicBezTo>
                  <a:pt x="226679" y="246377"/>
                  <a:pt x="225342" y="247714"/>
                  <a:pt x="223671" y="247714"/>
                </a:cubicBezTo>
                <a:cubicBezTo>
                  <a:pt x="222000" y="247714"/>
                  <a:pt x="220663" y="246377"/>
                  <a:pt x="220663" y="244706"/>
                </a:cubicBezTo>
                <a:cubicBezTo>
                  <a:pt x="220663" y="243035"/>
                  <a:pt x="222000" y="241698"/>
                  <a:pt x="223671" y="241698"/>
                </a:cubicBezTo>
                <a:close/>
                <a:moveTo>
                  <a:pt x="116417" y="240798"/>
                </a:moveTo>
                <a:cubicBezTo>
                  <a:pt x="122767" y="242857"/>
                  <a:pt x="129117" y="244230"/>
                  <a:pt x="135820" y="244917"/>
                </a:cubicBezTo>
                <a:cubicBezTo>
                  <a:pt x="137936" y="245260"/>
                  <a:pt x="139347" y="247319"/>
                  <a:pt x="139347" y="249036"/>
                </a:cubicBezTo>
                <a:cubicBezTo>
                  <a:pt x="138995" y="251095"/>
                  <a:pt x="137231" y="252468"/>
                  <a:pt x="135114" y="252468"/>
                </a:cubicBezTo>
                <a:cubicBezTo>
                  <a:pt x="135114" y="252468"/>
                  <a:pt x="135114" y="252468"/>
                  <a:pt x="134761" y="252468"/>
                </a:cubicBezTo>
                <a:cubicBezTo>
                  <a:pt x="127706" y="251438"/>
                  <a:pt x="121003" y="249722"/>
                  <a:pt x="114300" y="247663"/>
                </a:cubicBezTo>
                <a:cubicBezTo>
                  <a:pt x="112184" y="247319"/>
                  <a:pt x="111125" y="244917"/>
                  <a:pt x="111831" y="242857"/>
                </a:cubicBezTo>
                <a:cubicBezTo>
                  <a:pt x="112536" y="241141"/>
                  <a:pt x="114653" y="240111"/>
                  <a:pt x="116417" y="240798"/>
                </a:cubicBezTo>
                <a:close/>
                <a:moveTo>
                  <a:pt x="157147" y="239689"/>
                </a:moveTo>
                <a:lnTo>
                  <a:pt x="157147" y="249737"/>
                </a:lnTo>
                <a:cubicBezTo>
                  <a:pt x="157147" y="250814"/>
                  <a:pt x="158228" y="251890"/>
                  <a:pt x="159308" y="251890"/>
                </a:cubicBezTo>
                <a:lnTo>
                  <a:pt x="201079" y="251890"/>
                </a:lnTo>
                <a:lnTo>
                  <a:pt x="244650" y="251890"/>
                </a:lnTo>
                <a:lnTo>
                  <a:pt x="286421" y="251890"/>
                </a:lnTo>
                <a:cubicBezTo>
                  <a:pt x="287501" y="251890"/>
                  <a:pt x="288581" y="250814"/>
                  <a:pt x="288581" y="249737"/>
                </a:cubicBezTo>
                <a:lnTo>
                  <a:pt x="288581" y="239689"/>
                </a:lnTo>
                <a:close/>
                <a:moveTo>
                  <a:pt x="70078" y="216169"/>
                </a:moveTo>
                <a:cubicBezTo>
                  <a:pt x="71892" y="214711"/>
                  <a:pt x="74069" y="214711"/>
                  <a:pt x="75520" y="216169"/>
                </a:cubicBezTo>
                <a:cubicBezTo>
                  <a:pt x="80238" y="221269"/>
                  <a:pt x="85318" y="225642"/>
                  <a:pt x="91123" y="229285"/>
                </a:cubicBezTo>
                <a:cubicBezTo>
                  <a:pt x="92938" y="230742"/>
                  <a:pt x="93300" y="233293"/>
                  <a:pt x="91849" y="234750"/>
                </a:cubicBezTo>
                <a:cubicBezTo>
                  <a:pt x="91123" y="235843"/>
                  <a:pt x="90035" y="236572"/>
                  <a:pt x="88946" y="236572"/>
                </a:cubicBezTo>
                <a:cubicBezTo>
                  <a:pt x="87858" y="236572"/>
                  <a:pt x="87132" y="236208"/>
                  <a:pt x="86769" y="235843"/>
                </a:cubicBezTo>
                <a:cubicBezTo>
                  <a:pt x="80600" y="231835"/>
                  <a:pt x="75158" y="227099"/>
                  <a:pt x="70078" y="221634"/>
                </a:cubicBezTo>
                <a:cubicBezTo>
                  <a:pt x="68263" y="220176"/>
                  <a:pt x="68626" y="217626"/>
                  <a:pt x="70078" y="216169"/>
                </a:cubicBezTo>
                <a:close/>
                <a:moveTo>
                  <a:pt x="47794" y="172199"/>
                </a:moveTo>
                <a:cubicBezTo>
                  <a:pt x="50024" y="171848"/>
                  <a:pt x="52253" y="172900"/>
                  <a:pt x="52996" y="175003"/>
                </a:cubicBezTo>
                <a:cubicBezTo>
                  <a:pt x="54854" y="181312"/>
                  <a:pt x="57455" y="187270"/>
                  <a:pt x="60427" y="193228"/>
                </a:cubicBezTo>
                <a:cubicBezTo>
                  <a:pt x="61542" y="194981"/>
                  <a:pt x="60799" y="197434"/>
                  <a:pt x="58941" y="198135"/>
                </a:cubicBezTo>
                <a:cubicBezTo>
                  <a:pt x="58198" y="198486"/>
                  <a:pt x="57455" y="198486"/>
                  <a:pt x="57083" y="198486"/>
                </a:cubicBezTo>
                <a:cubicBezTo>
                  <a:pt x="55597" y="198486"/>
                  <a:pt x="54111" y="197785"/>
                  <a:pt x="53368" y="196733"/>
                </a:cubicBezTo>
                <a:cubicBezTo>
                  <a:pt x="50024" y="190424"/>
                  <a:pt x="47051" y="183765"/>
                  <a:pt x="45193" y="176755"/>
                </a:cubicBezTo>
                <a:cubicBezTo>
                  <a:pt x="44450" y="175003"/>
                  <a:pt x="45936" y="172900"/>
                  <a:pt x="47794" y="172199"/>
                </a:cubicBezTo>
                <a:close/>
                <a:moveTo>
                  <a:pt x="159308" y="168272"/>
                </a:moveTo>
                <a:cubicBezTo>
                  <a:pt x="158228" y="168272"/>
                  <a:pt x="157147" y="169708"/>
                  <a:pt x="157147" y="170425"/>
                </a:cubicBezTo>
                <a:lnTo>
                  <a:pt x="157147" y="232152"/>
                </a:lnTo>
                <a:lnTo>
                  <a:pt x="288581" y="232152"/>
                </a:lnTo>
                <a:lnTo>
                  <a:pt x="288581" y="170425"/>
                </a:lnTo>
                <a:cubicBezTo>
                  <a:pt x="288581" y="169708"/>
                  <a:pt x="287501" y="168272"/>
                  <a:pt x="286421" y="168272"/>
                </a:cubicBezTo>
                <a:close/>
                <a:moveTo>
                  <a:pt x="159308" y="160736"/>
                </a:moveTo>
                <a:lnTo>
                  <a:pt x="286421" y="160736"/>
                </a:lnTo>
                <a:cubicBezTo>
                  <a:pt x="291822" y="160736"/>
                  <a:pt x="296503" y="165042"/>
                  <a:pt x="296503" y="170425"/>
                </a:cubicBezTo>
                <a:lnTo>
                  <a:pt x="296503" y="249737"/>
                </a:lnTo>
                <a:cubicBezTo>
                  <a:pt x="296503" y="255120"/>
                  <a:pt x="291822" y="259786"/>
                  <a:pt x="286421" y="259786"/>
                </a:cubicBezTo>
                <a:lnTo>
                  <a:pt x="244650" y="259786"/>
                </a:lnTo>
                <a:lnTo>
                  <a:pt x="244650" y="269116"/>
                </a:lnTo>
                <a:cubicBezTo>
                  <a:pt x="244650" y="273782"/>
                  <a:pt x="246810" y="278447"/>
                  <a:pt x="250411" y="281318"/>
                </a:cubicBezTo>
                <a:cubicBezTo>
                  <a:pt x="253292" y="283471"/>
                  <a:pt x="254012" y="287060"/>
                  <a:pt x="252932" y="290290"/>
                </a:cubicBezTo>
                <a:cubicBezTo>
                  <a:pt x="251852" y="293161"/>
                  <a:pt x="248971" y="295314"/>
                  <a:pt x="245370" y="295314"/>
                </a:cubicBezTo>
                <a:lnTo>
                  <a:pt x="199998" y="295314"/>
                </a:lnTo>
                <a:cubicBezTo>
                  <a:pt x="196757" y="295314"/>
                  <a:pt x="193877" y="293161"/>
                  <a:pt x="192796" y="290290"/>
                </a:cubicBezTo>
                <a:cubicBezTo>
                  <a:pt x="191716" y="287060"/>
                  <a:pt x="192796" y="283471"/>
                  <a:pt x="195317" y="281318"/>
                </a:cubicBezTo>
                <a:cubicBezTo>
                  <a:pt x="198918" y="278447"/>
                  <a:pt x="201079" y="273782"/>
                  <a:pt x="201079" y="269116"/>
                </a:cubicBezTo>
                <a:lnTo>
                  <a:pt x="201079" y="259786"/>
                </a:lnTo>
                <a:lnTo>
                  <a:pt x="159308" y="259786"/>
                </a:lnTo>
                <a:cubicBezTo>
                  <a:pt x="153906" y="259786"/>
                  <a:pt x="149225" y="255120"/>
                  <a:pt x="149225" y="249737"/>
                </a:cubicBezTo>
                <a:lnTo>
                  <a:pt x="149225" y="170425"/>
                </a:lnTo>
                <a:cubicBezTo>
                  <a:pt x="149225" y="165042"/>
                  <a:pt x="153906" y="160736"/>
                  <a:pt x="159308" y="160736"/>
                </a:cubicBezTo>
                <a:close/>
                <a:moveTo>
                  <a:pt x="48173" y="123341"/>
                </a:moveTo>
                <a:cubicBezTo>
                  <a:pt x="50472" y="123694"/>
                  <a:pt x="52005" y="125458"/>
                  <a:pt x="51622" y="127575"/>
                </a:cubicBezTo>
                <a:cubicBezTo>
                  <a:pt x="50089" y="133925"/>
                  <a:pt x="49323" y="140627"/>
                  <a:pt x="49323" y="146977"/>
                </a:cubicBezTo>
                <a:cubicBezTo>
                  <a:pt x="49323" y="149447"/>
                  <a:pt x="47407" y="150858"/>
                  <a:pt x="45107" y="150858"/>
                </a:cubicBezTo>
                <a:cubicBezTo>
                  <a:pt x="42808" y="150858"/>
                  <a:pt x="41275" y="149447"/>
                  <a:pt x="41275" y="146977"/>
                </a:cubicBezTo>
                <a:cubicBezTo>
                  <a:pt x="41275" y="139922"/>
                  <a:pt x="42041" y="132866"/>
                  <a:pt x="43574" y="126164"/>
                </a:cubicBezTo>
                <a:cubicBezTo>
                  <a:pt x="43957" y="124047"/>
                  <a:pt x="46257" y="122636"/>
                  <a:pt x="48173" y="123341"/>
                </a:cubicBezTo>
                <a:close/>
                <a:moveTo>
                  <a:pt x="246256" y="118608"/>
                </a:moveTo>
                <a:cubicBezTo>
                  <a:pt x="248276" y="117873"/>
                  <a:pt x="249960" y="118976"/>
                  <a:pt x="250633" y="121551"/>
                </a:cubicBezTo>
                <a:cubicBezTo>
                  <a:pt x="251980" y="128172"/>
                  <a:pt x="252990" y="135897"/>
                  <a:pt x="253327" y="143254"/>
                </a:cubicBezTo>
                <a:lnTo>
                  <a:pt x="253327" y="143622"/>
                </a:lnTo>
                <a:cubicBezTo>
                  <a:pt x="253664" y="145829"/>
                  <a:pt x="251980" y="147668"/>
                  <a:pt x="249960" y="147668"/>
                </a:cubicBezTo>
                <a:cubicBezTo>
                  <a:pt x="247939" y="147668"/>
                  <a:pt x="246256" y="146197"/>
                  <a:pt x="246256" y="143989"/>
                </a:cubicBezTo>
                <a:lnTo>
                  <a:pt x="246256" y="143622"/>
                </a:lnTo>
                <a:cubicBezTo>
                  <a:pt x="245919" y="136633"/>
                  <a:pt x="244909" y="129644"/>
                  <a:pt x="243562" y="123023"/>
                </a:cubicBezTo>
                <a:cubicBezTo>
                  <a:pt x="242888" y="121183"/>
                  <a:pt x="244235" y="118976"/>
                  <a:pt x="246256" y="118608"/>
                </a:cubicBezTo>
                <a:close/>
                <a:moveTo>
                  <a:pt x="222062" y="76462"/>
                </a:moveTo>
                <a:cubicBezTo>
                  <a:pt x="223811" y="75011"/>
                  <a:pt x="226260" y="75011"/>
                  <a:pt x="227309" y="76825"/>
                </a:cubicBezTo>
                <a:cubicBezTo>
                  <a:pt x="232206" y="82268"/>
                  <a:pt x="236403" y="88074"/>
                  <a:pt x="239901" y="94605"/>
                </a:cubicBezTo>
                <a:cubicBezTo>
                  <a:pt x="240950" y="96056"/>
                  <a:pt x="240251" y="98596"/>
                  <a:pt x="238502" y="99685"/>
                </a:cubicBezTo>
                <a:cubicBezTo>
                  <a:pt x="237802" y="100048"/>
                  <a:pt x="237453" y="100048"/>
                  <a:pt x="236403" y="100048"/>
                </a:cubicBezTo>
                <a:cubicBezTo>
                  <a:pt x="235354" y="100048"/>
                  <a:pt x="233955" y="99685"/>
                  <a:pt x="233605" y="98234"/>
                </a:cubicBezTo>
                <a:cubicBezTo>
                  <a:pt x="230107" y="92428"/>
                  <a:pt x="226260" y="86985"/>
                  <a:pt x="221713" y="81905"/>
                </a:cubicBezTo>
                <a:cubicBezTo>
                  <a:pt x="220663" y="80091"/>
                  <a:pt x="220663" y="77914"/>
                  <a:pt x="222062" y="76462"/>
                </a:cubicBezTo>
                <a:close/>
                <a:moveTo>
                  <a:pt x="184645" y="47134"/>
                </a:moveTo>
                <a:cubicBezTo>
                  <a:pt x="191655" y="49579"/>
                  <a:pt x="197613" y="52722"/>
                  <a:pt x="203571" y="56564"/>
                </a:cubicBezTo>
                <a:cubicBezTo>
                  <a:pt x="205324" y="57611"/>
                  <a:pt x="206025" y="59707"/>
                  <a:pt x="204973" y="61802"/>
                </a:cubicBezTo>
                <a:cubicBezTo>
                  <a:pt x="204272" y="62850"/>
                  <a:pt x="202870" y="63549"/>
                  <a:pt x="201819" y="63549"/>
                </a:cubicBezTo>
                <a:cubicBezTo>
                  <a:pt x="201118" y="63549"/>
                  <a:pt x="200417" y="63199"/>
                  <a:pt x="199716" y="62850"/>
                </a:cubicBezTo>
                <a:cubicBezTo>
                  <a:pt x="194108" y="59358"/>
                  <a:pt x="188150" y="56564"/>
                  <a:pt x="182192" y="54119"/>
                </a:cubicBezTo>
                <a:cubicBezTo>
                  <a:pt x="180089" y="53421"/>
                  <a:pt x="179388" y="50976"/>
                  <a:pt x="180089" y="49230"/>
                </a:cubicBezTo>
                <a:cubicBezTo>
                  <a:pt x="180790" y="47134"/>
                  <a:pt x="182893" y="46436"/>
                  <a:pt x="184645" y="47134"/>
                </a:cubicBezTo>
                <a:close/>
                <a:moveTo>
                  <a:pt x="101870" y="8217"/>
                </a:moveTo>
                <a:cubicBezTo>
                  <a:pt x="92544" y="6770"/>
                  <a:pt x="83577" y="10388"/>
                  <a:pt x="77838" y="17623"/>
                </a:cubicBezTo>
                <a:cubicBezTo>
                  <a:pt x="75327" y="20879"/>
                  <a:pt x="71381" y="21241"/>
                  <a:pt x="68153" y="19070"/>
                </a:cubicBezTo>
                <a:cubicBezTo>
                  <a:pt x="63848" y="16538"/>
                  <a:pt x="58827" y="14729"/>
                  <a:pt x="53805" y="14729"/>
                </a:cubicBezTo>
                <a:cubicBezTo>
                  <a:pt x="39457" y="14729"/>
                  <a:pt x="27261" y="27029"/>
                  <a:pt x="27261" y="41862"/>
                </a:cubicBezTo>
                <a:lnTo>
                  <a:pt x="27261" y="42224"/>
                </a:lnTo>
                <a:cubicBezTo>
                  <a:pt x="43402" y="41500"/>
                  <a:pt x="50935" y="49459"/>
                  <a:pt x="51294" y="49821"/>
                </a:cubicBezTo>
                <a:cubicBezTo>
                  <a:pt x="52729" y="51268"/>
                  <a:pt x="52729" y="53801"/>
                  <a:pt x="50935" y="55248"/>
                </a:cubicBezTo>
                <a:cubicBezTo>
                  <a:pt x="49501" y="56695"/>
                  <a:pt x="46990" y="56333"/>
                  <a:pt x="45555" y="54886"/>
                </a:cubicBezTo>
                <a:cubicBezTo>
                  <a:pt x="45196" y="54524"/>
                  <a:pt x="38739" y="48374"/>
                  <a:pt x="24033" y="50183"/>
                </a:cubicBezTo>
                <a:cubicBezTo>
                  <a:pt x="21522" y="50545"/>
                  <a:pt x="19369" y="51268"/>
                  <a:pt x="17217" y="51992"/>
                </a:cubicBezTo>
                <a:cubicBezTo>
                  <a:pt x="13630" y="54162"/>
                  <a:pt x="10761" y="57418"/>
                  <a:pt x="9326" y="61398"/>
                </a:cubicBezTo>
                <a:cubicBezTo>
                  <a:pt x="7891" y="65016"/>
                  <a:pt x="7532" y="68633"/>
                  <a:pt x="7532" y="69719"/>
                </a:cubicBezTo>
                <a:cubicBezTo>
                  <a:pt x="7891" y="79848"/>
                  <a:pt x="16500" y="88169"/>
                  <a:pt x="26902" y="88169"/>
                </a:cubicBezTo>
                <a:lnTo>
                  <a:pt x="124468" y="88169"/>
                </a:lnTo>
                <a:cubicBezTo>
                  <a:pt x="134871" y="88169"/>
                  <a:pt x="143479" y="79487"/>
                  <a:pt x="143479" y="68995"/>
                </a:cubicBezTo>
                <a:cubicBezTo>
                  <a:pt x="143479" y="59951"/>
                  <a:pt x="137740" y="51992"/>
                  <a:pt x="128773" y="50183"/>
                </a:cubicBezTo>
                <a:cubicBezTo>
                  <a:pt x="126979" y="53801"/>
                  <a:pt x="123392" y="58865"/>
                  <a:pt x="116936" y="65016"/>
                </a:cubicBezTo>
                <a:cubicBezTo>
                  <a:pt x="116218" y="65739"/>
                  <a:pt x="115142" y="66101"/>
                  <a:pt x="114425" y="66101"/>
                </a:cubicBezTo>
                <a:cubicBezTo>
                  <a:pt x="113349" y="66101"/>
                  <a:pt x="112273" y="65739"/>
                  <a:pt x="111555" y="65016"/>
                </a:cubicBezTo>
                <a:cubicBezTo>
                  <a:pt x="110121" y="63569"/>
                  <a:pt x="110121" y="61036"/>
                  <a:pt x="111555" y="59589"/>
                </a:cubicBezTo>
                <a:cubicBezTo>
                  <a:pt x="122675" y="48374"/>
                  <a:pt x="123751" y="42224"/>
                  <a:pt x="123751" y="42224"/>
                </a:cubicBezTo>
                <a:cubicBezTo>
                  <a:pt x="123751" y="41862"/>
                  <a:pt x="123751" y="41862"/>
                  <a:pt x="124110" y="41138"/>
                </a:cubicBezTo>
                <a:cubicBezTo>
                  <a:pt x="125186" y="37159"/>
                  <a:pt x="125186" y="32818"/>
                  <a:pt x="124468" y="28476"/>
                </a:cubicBezTo>
                <a:cubicBezTo>
                  <a:pt x="121958" y="17623"/>
                  <a:pt x="112273" y="9302"/>
                  <a:pt x="101870" y="8217"/>
                </a:cubicBezTo>
                <a:close/>
                <a:moveTo>
                  <a:pt x="102588" y="258"/>
                </a:moveTo>
                <a:cubicBezTo>
                  <a:pt x="116936" y="2067"/>
                  <a:pt x="128414" y="12558"/>
                  <a:pt x="131642" y="27029"/>
                </a:cubicBezTo>
                <a:cubicBezTo>
                  <a:pt x="132718" y="32094"/>
                  <a:pt x="132718" y="37521"/>
                  <a:pt x="131642" y="42586"/>
                </a:cubicBezTo>
                <a:cubicBezTo>
                  <a:pt x="132001" y="42586"/>
                  <a:pt x="132360" y="42947"/>
                  <a:pt x="132718" y="42947"/>
                </a:cubicBezTo>
                <a:cubicBezTo>
                  <a:pt x="133436" y="42586"/>
                  <a:pt x="133795" y="42224"/>
                  <a:pt x="134512" y="42224"/>
                </a:cubicBezTo>
                <a:cubicBezTo>
                  <a:pt x="137382" y="41862"/>
                  <a:pt x="140610" y="41862"/>
                  <a:pt x="143479" y="41500"/>
                </a:cubicBezTo>
                <a:cubicBezTo>
                  <a:pt x="147784" y="41500"/>
                  <a:pt x="152088" y="41500"/>
                  <a:pt x="156393" y="41862"/>
                </a:cubicBezTo>
                <a:cubicBezTo>
                  <a:pt x="158545" y="41862"/>
                  <a:pt x="159980" y="44033"/>
                  <a:pt x="159980" y="45842"/>
                </a:cubicBezTo>
                <a:cubicBezTo>
                  <a:pt x="159621" y="48012"/>
                  <a:pt x="157827" y="49821"/>
                  <a:pt x="155675" y="49821"/>
                </a:cubicBezTo>
                <a:cubicBezTo>
                  <a:pt x="151729" y="49098"/>
                  <a:pt x="147784" y="49098"/>
                  <a:pt x="143479" y="49098"/>
                </a:cubicBezTo>
                <a:cubicBezTo>
                  <a:pt x="143479" y="49098"/>
                  <a:pt x="143479" y="49459"/>
                  <a:pt x="143121" y="49459"/>
                </a:cubicBezTo>
                <a:cubicBezTo>
                  <a:pt x="148143" y="54162"/>
                  <a:pt x="151371" y="61036"/>
                  <a:pt x="151371" y="68995"/>
                </a:cubicBezTo>
                <a:cubicBezTo>
                  <a:pt x="151371" y="83828"/>
                  <a:pt x="139175" y="96128"/>
                  <a:pt x="124468" y="96128"/>
                </a:cubicBezTo>
                <a:lnTo>
                  <a:pt x="63848" y="96128"/>
                </a:lnTo>
                <a:cubicBezTo>
                  <a:pt x="62414" y="97937"/>
                  <a:pt x="61338" y="100470"/>
                  <a:pt x="59903" y="102640"/>
                </a:cubicBezTo>
                <a:cubicBezTo>
                  <a:pt x="59185" y="103726"/>
                  <a:pt x="58109" y="104811"/>
                  <a:pt x="56675" y="104811"/>
                </a:cubicBezTo>
                <a:cubicBezTo>
                  <a:pt x="55957" y="104811"/>
                  <a:pt x="55240" y="104449"/>
                  <a:pt x="54881" y="104449"/>
                </a:cubicBezTo>
                <a:cubicBezTo>
                  <a:pt x="53088" y="103002"/>
                  <a:pt x="52370" y="100831"/>
                  <a:pt x="53088" y="99023"/>
                </a:cubicBezTo>
                <a:cubicBezTo>
                  <a:pt x="53805" y="97937"/>
                  <a:pt x="54522" y="96852"/>
                  <a:pt x="54881" y="96128"/>
                </a:cubicBezTo>
                <a:lnTo>
                  <a:pt x="26902" y="96128"/>
                </a:lnTo>
                <a:cubicBezTo>
                  <a:pt x="12554" y="96128"/>
                  <a:pt x="1076" y="84913"/>
                  <a:pt x="0" y="71166"/>
                </a:cubicBezTo>
                <a:cubicBezTo>
                  <a:pt x="0" y="70804"/>
                  <a:pt x="0" y="70804"/>
                  <a:pt x="0" y="70804"/>
                </a:cubicBezTo>
                <a:cubicBezTo>
                  <a:pt x="0" y="70442"/>
                  <a:pt x="0" y="70081"/>
                  <a:pt x="0" y="69719"/>
                </a:cubicBezTo>
                <a:cubicBezTo>
                  <a:pt x="0" y="69357"/>
                  <a:pt x="0" y="68995"/>
                  <a:pt x="0" y="68995"/>
                </a:cubicBezTo>
                <a:cubicBezTo>
                  <a:pt x="0" y="64654"/>
                  <a:pt x="717" y="60674"/>
                  <a:pt x="2511" y="57057"/>
                </a:cubicBezTo>
                <a:cubicBezTo>
                  <a:pt x="4663" y="52354"/>
                  <a:pt x="8250" y="48012"/>
                  <a:pt x="13989" y="45118"/>
                </a:cubicBezTo>
                <a:cubicBezTo>
                  <a:pt x="15782" y="44033"/>
                  <a:pt x="17576" y="43309"/>
                  <a:pt x="19369" y="42586"/>
                </a:cubicBezTo>
                <a:cubicBezTo>
                  <a:pt x="19728" y="42586"/>
                  <a:pt x="19728" y="42586"/>
                  <a:pt x="19728" y="42586"/>
                </a:cubicBezTo>
                <a:lnTo>
                  <a:pt x="19728" y="41862"/>
                </a:lnTo>
                <a:cubicBezTo>
                  <a:pt x="19728" y="22688"/>
                  <a:pt x="35152" y="7132"/>
                  <a:pt x="53805" y="7132"/>
                </a:cubicBezTo>
                <a:cubicBezTo>
                  <a:pt x="60620" y="7132"/>
                  <a:pt x="66718" y="8940"/>
                  <a:pt x="72099" y="12558"/>
                </a:cubicBezTo>
                <a:cubicBezTo>
                  <a:pt x="79631" y="3514"/>
                  <a:pt x="91110" y="-1189"/>
                  <a:pt x="102588" y="25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 name="TextBox 9">
            <a:extLst>
              <a:ext uri="{FF2B5EF4-FFF2-40B4-BE49-F238E27FC236}">
                <a16:creationId xmlns:a16="http://schemas.microsoft.com/office/drawing/2014/main" id="{AACB1C30-0DC2-2746-8B97-FDE640687485}"/>
              </a:ext>
            </a:extLst>
          </p:cNvPr>
          <p:cNvSpPr txBox="1"/>
          <p:nvPr/>
        </p:nvSpPr>
        <p:spPr>
          <a:xfrm>
            <a:off x="8280880" y="751491"/>
            <a:ext cx="7794441" cy="1231106"/>
          </a:xfrm>
          <a:prstGeom prst="rect">
            <a:avLst/>
          </a:prstGeom>
          <a:noFill/>
        </p:spPr>
        <p:txBody>
          <a:bodyPr wrap="none" rtlCol="0" anchor="b">
            <a:spAutoFit/>
          </a:bodyPr>
          <a:lstStyle/>
          <a:p>
            <a:pPr algn="ctr"/>
            <a:r>
              <a:rPr lang="en-US" sz="7400" b="1" spc="-290" dirty="0">
                <a:solidFill>
                  <a:srgbClr val="FFFFFF"/>
                </a:solidFill>
                <a:latin typeface="Poppins" pitchFamily="2" charset="77"/>
                <a:cs typeface="Poppins" pitchFamily="2" charset="77"/>
              </a:rPr>
              <a:t>5G INFOGRAPHIC</a:t>
            </a:r>
          </a:p>
        </p:txBody>
      </p:sp>
      <p:sp>
        <p:nvSpPr>
          <p:cNvPr id="11" name="TextBox 10">
            <a:extLst>
              <a:ext uri="{FF2B5EF4-FFF2-40B4-BE49-F238E27FC236}">
                <a16:creationId xmlns:a16="http://schemas.microsoft.com/office/drawing/2014/main" id="{BDDEF898-A846-1244-9FDC-F0611B36F3BC}"/>
              </a:ext>
            </a:extLst>
          </p:cNvPr>
          <p:cNvSpPr txBox="1"/>
          <p:nvPr/>
        </p:nvSpPr>
        <p:spPr>
          <a:xfrm>
            <a:off x="6956945" y="1895487"/>
            <a:ext cx="10463763" cy="553998"/>
          </a:xfrm>
          <a:prstGeom prst="rect">
            <a:avLst/>
          </a:prstGeom>
          <a:noFill/>
        </p:spPr>
        <p:txBody>
          <a:bodyPr wrap="none" rtlCol="0">
            <a:spAutoFit/>
          </a:bodyPr>
          <a:lstStyle/>
          <a:p>
            <a:pPr algn="ctr"/>
            <a:r>
              <a:rPr lang="en-US" sz="3000" spc="-120" dirty="0">
                <a:solidFill>
                  <a:srgbClr val="FFFFFF"/>
                </a:solidFill>
                <a:latin typeface="Poppins" pitchFamily="2" charset="77"/>
                <a:cs typeface="Poppins" pitchFamily="2" charset="77"/>
              </a:rPr>
              <a:t>Make a big impact with our professional slides and charts</a:t>
            </a:r>
          </a:p>
        </p:txBody>
      </p:sp>
      <p:sp>
        <p:nvSpPr>
          <p:cNvPr id="13" name="TextBox 12">
            <a:extLst>
              <a:ext uri="{FF2B5EF4-FFF2-40B4-BE49-F238E27FC236}">
                <a16:creationId xmlns:a16="http://schemas.microsoft.com/office/drawing/2014/main" id="{FF4E5D9B-43BE-2C4C-BA6B-CE25975E41EF}"/>
              </a:ext>
            </a:extLst>
          </p:cNvPr>
          <p:cNvSpPr txBox="1"/>
          <p:nvPr/>
        </p:nvSpPr>
        <p:spPr>
          <a:xfrm>
            <a:off x="18216732" y="4459643"/>
            <a:ext cx="3689957" cy="1454244"/>
          </a:xfrm>
          <a:prstGeom prst="rect">
            <a:avLst/>
          </a:prstGeom>
          <a:noFill/>
        </p:spPr>
        <p:txBody>
          <a:bodyPr wrap="square" rtlCol="0" anchor="ctr">
            <a:spAutoFit/>
          </a:bodyPr>
          <a:lstStyle/>
          <a:p>
            <a:pP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15" name="TextBox 14">
            <a:extLst>
              <a:ext uri="{FF2B5EF4-FFF2-40B4-BE49-F238E27FC236}">
                <a16:creationId xmlns:a16="http://schemas.microsoft.com/office/drawing/2014/main" id="{255496C2-CEED-394B-9AF5-93E35600591D}"/>
              </a:ext>
            </a:extLst>
          </p:cNvPr>
          <p:cNvSpPr txBox="1"/>
          <p:nvPr/>
        </p:nvSpPr>
        <p:spPr>
          <a:xfrm>
            <a:off x="18216732" y="7351234"/>
            <a:ext cx="3689957" cy="1454244"/>
          </a:xfrm>
          <a:prstGeom prst="rect">
            <a:avLst/>
          </a:prstGeom>
          <a:noFill/>
        </p:spPr>
        <p:txBody>
          <a:bodyPr wrap="square" rtlCol="0" anchor="ctr">
            <a:spAutoFit/>
          </a:bodyPr>
          <a:lstStyle/>
          <a:p>
            <a:pP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
        <p:nvSpPr>
          <p:cNvPr id="16" name="TextBox 15">
            <a:extLst>
              <a:ext uri="{FF2B5EF4-FFF2-40B4-BE49-F238E27FC236}">
                <a16:creationId xmlns:a16="http://schemas.microsoft.com/office/drawing/2014/main" id="{D593FC19-4DC4-154A-888E-7A7182BE55C7}"/>
              </a:ext>
            </a:extLst>
          </p:cNvPr>
          <p:cNvSpPr txBox="1"/>
          <p:nvPr/>
        </p:nvSpPr>
        <p:spPr>
          <a:xfrm>
            <a:off x="18216732" y="10250941"/>
            <a:ext cx="3689957" cy="1454244"/>
          </a:xfrm>
          <a:prstGeom prst="rect">
            <a:avLst/>
          </a:prstGeom>
          <a:noFill/>
        </p:spPr>
        <p:txBody>
          <a:bodyPr wrap="square" rtlCol="0" anchor="ctr">
            <a:spAutoFit/>
          </a:bodyPr>
          <a:lstStyle/>
          <a:p>
            <a:pPr>
              <a:lnSpc>
                <a:spcPts val="3600"/>
              </a:lnSpc>
            </a:pPr>
            <a:r>
              <a:rPr lang="en-US" sz="2400" spc="-20" dirty="0">
                <a:solidFill>
                  <a:srgbClr val="FFFFFF"/>
                </a:solidFill>
                <a:latin typeface="Poppins" pitchFamily="2" charset="77"/>
                <a:cs typeface="Poppins" pitchFamily="2" charset="77"/>
              </a:rPr>
              <a:t>Make a big impact with professional slides and charts.</a:t>
            </a:r>
          </a:p>
        </p:txBody>
      </p:sp>
    </p:spTree>
    <p:extLst>
      <p:ext uri="{BB962C8B-B14F-4D97-AF65-F5344CB8AC3E}">
        <p14:creationId xmlns:p14="http://schemas.microsoft.com/office/powerpoint/2010/main" val="197770641"/>
      </p:ext>
    </p:extLst>
  </p:cSld>
  <p:clrMapOvr>
    <a:masterClrMapping/>
  </p:clrMapOvr>
</p:sld>
</file>

<file path=ppt/theme/theme1.xml><?xml version="1.0" encoding="utf-8"?>
<a:theme xmlns:a="http://schemas.openxmlformats.org/drawingml/2006/main" name="Default Theme">
  <a:themeElements>
    <a:clrScheme name="Custom 1">
      <a:dk1>
        <a:srgbClr val="747993"/>
      </a:dk1>
      <a:lt1>
        <a:srgbClr val="FFFFFF"/>
      </a:lt1>
      <a:dk2>
        <a:srgbClr val="111340"/>
      </a:dk2>
      <a:lt2>
        <a:srgbClr val="FFFFFF"/>
      </a:lt2>
      <a:accent1>
        <a:srgbClr val="FDC300"/>
      </a:accent1>
      <a:accent2>
        <a:srgbClr val="DE2F7C"/>
      </a:accent2>
      <a:accent3>
        <a:srgbClr val="00B29C"/>
      </a:accent3>
      <a:accent4>
        <a:srgbClr val="0180B0"/>
      </a:accent4>
      <a:accent5>
        <a:srgbClr val="29576F"/>
      </a:accent5>
      <a:accent6>
        <a:srgbClr val="783AB1"/>
      </a:accent6>
      <a:hlink>
        <a:srgbClr val="335FFE"/>
      </a:hlink>
      <a:folHlink>
        <a:srgbClr val="CA64D4"/>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82480</TotalTime>
  <Words>1032</Words>
  <Application>Microsoft Office PowerPoint</Application>
  <PresentationFormat>Custom</PresentationFormat>
  <Paragraphs>128</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Gill Sans</vt:lpstr>
      <vt:lpstr>Lato Black</vt:lpstr>
      <vt:lpstr>Lato Light</vt:lpstr>
      <vt:lpstr>Montserrat Black</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Jolie Nayibe Serrano</dc:creator>
  <cp:keywords/>
  <dc:description/>
  <cp:lastModifiedBy>Jolie Serrano Delgado</cp:lastModifiedBy>
  <cp:revision>9750</cp:revision>
  <cp:lastPrinted>2019-09-18T23:04:43Z</cp:lastPrinted>
  <dcterms:created xsi:type="dcterms:W3CDTF">2014-11-12T21:47:38Z</dcterms:created>
  <dcterms:modified xsi:type="dcterms:W3CDTF">2025-06-06T22:07:09Z</dcterms:modified>
  <cp:category/>
</cp:coreProperties>
</file>